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4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5.xml" ContentType="application/vnd.openxmlformats-officedocument.theme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9" r:id="rId1"/>
    <p:sldMasterId id="2147483770" r:id="rId2"/>
    <p:sldMasterId id="2147483771" r:id="rId3"/>
    <p:sldMasterId id="2147483772" r:id="rId4"/>
    <p:sldMasterId id="2147483773" r:id="rId5"/>
    <p:sldMasterId id="2147483774" r:id="rId6"/>
    <p:sldMasterId id="2147483775" r:id="rId7"/>
  </p:sldMasterIdLst>
  <p:notesMasterIdLst>
    <p:notesMasterId r:id="rId1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9144000" cy="5184775"/>
  <p:notesSz cx="6858000" cy="9144000"/>
  <p:embeddedFontLst>
    <p:embeddedFont>
      <p:font typeface="Cabin" pitchFamily="2" charset="77"/>
      <p:regular r:id="rId18"/>
      <p:bold r:id="rId19"/>
      <p:italic r:id="rId20"/>
      <p:boldItalic r:id="rId21"/>
    </p:embeddedFont>
    <p:embeddedFont>
      <p:font typeface="Gill Sans" panose="020B0502020104020203" pitchFamily="34" charset="-79"/>
      <p:regular r:id="rId22"/>
      <p:bold r:id="rId23"/>
    </p:embeddedFont>
    <p:embeddedFont>
      <p:font typeface="Helvetica Neue" panose="02000503000000020004" pitchFamily="2" charset="0"/>
      <p:regular r:id="rId24"/>
      <p:bold r:id="rId25"/>
      <p:italic r:id="rId26"/>
      <p:boldItalic r:id="rId27"/>
    </p:embeddedFont>
    <p:embeddedFont>
      <p:font typeface="Montserrat Light" panose="020F0302020204030204" pitchFamily="34" charset="0"/>
      <p:regular r:id="rId28"/>
      <p:bold r:id="rId29"/>
      <p:italic r:id="rId30"/>
      <p:bold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Medium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ntal Ninterets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CA951B-6D2F-41B7-9F85-4D46F537771D}">
  <a:tblStyle styleId="{ECCA951B-6D2F-41B7-9F85-4D46F537771D}" styleName="Table_0">
    <a:wholeTbl>
      <a:tcTxStyle b="off" i="off">
        <a:font>
          <a:latin typeface="Arial"/>
          <a:ea typeface="Arial"/>
          <a:cs typeface="Arial"/>
        </a:font>
        <a:srgbClr val="7E7F7E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CE7"/>
          </a:solidFill>
        </a:fill>
      </a:tcStyle>
    </a:wholeTbl>
    <a:band1H>
      <a:tcTxStyle b="off" i="off"/>
      <a:tcStyle>
        <a:tcBdr/>
        <a:fill>
          <a:solidFill>
            <a:srgbClr val="FBD8CB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BD8CB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F48220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F4822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48220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48220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D75F332-F931-46C9-BAEC-E29E6D3051E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59" d="100"/>
          <a:sy n="159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3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viewProps" Target="viewProp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25T20:07:34.577" idx="1">
    <p:pos x="6000" y="0"/>
    <p:text>Add the two localization indicators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e812bde304_11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g2e812bde304_11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5265" y="685800"/>
            <a:ext cx="6047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e812bde304_11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7632" y="1143000"/>
            <a:ext cx="54426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g2e812bde304_11_2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g2e812bde304_11_2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e808516672_0_1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5565" y="685800"/>
            <a:ext cx="6047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g2e808516672_0_1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arenR"/>
            </a:pPr>
            <a:r>
              <a:rPr lang="en-US" b="1"/>
              <a:t>Community health workers: Abaremesha kiyago, 3) Collaborate with local parters in identifying performance indicators, eg.: land titling activity; 4) National Development Plan, Plan communal de development; 5) International primes build on local organizations: e.g local subs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e812bde304_2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43000"/>
            <a:ext cx="54419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g2e812bde304_2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g2e812bde304_2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7" name="Google Shape;73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e808516672_0_5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744" name="Google Shape;744;g2e808516672_0_5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2e808516672_0_1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g2e808516672_0_1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5265" y="685800"/>
            <a:ext cx="6047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2e832e4ad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2" name="Google Shape;792;g2e832e4ad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e808516672_0_3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9" name="Google Shape;809;g2e808516672_0_3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">
  <p:cSld name="Cover - Full Photo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152400" y="154000"/>
            <a:ext cx="8839200" cy="48768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3988"/>
            <a:ext cx="8839199" cy="4876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pic>
        <p:nvPicPr>
          <p:cNvPr id="19" name="Google Shape;19;p2" descr="USAID_Logo_White_v02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5" y="569937"/>
            <a:ext cx="1371600" cy="411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Full Red 1">
  <p:cSld name="Divider - Full Red_1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1143000" y="534987"/>
            <a:ext cx="548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68" name="Google Shape;68;p1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52" y="4214725"/>
            <a:ext cx="1794100" cy="69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uay One column text 1">
  <p:cSld name="ONE_COLUMN_TEXT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03"/>
          <p:cNvSpPr txBox="1">
            <a:spLocks noGrp="1"/>
          </p:cNvSpPr>
          <p:nvPr>
            <p:ph type="title"/>
          </p:nvPr>
        </p:nvSpPr>
        <p:spPr>
          <a:xfrm>
            <a:off x="311700" y="560059"/>
            <a:ext cx="49071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0" name="Google Shape;510;p103"/>
          <p:cNvSpPr txBox="1">
            <a:spLocks noGrp="1"/>
          </p:cNvSpPr>
          <p:nvPr>
            <p:ph type="body" idx="1"/>
          </p:nvPr>
        </p:nvSpPr>
        <p:spPr>
          <a:xfrm>
            <a:off x="311700" y="1400751"/>
            <a:ext cx="4907100" cy="11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●"/>
              <a:defRPr sz="1600">
                <a:solidFill>
                  <a:schemeClr val="accent3"/>
                </a:solidFill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11" name="Google Shape;511;p103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2" name="Google Shape;512;p10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150" y="0"/>
            <a:ext cx="3617842" cy="5143500"/>
          </a:xfrm>
          <a:custGeom>
            <a:avLst/>
            <a:gdLst/>
            <a:ahLst/>
            <a:cxnLst/>
            <a:rect l="l" t="t" r="r" b="b"/>
            <a:pathLst>
              <a:path w="7235684" h="10287000" extrusionOk="0">
                <a:moveTo>
                  <a:pt x="5939204" y="0"/>
                </a:moveTo>
                <a:lnTo>
                  <a:pt x="7235684" y="0"/>
                </a:lnTo>
                <a:lnTo>
                  <a:pt x="7235684" y="6061279"/>
                </a:lnTo>
                <a:lnTo>
                  <a:pt x="4795964" y="10287000"/>
                </a:lnTo>
                <a:lnTo>
                  <a:pt x="0" y="10287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13" name="Google Shape;513;p103"/>
          <p:cNvSpPr txBox="1">
            <a:spLocks noGrp="1"/>
          </p:cNvSpPr>
          <p:nvPr>
            <p:ph type="body" idx="2"/>
          </p:nvPr>
        </p:nvSpPr>
        <p:spPr>
          <a:xfrm>
            <a:off x="311700" y="2562298"/>
            <a:ext cx="49071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14" name="Google Shape;514;p103"/>
          <p:cNvSpPr txBox="1"/>
          <p:nvPr/>
        </p:nvSpPr>
        <p:spPr>
          <a:xfrm>
            <a:off x="142875" y="4829522"/>
            <a:ext cx="24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CCCCCC"/>
                </a:solidFill>
                <a:latin typeface="Gill Sans"/>
                <a:ea typeface="Gill Sans"/>
                <a:cs typeface="Gill Sans"/>
                <a:sym typeface="Gill Sans"/>
              </a:rPr>
              <a:t>Credit: USAID/Paraguay</a:t>
            </a:r>
            <a:endParaRPr sz="800" b="0" i="0" u="none" strike="noStrike" cap="none">
              <a:solidFill>
                <a:srgbClr val="CCCCC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04"/>
          <p:cNvSpPr txBox="1">
            <a:spLocks noGrp="1"/>
          </p:cNvSpPr>
          <p:nvPr>
            <p:ph type="title" hasCustomPrompt="1"/>
          </p:nvPr>
        </p:nvSpPr>
        <p:spPr>
          <a:xfrm>
            <a:off x="311700" y="1115001"/>
            <a:ext cx="8520600" cy="19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7" name="Google Shape;517;p104"/>
          <p:cNvSpPr txBox="1">
            <a:spLocks noGrp="1"/>
          </p:cNvSpPr>
          <p:nvPr>
            <p:ph type="body" idx="1"/>
          </p:nvPr>
        </p:nvSpPr>
        <p:spPr>
          <a:xfrm>
            <a:off x="311700" y="3177521"/>
            <a:ext cx="85206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8" name="Google Shape;518;p104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Gray 1 Content + Right Photo">
  <p:cSld name="Blue/Gray 1 Content + Right Photo">
    <p:bg>
      <p:bgPr>
        <a:solidFill>
          <a:srgbClr val="E7E7E5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05"/>
          <p:cNvSpPr txBox="1"/>
          <p:nvPr/>
        </p:nvSpPr>
        <p:spPr>
          <a:xfrm>
            <a:off x="-14150" y="308607"/>
            <a:ext cx="4425600" cy="10509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1" name="Google Shape;521;p105"/>
          <p:cNvSpPr>
            <a:spLocks noGrp="1"/>
          </p:cNvSpPr>
          <p:nvPr>
            <p:ph type="pic" idx="2"/>
          </p:nvPr>
        </p:nvSpPr>
        <p:spPr>
          <a:xfrm>
            <a:off x="4572000" y="115217"/>
            <a:ext cx="4419600" cy="49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522" name="Google Shape;522;p105"/>
          <p:cNvSpPr txBox="1">
            <a:spLocks noGrp="1"/>
          </p:cNvSpPr>
          <p:nvPr>
            <p:ph type="dt" idx="10"/>
          </p:nvPr>
        </p:nvSpPr>
        <p:spPr>
          <a:xfrm>
            <a:off x="152400" y="4929946"/>
            <a:ext cx="21336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3" name="Google Shape;523;p105"/>
          <p:cNvSpPr txBox="1">
            <a:spLocks noGrp="1"/>
          </p:cNvSpPr>
          <p:nvPr>
            <p:ph type="sldNum" idx="12"/>
          </p:nvPr>
        </p:nvSpPr>
        <p:spPr>
          <a:xfrm>
            <a:off x="6858000" y="4929946"/>
            <a:ext cx="21336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4" name="Google Shape;524;p105"/>
          <p:cNvSpPr txBox="1">
            <a:spLocks noGrp="1"/>
          </p:cNvSpPr>
          <p:nvPr>
            <p:ph type="body" idx="1"/>
          </p:nvPr>
        </p:nvSpPr>
        <p:spPr>
          <a:xfrm>
            <a:off x="268150" y="1558268"/>
            <a:ext cx="4148100" cy="3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Char char="●"/>
              <a:defRPr sz="1800">
                <a:solidFill>
                  <a:srgbClr val="6C6463"/>
                </a:solidFill>
              </a:defRPr>
            </a:lvl1pPr>
            <a:lvl2pPr marL="914400" lvl="1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600"/>
              <a:buChar char="○"/>
              <a:defRPr sz="1600">
                <a:solidFill>
                  <a:srgbClr val="6C6463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400"/>
              <a:buChar char="■"/>
              <a:defRPr sz="1400">
                <a:solidFill>
                  <a:srgbClr val="6C6463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200"/>
              <a:buChar char="●"/>
              <a:defRPr sz="1200">
                <a:solidFill>
                  <a:srgbClr val="6C6463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5" name="Google Shape;525;p105"/>
          <p:cNvSpPr txBox="1">
            <a:spLocks noGrp="1"/>
          </p:cNvSpPr>
          <p:nvPr>
            <p:ph type="body" idx="3"/>
          </p:nvPr>
        </p:nvSpPr>
        <p:spPr>
          <a:xfrm rot="-5400000">
            <a:off x="7862384" y="1059776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6" name="Google Shape;526;p105"/>
          <p:cNvSpPr txBox="1">
            <a:spLocks noGrp="1"/>
          </p:cNvSpPr>
          <p:nvPr>
            <p:ph type="title"/>
          </p:nvPr>
        </p:nvSpPr>
        <p:spPr>
          <a:xfrm>
            <a:off x="268484" y="308456"/>
            <a:ext cx="41481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ill Sans"/>
              <a:buNone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ill Sans"/>
              <a:buNone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ill Sans"/>
              <a:buNone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ill Sans"/>
              <a:buNone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ill Sans"/>
              <a:buNone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ill Sans"/>
              <a:buNone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ill Sans"/>
              <a:buNone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ill Sans"/>
              <a:buNone/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EFEDEE"/>
            </a:gs>
            <a:gs pos="52999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12" scaled="0"/>
        </a:gra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07"/>
          <p:cNvSpPr txBox="1">
            <a:spLocks noGrp="1"/>
          </p:cNvSpPr>
          <p:nvPr>
            <p:ph type="title"/>
          </p:nvPr>
        </p:nvSpPr>
        <p:spPr>
          <a:xfrm>
            <a:off x="628650" y="123595"/>
            <a:ext cx="78867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50" tIns="34375" rIns="0" bIns="343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08"/>
          <p:cNvSpPr txBox="1">
            <a:spLocks noGrp="1"/>
          </p:cNvSpPr>
          <p:nvPr>
            <p:ph type="ctrTitle"/>
          </p:nvPr>
        </p:nvSpPr>
        <p:spPr>
          <a:xfrm>
            <a:off x="1143000" y="848527"/>
            <a:ext cx="6858000" cy="18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50" tIns="34375" rIns="0" bIns="343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Helvetica Neue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08"/>
          <p:cNvSpPr txBox="1">
            <a:spLocks noGrp="1"/>
          </p:cNvSpPr>
          <p:nvPr>
            <p:ph type="subTitle" idx="1"/>
          </p:nvPr>
        </p:nvSpPr>
        <p:spPr>
          <a:xfrm>
            <a:off x="1143000" y="2723207"/>
            <a:ext cx="6858000" cy="1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50" tIns="34375" rIns="68750" bIns="343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38" name="Google Shape;538;p10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50" tIns="34375" rIns="68750" bIns="3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gradFill>
          <a:gsLst>
            <a:gs pos="0">
              <a:srgbClr val="EFEDEE"/>
            </a:gs>
            <a:gs pos="52999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12" scaled="0"/>
        </a:gra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11"/>
          <p:cNvSpPr txBox="1">
            <a:spLocks noGrp="1"/>
          </p:cNvSpPr>
          <p:nvPr>
            <p:ph type="title"/>
          </p:nvPr>
        </p:nvSpPr>
        <p:spPr>
          <a:xfrm>
            <a:off x="311700" y="413290"/>
            <a:ext cx="8520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11"/>
          <p:cNvSpPr txBox="1">
            <a:spLocks noGrp="1"/>
          </p:cNvSpPr>
          <p:nvPr>
            <p:ph type="sldNum" idx="12"/>
          </p:nvPr>
        </p:nvSpPr>
        <p:spPr>
          <a:xfrm>
            <a:off x="8460431" y="4688514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Right Photo">
  <p:cSld name="Red/Gray 1 Content + Right Photo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12"/>
          <p:cNvSpPr>
            <a:spLocks noGrp="1"/>
          </p:cNvSpPr>
          <p:nvPr>
            <p:ph type="pic" idx="2"/>
          </p:nvPr>
        </p:nvSpPr>
        <p:spPr>
          <a:xfrm>
            <a:off x="4572000" y="115217"/>
            <a:ext cx="4419600" cy="49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549" name="Google Shape;549;p112"/>
          <p:cNvSpPr txBox="1">
            <a:spLocks noGrp="1"/>
          </p:cNvSpPr>
          <p:nvPr>
            <p:ph type="dt" idx="10"/>
          </p:nvPr>
        </p:nvSpPr>
        <p:spPr>
          <a:xfrm>
            <a:off x="152400" y="4929947"/>
            <a:ext cx="2133600" cy="1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0" name="Google Shape;550;p112"/>
          <p:cNvSpPr txBox="1">
            <a:spLocks noGrp="1"/>
          </p:cNvSpPr>
          <p:nvPr>
            <p:ph type="sldNum" idx="12"/>
          </p:nvPr>
        </p:nvSpPr>
        <p:spPr>
          <a:xfrm>
            <a:off x="6858000" y="4929947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1" name="Google Shape;551;p112"/>
          <p:cNvSpPr txBox="1">
            <a:spLocks noGrp="1"/>
          </p:cNvSpPr>
          <p:nvPr>
            <p:ph type="body" idx="1"/>
          </p:nvPr>
        </p:nvSpPr>
        <p:spPr>
          <a:xfrm>
            <a:off x="685800" y="1555434"/>
            <a:ext cx="3657600" cy="3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000"/>
              <a:buChar char="•"/>
              <a:defRPr sz="2000">
                <a:solidFill>
                  <a:srgbClr val="6C6463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 sz="1800">
                <a:solidFill>
                  <a:srgbClr val="6C6463"/>
                </a:solidFill>
              </a:defRPr>
            </a:lvl2pPr>
            <a:lvl3pPr marL="1371600" lvl="2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2" name="Google Shape;552;p112"/>
          <p:cNvSpPr txBox="1">
            <a:spLocks noGrp="1"/>
          </p:cNvSpPr>
          <p:nvPr>
            <p:ph type="title"/>
          </p:nvPr>
        </p:nvSpPr>
        <p:spPr>
          <a:xfrm>
            <a:off x="685800" y="308610"/>
            <a:ext cx="36573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8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12"/>
          <p:cNvSpPr txBox="1">
            <a:spLocks noGrp="1"/>
          </p:cNvSpPr>
          <p:nvPr>
            <p:ph type="body" idx="3"/>
          </p:nvPr>
        </p:nvSpPr>
        <p:spPr>
          <a:xfrm rot="-5400000">
            <a:off x="7862384" y="1059776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13"/>
          <p:cNvSpPr txBox="1">
            <a:spLocks noGrp="1"/>
          </p:cNvSpPr>
          <p:nvPr>
            <p:ph type="title"/>
          </p:nvPr>
        </p:nvSpPr>
        <p:spPr>
          <a:xfrm>
            <a:off x="465965" y="576086"/>
            <a:ext cx="82296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13"/>
          <p:cNvSpPr txBox="1">
            <a:spLocks noGrp="1"/>
          </p:cNvSpPr>
          <p:nvPr>
            <p:ph type="body" idx="1"/>
          </p:nvPr>
        </p:nvSpPr>
        <p:spPr>
          <a:xfrm>
            <a:off x="457200" y="1209781"/>
            <a:ext cx="8229600" cy="3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7" name="Google Shape;557;p113"/>
          <p:cNvSpPr txBox="1">
            <a:spLocks noGrp="1"/>
          </p:cNvSpPr>
          <p:nvPr>
            <p:ph type="dt" idx="10"/>
          </p:nvPr>
        </p:nvSpPr>
        <p:spPr>
          <a:xfrm>
            <a:off x="457200" y="4805519"/>
            <a:ext cx="21336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8" name="Google Shape;558;p113"/>
          <p:cNvSpPr txBox="1">
            <a:spLocks noGrp="1"/>
          </p:cNvSpPr>
          <p:nvPr>
            <p:ph type="ftr" idx="11"/>
          </p:nvPr>
        </p:nvSpPr>
        <p:spPr>
          <a:xfrm>
            <a:off x="3124200" y="4805519"/>
            <a:ext cx="28956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9" name="Google Shape;559;p113"/>
          <p:cNvSpPr txBox="1">
            <a:spLocks noGrp="1"/>
          </p:cNvSpPr>
          <p:nvPr>
            <p:ph type="sldNum" idx="12"/>
          </p:nvPr>
        </p:nvSpPr>
        <p:spPr>
          <a:xfrm>
            <a:off x="6553200" y="4805519"/>
            <a:ext cx="21336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">
  <p:cSld name="Red/Gray 1 Content">
    <p:bg>
      <p:bgPr>
        <a:solidFill>
          <a:srgbClr val="E7E7E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14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2" name="Google Shape;562;p114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3" name="Google Shape;563;p114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14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Bottom Photo">
  <p:cSld name="Red/Gray 1 Content + Bottom Photo">
    <p:bg>
      <p:bgPr>
        <a:solidFill>
          <a:srgbClr val="E7E7E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2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115"/>
          <p:cNvGrpSpPr/>
          <p:nvPr/>
        </p:nvGrpSpPr>
        <p:grpSpPr>
          <a:xfrm>
            <a:off x="6098378" y="5"/>
            <a:ext cx="3045625" cy="2046815"/>
            <a:chOff x="6098378" y="5"/>
            <a:chExt cx="3045625" cy="2030570"/>
          </a:xfrm>
        </p:grpSpPr>
        <p:sp>
          <p:nvSpPr>
            <p:cNvPr id="567" name="Google Shape;567;p115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15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15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15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2" name="Google Shape;572;p115"/>
          <p:cNvSpPr txBox="1">
            <a:spLocks noGrp="1"/>
          </p:cNvSpPr>
          <p:nvPr>
            <p:ph type="ctrTitle"/>
          </p:nvPr>
        </p:nvSpPr>
        <p:spPr>
          <a:xfrm>
            <a:off x="598100" y="1789468"/>
            <a:ext cx="82221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3" name="Google Shape;573;p115"/>
          <p:cNvSpPr txBox="1">
            <a:spLocks noGrp="1"/>
          </p:cNvSpPr>
          <p:nvPr>
            <p:ph type="subTitle" idx="1"/>
          </p:nvPr>
        </p:nvSpPr>
        <p:spPr>
          <a:xfrm>
            <a:off x="598088" y="2737707"/>
            <a:ext cx="82221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4" name="Google Shape;574;p115"/>
          <p:cNvSpPr txBox="1">
            <a:spLocks noGrp="1"/>
          </p:cNvSpPr>
          <p:nvPr>
            <p:ph type="sldNum" idx="12"/>
          </p:nvPr>
        </p:nvSpPr>
        <p:spPr>
          <a:xfrm>
            <a:off x="8460431" y="4688514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576;p116"/>
          <p:cNvGrpSpPr/>
          <p:nvPr/>
        </p:nvGrpSpPr>
        <p:grpSpPr>
          <a:xfrm>
            <a:off x="6098378" y="5"/>
            <a:ext cx="3045625" cy="2046815"/>
            <a:chOff x="6098378" y="5"/>
            <a:chExt cx="3045625" cy="2030570"/>
          </a:xfrm>
        </p:grpSpPr>
        <p:sp>
          <p:nvSpPr>
            <p:cNvPr id="577" name="Google Shape;577;p116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16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16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16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1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2" name="Google Shape;582;p116"/>
          <p:cNvSpPr txBox="1">
            <a:spLocks noGrp="1"/>
          </p:cNvSpPr>
          <p:nvPr>
            <p:ph type="title"/>
          </p:nvPr>
        </p:nvSpPr>
        <p:spPr>
          <a:xfrm>
            <a:off x="598100" y="2169619"/>
            <a:ext cx="82221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3" name="Google Shape;583;p116"/>
          <p:cNvSpPr txBox="1">
            <a:spLocks noGrp="1"/>
          </p:cNvSpPr>
          <p:nvPr>
            <p:ph type="sldNum" idx="12"/>
          </p:nvPr>
        </p:nvSpPr>
        <p:spPr>
          <a:xfrm>
            <a:off x="8460431" y="4688514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117"/>
          <p:cNvGrpSpPr/>
          <p:nvPr/>
        </p:nvGrpSpPr>
        <p:grpSpPr>
          <a:xfrm>
            <a:off x="0" y="3934898"/>
            <a:ext cx="9144000" cy="1249844"/>
            <a:chOff x="0" y="3903669"/>
            <a:chExt cx="9144000" cy="1239925"/>
          </a:xfrm>
        </p:grpSpPr>
        <p:sp>
          <p:nvSpPr>
            <p:cNvPr id="586" name="Google Shape;586;p117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17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17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17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17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1" name="Google Shape;591;p117"/>
          <p:cNvSpPr txBox="1">
            <a:spLocks noGrp="1"/>
          </p:cNvSpPr>
          <p:nvPr>
            <p:ph type="title"/>
          </p:nvPr>
        </p:nvSpPr>
        <p:spPr>
          <a:xfrm>
            <a:off x="311700" y="413290"/>
            <a:ext cx="8520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17"/>
          <p:cNvSpPr txBox="1">
            <a:spLocks noGrp="1"/>
          </p:cNvSpPr>
          <p:nvPr>
            <p:ph type="body" idx="1"/>
          </p:nvPr>
        </p:nvSpPr>
        <p:spPr>
          <a:xfrm>
            <a:off x="311700" y="1239744"/>
            <a:ext cx="8520600" cy="3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3" name="Google Shape;593;p117"/>
          <p:cNvSpPr txBox="1">
            <a:spLocks noGrp="1"/>
          </p:cNvSpPr>
          <p:nvPr>
            <p:ph type="sldNum" idx="12"/>
          </p:nvPr>
        </p:nvSpPr>
        <p:spPr>
          <a:xfrm>
            <a:off x="8460431" y="4688514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18"/>
          <p:cNvSpPr txBox="1">
            <a:spLocks noGrp="1"/>
          </p:cNvSpPr>
          <p:nvPr>
            <p:ph type="title"/>
          </p:nvPr>
        </p:nvSpPr>
        <p:spPr>
          <a:xfrm>
            <a:off x="311700" y="413290"/>
            <a:ext cx="8520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18"/>
          <p:cNvSpPr txBox="1">
            <a:spLocks noGrp="1"/>
          </p:cNvSpPr>
          <p:nvPr>
            <p:ph type="body" idx="1"/>
          </p:nvPr>
        </p:nvSpPr>
        <p:spPr>
          <a:xfrm>
            <a:off x="311700" y="1239845"/>
            <a:ext cx="3999900" cy="3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7" name="Google Shape;597;p118"/>
          <p:cNvSpPr txBox="1">
            <a:spLocks noGrp="1"/>
          </p:cNvSpPr>
          <p:nvPr>
            <p:ph type="body" idx="2"/>
          </p:nvPr>
        </p:nvSpPr>
        <p:spPr>
          <a:xfrm>
            <a:off x="4832400" y="1239845"/>
            <a:ext cx="3999900" cy="3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8" name="Google Shape;598;p118"/>
          <p:cNvSpPr txBox="1">
            <a:spLocks noGrp="1"/>
          </p:cNvSpPr>
          <p:nvPr>
            <p:ph type="sldNum" idx="12"/>
          </p:nvPr>
        </p:nvSpPr>
        <p:spPr>
          <a:xfrm>
            <a:off x="8460431" y="4688514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19"/>
          <p:cNvSpPr txBox="1">
            <a:spLocks noGrp="1"/>
          </p:cNvSpPr>
          <p:nvPr>
            <p:ph type="title"/>
          </p:nvPr>
        </p:nvSpPr>
        <p:spPr>
          <a:xfrm>
            <a:off x="311700" y="560059"/>
            <a:ext cx="28080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1" name="Google Shape;601;p119"/>
          <p:cNvSpPr txBox="1">
            <a:spLocks noGrp="1"/>
          </p:cNvSpPr>
          <p:nvPr>
            <p:ph type="body" idx="1"/>
          </p:nvPr>
        </p:nvSpPr>
        <p:spPr>
          <a:xfrm>
            <a:off x="311700" y="1477567"/>
            <a:ext cx="2808000" cy="31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02" name="Google Shape;602;p119"/>
          <p:cNvSpPr txBox="1">
            <a:spLocks noGrp="1"/>
          </p:cNvSpPr>
          <p:nvPr>
            <p:ph type="sldNum" idx="12"/>
          </p:nvPr>
        </p:nvSpPr>
        <p:spPr>
          <a:xfrm>
            <a:off x="8460431" y="4688514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20"/>
          <p:cNvSpPr/>
          <p:nvPr/>
        </p:nvSpPr>
        <p:spPr>
          <a:xfrm>
            <a:off x="4572000" y="-176"/>
            <a:ext cx="4572000" cy="5184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5" name="Google Shape;605;p120"/>
          <p:cNvCxnSpPr/>
          <p:nvPr/>
        </p:nvCxnSpPr>
        <p:spPr>
          <a:xfrm>
            <a:off x="5029675" y="4531575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6" name="Google Shape;606;p120"/>
          <p:cNvSpPr txBox="1">
            <a:spLocks noGrp="1"/>
          </p:cNvSpPr>
          <p:nvPr>
            <p:ph type="title"/>
          </p:nvPr>
        </p:nvSpPr>
        <p:spPr>
          <a:xfrm>
            <a:off x="265500" y="1160337"/>
            <a:ext cx="40452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7" name="Google Shape;607;p120"/>
          <p:cNvSpPr txBox="1">
            <a:spLocks noGrp="1"/>
          </p:cNvSpPr>
          <p:nvPr>
            <p:ph type="subTitle" idx="1"/>
          </p:nvPr>
        </p:nvSpPr>
        <p:spPr>
          <a:xfrm>
            <a:off x="265500" y="2791221"/>
            <a:ext cx="4045200" cy="12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8" name="Google Shape;608;p120"/>
          <p:cNvSpPr txBox="1">
            <a:spLocks noGrp="1"/>
          </p:cNvSpPr>
          <p:nvPr>
            <p:ph type="body" idx="2"/>
          </p:nvPr>
        </p:nvSpPr>
        <p:spPr>
          <a:xfrm>
            <a:off x="4939500" y="730011"/>
            <a:ext cx="38370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9" name="Google Shape;609;p120"/>
          <p:cNvSpPr txBox="1">
            <a:spLocks noGrp="1"/>
          </p:cNvSpPr>
          <p:nvPr>
            <p:ph type="sldNum" idx="12"/>
          </p:nvPr>
        </p:nvSpPr>
        <p:spPr>
          <a:xfrm>
            <a:off x="8460431" y="4688514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21"/>
          <p:cNvSpPr txBox="1">
            <a:spLocks noGrp="1"/>
          </p:cNvSpPr>
          <p:nvPr>
            <p:ph type="body" idx="1"/>
          </p:nvPr>
        </p:nvSpPr>
        <p:spPr>
          <a:xfrm>
            <a:off x="319500" y="4264524"/>
            <a:ext cx="59988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12" name="Google Shape;612;p121"/>
          <p:cNvSpPr txBox="1">
            <a:spLocks noGrp="1"/>
          </p:cNvSpPr>
          <p:nvPr>
            <p:ph type="sldNum" idx="12"/>
          </p:nvPr>
        </p:nvSpPr>
        <p:spPr>
          <a:xfrm>
            <a:off x="8460431" y="4688514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22"/>
          <p:cNvSpPr txBox="1">
            <a:spLocks noGrp="1"/>
          </p:cNvSpPr>
          <p:nvPr>
            <p:ph type="sldNum" idx="12"/>
          </p:nvPr>
        </p:nvSpPr>
        <p:spPr>
          <a:xfrm>
            <a:off x="8460431" y="4688514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">
  <p:cSld name="Cover - Full Photo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24"/>
          <p:cNvSpPr txBox="1">
            <a:spLocks noGrp="1"/>
          </p:cNvSpPr>
          <p:nvPr>
            <p:ph type="ctrTitle"/>
          </p:nvPr>
        </p:nvSpPr>
        <p:spPr>
          <a:xfrm>
            <a:off x="685800" y="1613041"/>
            <a:ext cx="54864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124"/>
          <p:cNvSpPr txBox="1">
            <a:spLocks noGrp="1"/>
          </p:cNvSpPr>
          <p:nvPr>
            <p:ph type="subTitle" idx="1"/>
          </p:nvPr>
        </p:nvSpPr>
        <p:spPr>
          <a:xfrm>
            <a:off x="685800" y="3110865"/>
            <a:ext cx="34290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7" name="Google Shape;627;p124"/>
          <p:cNvSpPr txBox="1">
            <a:spLocks noGrp="1"/>
          </p:cNvSpPr>
          <p:nvPr>
            <p:ph type="body" idx="2"/>
          </p:nvPr>
        </p:nvSpPr>
        <p:spPr>
          <a:xfrm rot="-5400000">
            <a:off x="7862384" y="1059776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1pPr>
            <a:lvl2pPr marL="914400" lvl="1" indent="-228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marL="1371600" lvl="2" indent="-228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8" name="Google Shape;628;p124"/>
          <p:cNvSpPr txBox="1">
            <a:spLocks noGrp="1"/>
          </p:cNvSpPr>
          <p:nvPr>
            <p:ph type="dt" idx="10"/>
          </p:nvPr>
        </p:nvSpPr>
        <p:spPr>
          <a:xfrm>
            <a:off x="152400" y="4930337"/>
            <a:ext cx="21336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24"/>
          <p:cNvSpPr txBox="1">
            <a:spLocks noGrp="1"/>
          </p:cNvSpPr>
          <p:nvPr>
            <p:ph type="ftr" idx="11"/>
          </p:nvPr>
        </p:nvSpPr>
        <p:spPr>
          <a:xfrm>
            <a:off x="3124200" y="4930337"/>
            <a:ext cx="28956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124"/>
          <p:cNvSpPr txBox="1">
            <a:spLocks noGrp="1"/>
          </p:cNvSpPr>
          <p:nvPr>
            <p:ph type="sldNum" idx="12"/>
          </p:nvPr>
        </p:nvSpPr>
        <p:spPr>
          <a:xfrm>
            <a:off x="6858000" y="4930337"/>
            <a:ext cx="21336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EFEDEE"/>
            </a:gs>
            <a:gs pos="52999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12" scaled="0"/>
        </a:gra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26"/>
          <p:cNvSpPr txBox="1">
            <a:spLocks noGrp="1"/>
          </p:cNvSpPr>
          <p:nvPr>
            <p:ph type="title"/>
          </p:nvPr>
        </p:nvSpPr>
        <p:spPr>
          <a:xfrm>
            <a:off x="628650" y="123595"/>
            <a:ext cx="78867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Right Photo">
  <p:cSld name="Red/Gray 1 Content + Right Photo">
    <p:bg>
      <p:bgPr>
        <a:solidFill>
          <a:srgbClr val="E7E7E5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2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27"/>
          <p:cNvSpPr txBox="1">
            <a:spLocks noGrp="1"/>
          </p:cNvSpPr>
          <p:nvPr>
            <p:ph type="ctrTitle"/>
          </p:nvPr>
        </p:nvSpPr>
        <p:spPr>
          <a:xfrm>
            <a:off x="1143000" y="848527"/>
            <a:ext cx="6858000" cy="18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Helvetica Neue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27"/>
          <p:cNvSpPr txBox="1">
            <a:spLocks noGrp="1"/>
          </p:cNvSpPr>
          <p:nvPr>
            <p:ph type="subTitle" idx="1"/>
          </p:nvPr>
        </p:nvSpPr>
        <p:spPr>
          <a:xfrm>
            <a:off x="1143000" y="2723207"/>
            <a:ext cx="6858000" cy="1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2" name="Google Shape;642;p1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3" name="Google Shape;643;p1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50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4" name="Google Shape;644;p12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gradFill>
          <a:gsLst>
            <a:gs pos="0">
              <a:srgbClr val="EFEDEE"/>
            </a:gs>
            <a:gs pos="52999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12" scaled="0"/>
        </a:gra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">
  <p:cSld name="Red/Gray 1 Content">
    <p:bg>
      <p:bgPr>
        <a:solidFill>
          <a:srgbClr val="E7E7E5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2 Content">
  <p:cSld name="Red/Gray 2 Content">
    <p:bg>
      <p:bgPr>
        <a:solidFill>
          <a:srgbClr val="E7E7E5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3 Content">
  <p:cSld name="Red/Gray 3 Content">
    <p:bg>
      <p:bgPr>
        <a:solidFill>
          <a:srgbClr val="E7E7E5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">
  <p:cSld name="Contact Inf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3987"/>
            <a:ext cx="8839201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 rot="-5400000">
            <a:off x="78623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pic>
        <p:nvPicPr>
          <p:cNvPr id="97" name="Google Shape;97;p17" descr="USAID_Logo_White_v02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5" y="4344987"/>
            <a:ext cx="1371600" cy="41090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>
            <a:spLocks noGrp="1"/>
          </p:cNvSpPr>
          <p:nvPr>
            <p:ph type="subTitle" idx="2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ed/Gray 2 Content">
  <p:cSld name="4_Red/Gray 2 Content">
    <p:bg>
      <p:bgPr>
        <a:solidFill>
          <a:srgbClr val="E7E7E5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Title Only">
  <p:cSld name="Red/Gray Title Only">
    <p:bg>
      <p:bgPr>
        <a:solidFill>
          <a:srgbClr val="E7E7E5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 rot="-5400000">
            <a:off x="34427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None/>
              <a:defRPr sz="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8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2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4877104" y="2188567"/>
            <a:ext cx="3885896" cy="83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">
  <p:cSld name="1_Red/Gray 1 Content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None/>
              <a:defRPr sz="1800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None/>
              <a:defRPr sz="1800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None/>
              <a:defRPr sz="1800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None/>
              <a:defRPr sz="1800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None/>
              <a:defRPr sz="1800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None/>
              <a:defRPr sz="1800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None/>
              <a:defRPr sz="1800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None/>
              <a:defRPr sz="1800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552" y="426463"/>
            <a:ext cx="1794100" cy="69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2 Content">
  <p:cSld name="1_Red/Gray 2 Content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3 Content">
  <p:cSld name="1_Red/Gray 3 Content"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 + Bottom Photo">
  <p:cSld name="1_Red/Gray 1 Content + Bottom Photo"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2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 + Right Photo">
  <p:cSld name="1_Red/Gray 1 Content + Right Photo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body" idx="2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- Full Red">
  <p:cSld name="1_Cover - Full Red">
    <p:bg>
      <p:bgPr>
        <a:solidFill>
          <a:srgbClr val="002F6C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 descr="USAID_Logo_White_v02.pn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5" y="569937"/>
            <a:ext cx="1371600" cy="41090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- Full Red">
  <p:cSld name="1_Divider - Full Red">
    <p:bg>
      <p:bgPr>
        <a:solidFill>
          <a:srgbClr val="002F6C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1143000" y="534987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32" name="Google Shape;132;p26" descr="USAID_Logo_White_v02.pn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5" y="4344987"/>
            <a:ext cx="1371600" cy="4109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26"/>
          <p:cNvCxnSpPr/>
          <p:nvPr/>
        </p:nvCxnSpPr>
        <p:spPr>
          <a:xfrm>
            <a:off x="746760" y="687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">
  <p:cSld name="2_Red/Gray 1 Content">
    <p:bg>
      <p:bgPr>
        <a:solidFill>
          <a:srgbClr val="E7E7E5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2 Content">
  <p:cSld name="2_Red/Gray 2 Content">
    <p:bg>
      <p:bgPr>
        <a:solidFill>
          <a:srgbClr val="E7E7E5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3 Content">
  <p:cSld name="2_Red/Gray 3 Content">
    <p:bg>
      <p:bgPr>
        <a:solidFill>
          <a:srgbClr val="E7E7E5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 + Bottom Photo">
  <p:cSld name="2_Red/Gray 1 Content + Bottom Photo">
    <p:bg>
      <p:bgPr>
        <a:solidFill>
          <a:srgbClr val="E7E7E5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body" idx="2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149650" y="1353225"/>
            <a:ext cx="8841900" cy="367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  <a:defRPr sz="18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552" y="426463"/>
            <a:ext cx="1794100" cy="69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 + Right Photo">
  <p:cSld name="2_Red/Gray 1 Content + Right Photo">
    <p:bg>
      <p:bgPr>
        <a:solidFill>
          <a:srgbClr val="E7E7E5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>
            <a:spLocks noGrp="1"/>
          </p:cNvSpPr>
          <p:nvPr>
            <p:ph type="pic" idx="2"/>
          </p:nvPr>
        </p:nvSpPr>
        <p:spPr>
          <a:xfrm>
            <a:off x="4572000" y="153988"/>
            <a:ext cx="4419600" cy="48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body" idx="3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Title Only">
  <p:cSld name="2_Red/Gray Title Only">
    <p:bg>
      <p:bgPr>
        <a:solidFill>
          <a:srgbClr val="E7E7E5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>
            <a:spLocks noGrp="1"/>
          </p:cNvSpPr>
          <p:nvPr>
            <p:ph type="body" idx="1"/>
          </p:nvPr>
        </p:nvSpPr>
        <p:spPr>
          <a:xfrm rot="-5400000">
            <a:off x="34427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title"/>
          </p:nvPr>
        </p:nvSpPr>
        <p:spPr>
          <a:xfrm>
            <a:off x="4877104" y="2188567"/>
            <a:ext cx="3885896" cy="83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">
  <p:cSld name="3_Red/Gray 1 Content"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2 Content">
  <p:cSld name="3_Red/Gray 2 Content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3" name="Google Shape;163;p34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4" name="Google Shape;164;p34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3 Content">
  <p:cSld name="3_Red/Gray 3 Content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9" name="Google Shape;169;p35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 + Bottom Photo">
  <p:cSld name="3_Red/Gray 1 Content + Bottom Photo"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6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body" idx="2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3" name="Google Shape;173;p36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 + Right Photo">
  <p:cSld name="3_Red/Gray 1 Content + Right Photo"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7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6" name="Google Shape;176;p37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body" idx="2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8"/>
          <p:cNvSpPr txBox="1">
            <a:spLocks noGrp="1"/>
          </p:cNvSpPr>
          <p:nvPr>
            <p:ph type="title"/>
          </p:nvPr>
        </p:nvSpPr>
        <p:spPr>
          <a:xfrm>
            <a:off x="544400" y="448596"/>
            <a:ext cx="8287800" cy="5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body" idx="1"/>
          </p:nvPr>
        </p:nvSpPr>
        <p:spPr>
          <a:xfrm>
            <a:off x="544400" y="1161723"/>
            <a:ext cx="3767100" cy="34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32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28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body" idx="2"/>
          </p:nvPr>
        </p:nvSpPr>
        <p:spPr>
          <a:xfrm>
            <a:off x="4629850" y="1141361"/>
            <a:ext cx="3999900" cy="34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32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28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over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475" y="288093"/>
            <a:ext cx="2067126" cy="61610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980"/>
              </a:srgbClr>
            </a:outerShdw>
          </a:effectLst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 1">
  <p:cSld name="CUSTOM_2_1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1"/>
          <p:cNvSpPr/>
          <p:nvPr/>
        </p:nvSpPr>
        <p:spPr>
          <a:xfrm>
            <a:off x="0" y="587124"/>
            <a:ext cx="4640100" cy="52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AGENDA</a:t>
            </a:r>
            <a:endParaRPr sz="3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0" name="Google Shape;190;p41"/>
          <p:cNvSpPr txBox="1">
            <a:spLocks noGrp="1"/>
          </p:cNvSpPr>
          <p:nvPr>
            <p:ph type="body" idx="1"/>
          </p:nvPr>
        </p:nvSpPr>
        <p:spPr>
          <a:xfrm>
            <a:off x="426650" y="1355995"/>
            <a:ext cx="37515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FFFFF"/>
              </a:buClr>
              <a:buSzPts val="1800"/>
              <a:buFont typeface="Gill Sans"/>
              <a:buChar char="・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1" name="Google Shape;191;p41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 1">
  <p:cSld name="Cover - Full Photo_1">
    <p:bg>
      <p:bgPr>
        <a:solidFill>
          <a:schemeClr val="dk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3988"/>
            <a:ext cx="88392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 rot="-5400000">
            <a:off x="7862384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pic>
        <p:nvPicPr>
          <p:cNvPr id="34" name="Google Shape;34;p5" descr="USAID_Logo_White_v02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5" y="569937"/>
            <a:ext cx="1371600" cy="411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">
  <p:cSld name="1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2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2/3 text with photo 3">
  <p:cSld name="Right 2/3 text with photo 3">
    <p:bg>
      <p:bgPr>
        <a:solidFill>
          <a:srgbClr val="00437B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3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6" name="Google Shape;196;p43"/>
          <p:cNvCxnSpPr/>
          <p:nvPr/>
        </p:nvCxnSpPr>
        <p:spPr>
          <a:xfrm rot="10800000">
            <a:off x="7042576" y="1800779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7" name="Google Shape;197;p43"/>
          <p:cNvSpPr txBox="1">
            <a:spLocks noGrp="1"/>
          </p:cNvSpPr>
          <p:nvPr>
            <p:ph type="title"/>
          </p:nvPr>
        </p:nvSpPr>
        <p:spPr>
          <a:xfrm>
            <a:off x="3913000" y="617415"/>
            <a:ext cx="46299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8" name="Google Shape;198;p43"/>
          <p:cNvSpPr txBox="1">
            <a:spLocks noGrp="1"/>
          </p:cNvSpPr>
          <p:nvPr>
            <p:ph type="body" idx="1"/>
          </p:nvPr>
        </p:nvSpPr>
        <p:spPr>
          <a:xfrm>
            <a:off x="4340825" y="1980088"/>
            <a:ext cx="41823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lide + subtitle">
  <p:cSld name="Standard slide + subtitle">
    <p:bg>
      <p:bgPr>
        <a:solidFill>
          <a:schemeClr val="dk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4"/>
          <p:cNvSpPr/>
          <p:nvPr/>
        </p:nvSpPr>
        <p:spPr>
          <a:xfrm>
            <a:off x="0" y="781844"/>
            <a:ext cx="9144000" cy="5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4"/>
          <p:cNvSpPr/>
          <p:nvPr/>
        </p:nvSpPr>
        <p:spPr>
          <a:xfrm>
            <a:off x="0" y="-4914"/>
            <a:ext cx="9144000" cy="78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4"/>
          <p:cNvSpPr txBox="1">
            <a:spLocks noGrp="1"/>
          </p:cNvSpPr>
          <p:nvPr>
            <p:ph type="title"/>
          </p:nvPr>
        </p:nvSpPr>
        <p:spPr>
          <a:xfrm>
            <a:off x="192750" y="41480"/>
            <a:ext cx="87585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03" name="Google Shape;203;p44"/>
          <p:cNvSpPr txBox="1">
            <a:spLocks noGrp="1"/>
          </p:cNvSpPr>
          <p:nvPr>
            <p:ph type="subTitle" idx="1"/>
          </p:nvPr>
        </p:nvSpPr>
        <p:spPr>
          <a:xfrm>
            <a:off x="2115825" y="432065"/>
            <a:ext cx="4912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44"/>
          <p:cNvSpPr txBox="1">
            <a:spLocks noGrp="1"/>
          </p:cNvSpPr>
          <p:nvPr>
            <p:ph type="body" idx="2"/>
          </p:nvPr>
        </p:nvSpPr>
        <p:spPr>
          <a:xfrm>
            <a:off x="448050" y="1098243"/>
            <a:ext cx="8247900" cy="3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lide on white">
  <p:cSld name="CUSTOM">
    <p:bg>
      <p:bgPr>
        <a:solidFill>
          <a:schemeClr val="dk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5"/>
          <p:cNvSpPr/>
          <p:nvPr/>
        </p:nvSpPr>
        <p:spPr>
          <a:xfrm>
            <a:off x="0" y="781844"/>
            <a:ext cx="9144000" cy="5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5"/>
          <p:cNvSpPr/>
          <p:nvPr/>
        </p:nvSpPr>
        <p:spPr>
          <a:xfrm>
            <a:off x="0" y="-4914"/>
            <a:ext cx="9144000" cy="78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5"/>
          <p:cNvSpPr txBox="1">
            <a:spLocks noGrp="1"/>
          </p:cNvSpPr>
          <p:nvPr>
            <p:ph type="title"/>
          </p:nvPr>
        </p:nvSpPr>
        <p:spPr>
          <a:xfrm>
            <a:off x="658875" y="213802"/>
            <a:ext cx="782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09" name="Google Shape;209;p45"/>
          <p:cNvSpPr txBox="1">
            <a:spLocks noGrp="1"/>
          </p:cNvSpPr>
          <p:nvPr>
            <p:ph type="body" idx="1"/>
          </p:nvPr>
        </p:nvSpPr>
        <p:spPr>
          <a:xfrm>
            <a:off x="448050" y="1098243"/>
            <a:ext cx="8247900" cy="3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white, text right">
  <p:cSld name="Title Only_1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6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6"/>
          <p:cNvSpPr/>
          <p:nvPr/>
        </p:nvSpPr>
        <p:spPr>
          <a:xfrm>
            <a:off x="0" y="-6174"/>
            <a:ext cx="4195200" cy="501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3" name="Google Shape;213;p46"/>
          <p:cNvCxnSpPr/>
          <p:nvPr/>
        </p:nvCxnSpPr>
        <p:spPr>
          <a:xfrm rot="10800000">
            <a:off x="4607026" y="1827265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4" name="Google Shape;214;p46"/>
          <p:cNvSpPr txBox="1">
            <a:spLocks noGrp="1"/>
          </p:cNvSpPr>
          <p:nvPr>
            <p:ph type="body" idx="1"/>
          </p:nvPr>
        </p:nvSpPr>
        <p:spPr>
          <a:xfrm>
            <a:off x="4523950" y="1986287"/>
            <a:ext cx="41952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15" name="Google Shape;215;p46"/>
          <p:cNvSpPr txBox="1">
            <a:spLocks noGrp="1"/>
          </p:cNvSpPr>
          <p:nvPr>
            <p:ph type="title"/>
          </p:nvPr>
        </p:nvSpPr>
        <p:spPr>
          <a:xfrm>
            <a:off x="4514100" y="712018"/>
            <a:ext cx="4195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7"/>
          <p:cNvSpPr txBox="1">
            <a:spLocks noGrp="1"/>
          </p:cNvSpPr>
          <p:nvPr>
            <p:ph type="title"/>
          </p:nvPr>
        </p:nvSpPr>
        <p:spPr>
          <a:xfrm>
            <a:off x="686104" y="345652"/>
            <a:ext cx="77724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47"/>
          <p:cNvSpPr txBox="1">
            <a:spLocks noGrp="1"/>
          </p:cNvSpPr>
          <p:nvPr>
            <p:ph type="body" idx="1"/>
          </p:nvPr>
        </p:nvSpPr>
        <p:spPr>
          <a:xfrm>
            <a:off x="685800" y="1209781"/>
            <a:ext cx="7772400" cy="3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47"/>
          <p:cNvSpPr txBox="1">
            <a:spLocks noGrp="1"/>
          </p:cNvSpPr>
          <p:nvPr>
            <p:ph type="dt" idx="10"/>
          </p:nvPr>
        </p:nvSpPr>
        <p:spPr>
          <a:xfrm>
            <a:off x="152400" y="4936860"/>
            <a:ext cx="21336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47"/>
          <p:cNvSpPr txBox="1">
            <a:spLocks noGrp="1"/>
          </p:cNvSpPr>
          <p:nvPr>
            <p:ph type="ftr" idx="11"/>
          </p:nvPr>
        </p:nvSpPr>
        <p:spPr>
          <a:xfrm>
            <a:off x="3124200" y="4936860"/>
            <a:ext cx="28956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47"/>
          <p:cNvSpPr txBox="1">
            <a:spLocks noGrp="1"/>
          </p:cNvSpPr>
          <p:nvPr>
            <p:ph type="sldNum" idx="12"/>
          </p:nvPr>
        </p:nvSpPr>
        <p:spPr>
          <a:xfrm>
            <a:off x="6858000" y="4936860"/>
            <a:ext cx="21336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bar only">
  <p:cSld name="Custom Layout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300" y="219371"/>
            <a:ext cx="2067126" cy="6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525" y="2243687"/>
            <a:ext cx="5680074" cy="4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bar only 1">
  <p:cSld name="Custom Layout_2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9"/>
          <p:cNvSpPr txBox="1">
            <a:spLocks noGrp="1"/>
          </p:cNvSpPr>
          <p:nvPr>
            <p:ph type="subTitle" idx="1"/>
          </p:nvPr>
        </p:nvSpPr>
        <p:spPr>
          <a:xfrm>
            <a:off x="178650" y="2372487"/>
            <a:ext cx="5526600" cy="5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7" name="Google Shape;227;p4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300" y="219371"/>
            <a:ext cx="2067126" cy="6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9"/>
          <p:cNvSpPr txBox="1">
            <a:spLocks noGrp="1"/>
          </p:cNvSpPr>
          <p:nvPr>
            <p:ph type="title"/>
          </p:nvPr>
        </p:nvSpPr>
        <p:spPr>
          <a:xfrm>
            <a:off x="154874" y="2001231"/>
            <a:ext cx="49656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sz="3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0"/>
          <p:cNvSpPr/>
          <p:nvPr/>
        </p:nvSpPr>
        <p:spPr>
          <a:xfrm>
            <a:off x="0" y="587124"/>
            <a:ext cx="4640100" cy="52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AGENDA</a:t>
            </a:r>
            <a:endParaRPr sz="3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1" name="Google Shape;231;p50"/>
          <p:cNvSpPr txBox="1">
            <a:spLocks noGrp="1"/>
          </p:cNvSpPr>
          <p:nvPr>
            <p:ph type="body" idx="1"/>
          </p:nvPr>
        </p:nvSpPr>
        <p:spPr>
          <a:xfrm>
            <a:off x="426650" y="1355995"/>
            <a:ext cx="37515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FFFFF"/>
              </a:buClr>
              <a:buSzPts val="1800"/>
              <a:buFont typeface="Gill Sans"/>
              <a:buChar char="・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32" name="Google Shape;232;p50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2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1"/>
          <p:cNvSpPr/>
          <p:nvPr/>
        </p:nvSpPr>
        <p:spPr>
          <a:xfrm>
            <a:off x="0" y="587124"/>
            <a:ext cx="4640100" cy="52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AGENDA</a:t>
            </a:r>
            <a:endParaRPr sz="3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5" name="Google Shape;235;p51"/>
          <p:cNvSpPr txBox="1">
            <a:spLocks noGrp="1"/>
          </p:cNvSpPr>
          <p:nvPr>
            <p:ph type="body" idx="1"/>
          </p:nvPr>
        </p:nvSpPr>
        <p:spPr>
          <a:xfrm>
            <a:off x="426650" y="1355995"/>
            <a:ext cx="37515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FFFFF"/>
              </a:buClr>
              <a:buSzPts val="1800"/>
              <a:buFont typeface="Gill Sans"/>
              <a:buChar char="・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36" name="Google Shape;236;p51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 1 1 1">
  <p:cSld name="Cover - Full Photo_1_1_1">
    <p:bg>
      <p:bgPr>
        <a:solidFill>
          <a:schemeClr val="dk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3988"/>
            <a:ext cx="88392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 rot="-5400000">
            <a:off x="7862384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pic>
        <p:nvPicPr>
          <p:cNvPr id="40" name="Google Shape;40;p6" descr="USAID_Logo_White_v02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5" y="569937"/>
            <a:ext cx="1371600" cy="411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">
  <p:cSld name="CUSTOM_2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2"/>
          <p:cNvSpPr/>
          <p:nvPr/>
        </p:nvSpPr>
        <p:spPr>
          <a:xfrm>
            <a:off x="0" y="587124"/>
            <a:ext cx="4640100" cy="52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AGENDA</a:t>
            </a:r>
            <a:endParaRPr sz="3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9" name="Google Shape;239;p52"/>
          <p:cNvSpPr txBox="1">
            <a:spLocks noGrp="1"/>
          </p:cNvSpPr>
          <p:nvPr>
            <p:ph type="body" idx="1"/>
          </p:nvPr>
        </p:nvSpPr>
        <p:spPr>
          <a:xfrm>
            <a:off x="426650" y="1355995"/>
            <a:ext cx="37515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FFFFF"/>
              </a:buClr>
              <a:buSzPts val="1800"/>
              <a:buFont typeface="Gill Sans"/>
              <a:buChar char="・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40" name="Google Shape;240;p52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 1 1">
  <p:cSld name="CUSTOM_2_1_1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3"/>
          <p:cNvSpPr/>
          <p:nvPr/>
        </p:nvSpPr>
        <p:spPr>
          <a:xfrm>
            <a:off x="0" y="587124"/>
            <a:ext cx="4640100" cy="52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AGENDA</a:t>
            </a:r>
            <a:endParaRPr sz="3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3" name="Google Shape;243;p53"/>
          <p:cNvSpPr txBox="1">
            <a:spLocks noGrp="1"/>
          </p:cNvSpPr>
          <p:nvPr>
            <p:ph type="body" idx="1"/>
          </p:nvPr>
        </p:nvSpPr>
        <p:spPr>
          <a:xfrm>
            <a:off x="426650" y="1355995"/>
            <a:ext cx="37515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FFFFF"/>
              </a:buClr>
              <a:buSzPts val="1800"/>
              <a:buFont typeface="Gill Sans"/>
              <a:buChar char="・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44" name="Google Shape;244;p53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 1 1 1">
  <p:cSld name="CUSTOM_2_1_1_1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4"/>
          <p:cNvSpPr/>
          <p:nvPr/>
        </p:nvSpPr>
        <p:spPr>
          <a:xfrm>
            <a:off x="0" y="587124"/>
            <a:ext cx="4640100" cy="52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AGENDA</a:t>
            </a:r>
            <a:endParaRPr sz="3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7" name="Google Shape;247;p54"/>
          <p:cNvSpPr txBox="1">
            <a:spLocks noGrp="1"/>
          </p:cNvSpPr>
          <p:nvPr>
            <p:ph type="body" idx="1"/>
          </p:nvPr>
        </p:nvSpPr>
        <p:spPr>
          <a:xfrm>
            <a:off x="426650" y="1355995"/>
            <a:ext cx="37515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FFFFF"/>
              </a:buClr>
              <a:buSzPts val="1800"/>
              <a:buFont typeface="Gill Sans"/>
              <a:buChar char="・"/>
              <a:defRPr sz="1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48" name="Google Shape;248;p54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2/3 text with space for custom content">
  <p:cSld name="Custom Layout_1">
    <p:bg>
      <p:bgPr>
        <a:solidFill>
          <a:srgbClr val="00437B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5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" name="Google Shape;251;p55"/>
          <p:cNvCxnSpPr/>
          <p:nvPr/>
        </p:nvCxnSpPr>
        <p:spPr>
          <a:xfrm rot="10800000">
            <a:off x="754126" y="1800779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2" name="Google Shape;252;p55"/>
          <p:cNvSpPr txBox="1">
            <a:spLocks noGrp="1"/>
          </p:cNvSpPr>
          <p:nvPr>
            <p:ph type="title"/>
          </p:nvPr>
        </p:nvSpPr>
        <p:spPr>
          <a:xfrm>
            <a:off x="678825" y="617415"/>
            <a:ext cx="46299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53" name="Google Shape;253;p55"/>
          <p:cNvSpPr txBox="1">
            <a:spLocks noGrp="1"/>
          </p:cNvSpPr>
          <p:nvPr>
            <p:ph type="body" idx="1"/>
          </p:nvPr>
        </p:nvSpPr>
        <p:spPr>
          <a:xfrm>
            <a:off x="662175" y="1980088"/>
            <a:ext cx="47454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2/3 text with photo 1">
  <p:cSld name="Custom Layout_1_2">
    <p:bg>
      <p:bgPr>
        <a:solidFill>
          <a:srgbClr val="00437B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6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p56"/>
          <p:cNvCxnSpPr/>
          <p:nvPr/>
        </p:nvCxnSpPr>
        <p:spPr>
          <a:xfrm rot="10800000">
            <a:off x="754126" y="1800779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7" name="Google Shape;257;p56"/>
          <p:cNvSpPr txBox="1">
            <a:spLocks noGrp="1"/>
          </p:cNvSpPr>
          <p:nvPr>
            <p:ph type="title"/>
          </p:nvPr>
        </p:nvSpPr>
        <p:spPr>
          <a:xfrm>
            <a:off x="678825" y="617415"/>
            <a:ext cx="46299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58" name="Google Shape;258;p56"/>
          <p:cNvSpPr txBox="1">
            <a:spLocks noGrp="1"/>
          </p:cNvSpPr>
          <p:nvPr>
            <p:ph type="body" idx="1"/>
          </p:nvPr>
        </p:nvSpPr>
        <p:spPr>
          <a:xfrm>
            <a:off x="662175" y="1980088"/>
            <a:ext cx="47454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259" name="Google Shape;259;p5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450" y="0"/>
            <a:ext cx="4146550" cy="518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2/3 text with photo 2">
  <p:cSld name="Custom Layout_1_2_1">
    <p:bg>
      <p:bgPr>
        <a:solidFill>
          <a:srgbClr val="00437B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7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2" name="Google Shape;262;p57"/>
          <p:cNvCxnSpPr/>
          <p:nvPr/>
        </p:nvCxnSpPr>
        <p:spPr>
          <a:xfrm rot="10800000">
            <a:off x="754126" y="1800779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" name="Google Shape;263;p57"/>
          <p:cNvSpPr txBox="1">
            <a:spLocks noGrp="1"/>
          </p:cNvSpPr>
          <p:nvPr>
            <p:ph type="title"/>
          </p:nvPr>
        </p:nvSpPr>
        <p:spPr>
          <a:xfrm>
            <a:off x="678825" y="617415"/>
            <a:ext cx="46299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64" name="Google Shape;264;p57"/>
          <p:cNvSpPr txBox="1">
            <a:spLocks noGrp="1"/>
          </p:cNvSpPr>
          <p:nvPr>
            <p:ph type="body" idx="1"/>
          </p:nvPr>
        </p:nvSpPr>
        <p:spPr>
          <a:xfrm>
            <a:off x="662175" y="1980088"/>
            <a:ext cx="46299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265" name="Google Shape;265;p5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7575" y="178141"/>
            <a:ext cx="3932225" cy="5521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2/3 text with photo 3">
  <p:cSld name="Custom Layout_1_2_1_1">
    <p:bg>
      <p:bgPr>
        <a:solidFill>
          <a:srgbClr val="00437B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8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8" name="Google Shape;268;p58"/>
          <p:cNvCxnSpPr/>
          <p:nvPr/>
        </p:nvCxnSpPr>
        <p:spPr>
          <a:xfrm rot="10800000">
            <a:off x="754126" y="1800779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9" name="Google Shape;269;p58"/>
          <p:cNvSpPr txBox="1">
            <a:spLocks noGrp="1"/>
          </p:cNvSpPr>
          <p:nvPr>
            <p:ph type="title"/>
          </p:nvPr>
        </p:nvSpPr>
        <p:spPr>
          <a:xfrm>
            <a:off x="678825" y="617415"/>
            <a:ext cx="46299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70" name="Google Shape;270;p58"/>
          <p:cNvSpPr txBox="1">
            <a:spLocks noGrp="1"/>
          </p:cNvSpPr>
          <p:nvPr>
            <p:ph type="body" idx="1"/>
          </p:nvPr>
        </p:nvSpPr>
        <p:spPr>
          <a:xfrm>
            <a:off x="662175" y="1980088"/>
            <a:ext cx="45558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271" name="Google Shape;271;p5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1200" y="351977"/>
            <a:ext cx="4555699" cy="469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2/3 text with photo 4">
  <p:cSld name="Custom Layout_1_2_1_1_1">
    <p:bg>
      <p:bgPr>
        <a:solidFill>
          <a:srgbClr val="00437B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9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4" name="Google Shape;274;p59"/>
          <p:cNvCxnSpPr/>
          <p:nvPr/>
        </p:nvCxnSpPr>
        <p:spPr>
          <a:xfrm rot="10800000">
            <a:off x="754126" y="1800779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5" name="Google Shape;275;p59"/>
          <p:cNvSpPr txBox="1">
            <a:spLocks noGrp="1"/>
          </p:cNvSpPr>
          <p:nvPr>
            <p:ph type="title"/>
          </p:nvPr>
        </p:nvSpPr>
        <p:spPr>
          <a:xfrm>
            <a:off x="678825" y="617415"/>
            <a:ext cx="46299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76" name="Google Shape;276;p59"/>
          <p:cNvSpPr txBox="1">
            <a:spLocks noGrp="1"/>
          </p:cNvSpPr>
          <p:nvPr>
            <p:ph type="body" idx="1"/>
          </p:nvPr>
        </p:nvSpPr>
        <p:spPr>
          <a:xfrm>
            <a:off x="662175" y="1980088"/>
            <a:ext cx="45558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277" name="Google Shape;277;p5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225" y="407961"/>
            <a:ext cx="7086825" cy="4334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2/3 text with space for custom content">
  <p:cSld name="Custom Layout_1_1">
    <p:bg>
      <p:bgPr>
        <a:solidFill>
          <a:srgbClr val="00437B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0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0" name="Google Shape;280;p60"/>
          <p:cNvCxnSpPr/>
          <p:nvPr/>
        </p:nvCxnSpPr>
        <p:spPr>
          <a:xfrm rot="10800000">
            <a:off x="7042576" y="1800779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1" name="Google Shape;281;p60"/>
          <p:cNvSpPr txBox="1">
            <a:spLocks noGrp="1"/>
          </p:cNvSpPr>
          <p:nvPr>
            <p:ph type="title"/>
          </p:nvPr>
        </p:nvSpPr>
        <p:spPr>
          <a:xfrm>
            <a:off x="3913000" y="617415"/>
            <a:ext cx="46299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82" name="Google Shape;282;p60"/>
          <p:cNvSpPr txBox="1">
            <a:spLocks noGrp="1"/>
          </p:cNvSpPr>
          <p:nvPr>
            <p:ph type="body" idx="1"/>
          </p:nvPr>
        </p:nvSpPr>
        <p:spPr>
          <a:xfrm>
            <a:off x="3777975" y="1980088"/>
            <a:ext cx="47454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83" name="Google Shape;283;p60"/>
          <p:cNvSpPr txBox="1"/>
          <p:nvPr/>
        </p:nvSpPr>
        <p:spPr>
          <a:xfrm>
            <a:off x="5193275" y="914304"/>
            <a:ext cx="31857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2/3 text with photo 1">
  <p:cSld name="Custom Layout_1_1_2">
    <p:bg>
      <p:bgPr>
        <a:solidFill>
          <a:srgbClr val="00437B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1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" name="Google Shape;286;p61"/>
          <p:cNvCxnSpPr/>
          <p:nvPr/>
        </p:nvCxnSpPr>
        <p:spPr>
          <a:xfrm rot="10800000">
            <a:off x="7042576" y="1800779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7" name="Google Shape;287;p61"/>
          <p:cNvSpPr txBox="1">
            <a:spLocks noGrp="1"/>
          </p:cNvSpPr>
          <p:nvPr>
            <p:ph type="title"/>
          </p:nvPr>
        </p:nvSpPr>
        <p:spPr>
          <a:xfrm>
            <a:off x="3913000" y="617415"/>
            <a:ext cx="46299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88" name="Google Shape;288;p61"/>
          <p:cNvSpPr txBox="1">
            <a:spLocks noGrp="1"/>
          </p:cNvSpPr>
          <p:nvPr>
            <p:ph type="body" idx="1"/>
          </p:nvPr>
        </p:nvSpPr>
        <p:spPr>
          <a:xfrm>
            <a:off x="3777975" y="1980088"/>
            <a:ext cx="47454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289" name="Google Shape;289;p6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4146550" cy="518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 1 1 1 1">
  <p:cSld name="Cover - Full Photo_1_1_1_1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3988"/>
            <a:ext cx="88392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 rot="-5400000">
            <a:off x="7862384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pic>
        <p:nvPicPr>
          <p:cNvPr id="46" name="Google Shape;46;p7" descr="USAID_Logo_White_v02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5" y="569937"/>
            <a:ext cx="1371600" cy="411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2/3 text with photo 2">
  <p:cSld name="Custom Layout_1_1_1">
    <p:bg>
      <p:bgPr>
        <a:solidFill>
          <a:srgbClr val="00437B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2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2" name="Google Shape;292;p62"/>
          <p:cNvCxnSpPr/>
          <p:nvPr/>
        </p:nvCxnSpPr>
        <p:spPr>
          <a:xfrm rot="10800000">
            <a:off x="7042576" y="1800779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3" name="Google Shape;293;p62"/>
          <p:cNvSpPr txBox="1">
            <a:spLocks noGrp="1"/>
          </p:cNvSpPr>
          <p:nvPr>
            <p:ph type="title"/>
          </p:nvPr>
        </p:nvSpPr>
        <p:spPr>
          <a:xfrm>
            <a:off x="3913000" y="617415"/>
            <a:ext cx="46299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94" name="Google Shape;294;p62"/>
          <p:cNvSpPr txBox="1">
            <a:spLocks noGrp="1"/>
          </p:cNvSpPr>
          <p:nvPr>
            <p:ph type="body" idx="1"/>
          </p:nvPr>
        </p:nvSpPr>
        <p:spPr>
          <a:xfrm>
            <a:off x="3893475" y="1980088"/>
            <a:ext cx="46299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295" name="Google Shape;295;p6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650" y="178141"/>
            <a:ext cx="3932225" cy="5521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2/3 text with photo 4">
  <p:cSld name="Custom Layout_1_1_1_1">
    <p:bg>
      <p:bgPr>
        <a:solidFill>
          <a:srgbClr val="00437B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3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8" name="Google Shape;298;p63"/>
          <p:cNvCxnSpPr/>
          <p:nvPr/>
        </p:nvCxnSpPr>
        <p:spPr>
          <a:xfrm rot="10800000">
            <a:off x="7042576" y="1800779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9" name="Google Shape;299;p63"/>
          <p:cNvSpPr txBox="1">
            <a:spLocks noGrp="1"/>
          </p:cNvSpPr>
          <p:nvPr>
            <p:ph type="title"/>
          </p:nvPr>
        </p:nvSpPr>
        <p:spPr>
          <a:xfrm>
            <a:off x="3913000" y="617415"/>
            <a:ext cx="46299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00" name="Google Shape;300;p63"/>
          <p:cNvSpPr txBox="1">
            <a:spLocks noGrp="1"/>
          </p:cNvSpPr>
          <p:nvPr>
            <p:ph type="body" idx="1"/>
          </p:nvPr>
        </p:nvSpPr>
        <p:spPr>
          <a:xfrm>
            <a:off x="3893475" y="1980088"/>
            <a:ext cx="46299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301" name="Google Shape;301;p6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20476" y="407961"/>
            <a:ext cx="7086825" cy="4334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ox">
  <p:cSld name="Title Only_3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4"/>
          <p:cNvSpPr/>
          <p:nvPr/>
        </p:nvSpPr>
        <p:spPr>
          <a:xfrm>
            <a:off x="631625" y="1364487"/>
            <a:ext cx="7880700" cy="3329400"/>
          </a:xfrm>
          <a:prstGeom prst="roundRect">
            <a:avLst>
              <a:gd name="adj" fmla="val 6225"/>
            </a:avLst>
          </a:prstGeom>
          <a:solidFill>
            <a:srgbClr val="0067B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64"/>
          <p:cNvSpPr txBox="1">
            <a:spLocks noGrp="1"/>
          </p:cNvSpPr>
          <p:nvPr>
            <p:ph type="title"/>
          </p:nvPr>
        </p:nvSpPr>
        <p:spPr>
          <a:xfrm>
            <a:off x="874350" y="304222"/>
            <a:ext cx="7395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05" name="Google Shape;305;p64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64"/>
          <p:cNvCxnSpPr/>
          <p:nvPr/>
        </p:nvCxnSpPr>
        <p:spPr>
          <a:xfrm rot="10800000">
            <a:off x="3879571" y="1033391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7" name="Google Shape;307;p64"/>
          <p:cNvSpPr txBox="1">
            <a:spLocks noGrp="1"/>
          </p:cNvSpPr>
          <p:nvPr>
            <p:ph type="body" idx="1"/>
          </p:nvPr>
        </p:nvSpPr>
        <p:spPr>
          <a:xfrm>
            <a:off x="874350" y="1606565"/>
            <a:ext cx="7395300" cy="28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lide + background">
  <p:cSld name="Title Only_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65"/>
          <p:cNvPicPr preferRelativeResize="0"/>
          <p:nvPr/>
        </p:nvPicPr>
        <p:blipFill rotWithShape="1">
          <a:blip r:embed="rId2" cstate="email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01"/>
          <a:stretch/>
        </p:blipFill>
        <p:spPr>
          <a:xfrm>
            <a:off x="0" y="-410820"/>
            <a:ext cx="9143994" cy="542332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65"/>
          <p:cNvSpPr txBox="1">
            <a:spLocks noGrp="1"/>
          </p:cNvSpPr>
          <p:nvPr>
            <p:ph type="title"/>
          </p:nvPr>
        </p:nvSpPr>
        <p:spPr>
          <a:xfrm>
            <a:off x="874350" y="304222"/>
            <a:ext cx="7395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11" name="Google Shape;311;p65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2" name="Google Shape;312;p65"/>
          <p:cNvCxnSpPr/>
          <p:nvPr/>
        </p:nvCxnSpPr>
        <p:spPr>
          <a:xfrm rot="10800000">
            <a:off x="3879596" y="1033391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p65"/>
          <p:cNvSpPr txBox="1">
            <a:spLocks noGrp="1"/>
          </p:cNvSpPr>
          <p:nvPr>
            <p:ph type="body" idx="1"/>
          </p:nvPr>
        </p:nvSpPr>
        <p:spPr>
          <a:xfrm>
            <a:off x="448050" y="1303426"/>
            <a:ext cx="82479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lide - two line title ONLY + background">
  <p:cSld name="Title Only_1_2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66"/>
          <p:cNvPicPr preferRelativeResize="0"/>
          <p:nvPr/>
        </p:nvPicPr>
        <p:blipFill rotWithShape="1">
          <a:blip r:embed="rId2" cstate="email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01"/>
          <a:stretch/>
        </p:blipFill>
        <p:spPr>
          <a:xfrm>
            <a:off x="0" y="-410820"/>
            <a:ext cx="9143994" cy="542332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66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66"/>
          <p:cNvSpPr txBox="1">
            <a:spLocks noGrp="1"/>
          </p:cNvSpPr>
          <p:nvPr>
            <p:ph type="body" idx="1"/>
          </p:nvPr>
        </p:nvSpPr>
        <p:spPr>
          <a:xfrm>
            <a:off x="448050" y="1303426"/>
            <a:ext cx="82479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18" name="Google Shape;318;p66"/>
          <p:cNvSpPr txBox="1">
            <a:spLocks noGrp="1"/>
          </p:cNvSpPr>
          <p:nvPr>
            <p:ph type="title"/>
          </p:nvPr>
        </p:nvSpPr>
        <p:spPr>
          <a:xfrm>
            <a:off x="874350" y="265615"/>
            <a:ext cx="7395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cxnSp>
        <p:nvCxnSpPr>
          <p:cNvPr id="319" name="Google Shape;319;p66"/>
          <p:cNvCxnSpPr/>
          <p:nvPr/>
        </p:nvCxnSpPr>
        <p:spPr>
          <a:xfrm rot="10800000">
            <a:off x="3879596" y="1033391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lide - two line title ONLY + subtitle">
  <p:cSld name="Title Only_1_2_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7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7"/>
          <p:cNvSpPr txBox="1">
            <a:spLocks noGrp="1"/>
          </p:cNvSpPr>
          <p:nvPr>
            <p:ph type="body" idx="1"/>
          </p:nvPr>
        </p:nvSpPr>
        <p:spPr>
          <a:xfrm>
            <a:off x="448050" y="1303426"/>
            <a:ext cx="82479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cxnSp>
        <p:nvCxnSpPr>
          <p:cNvPr id="323" name="Google Shape;323;p67"/>
          <p:cNvCxnSpPr/>
          <p:nvPr/>
        </p:nvCxnSpPr>
        <p:spPr>
          <a:xfrm rot="10800000">
            <a:off x="3879521" y="1033391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4" name="Google Shape;324;p67"/>
          <p:cNvSpPr txBox="1">
            <a:spLocks noGrp="1"/>
          </p:cNvSpPr>
          <p:nvPr>
            <p:ph type="title"/>
          </p:nvPr>
        </p:nvSpPr>
        <p:spPr>
          <a:xfrm>
            <a:off x="192750" y="129443"/>
            <a:ext cx="87585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25" name="Google Shape;325;p67"/>
          <p:cNvSpPr txBox="1">
            <a:spLocks noGrp="1"/>
          </p:cNvSpPr>
          <p:nvPr>
            <p:ph type="subTitle" idx="2"/>
          </p:nvPr>
        </p:nvSpPr>
        <p:spPr>
          <a:xfrm>
            <a:off x="2115825" y="520028"/>
            <a:ext cx="4912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lide - two line title ONLY + subtitle and background">
  <p:cSld name="Title Only_1_2_1_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68"/>
          <p:cNvPicPr preferRelativeResize="0"/>
          <p:nvPr/>
        </p:nvPicPr>
        <p:blipFill rotWithShape="1">
          <a:blip r:embed="rId2" cstate="email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01"/>
          <a:stretch/>
        </p:blipFill>
        <p:spPr>
          <a:xfrm>
            <a:off x="0" y="-410820"/>
            <a:ext cx="9143994" cy="542332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68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68"/>
          <p:cNvSpPr txBox="1">
            <a:spLocks noGrp="1"/>
          </p:cNvSpPr>
          <p:nvPr>
            <p:ph type="body" idx="1"/>
          </p:nvPr>
        </p:nvSpPr>
        <p:spPr>
          <a:xfrm>
            <a:off x="448050" y="1303426"/>
            <a:ext cx="82479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cxnSp>
        <p:nvCxnSpPr>
          <p:cNvPr id="330" name="Google Shape;330;p68"/>
          <p:cNvCxnSpPr/>
          <p:nvPr/>
        </p:nvCxnSpPr>
        <p:spPr>
          <a:xfrm rot="10800000">
            <a:off x="3879521" y="1033391"/>
            <a:ext cx="1384800" cy="0"/>
          </a:xfrm>
          <a:prstGeom prst="straightConnector1">
            <a:avLst/>
          </a:prstGeom>
          <a:noFill/>
          <a:ln w="15875" cap="flat" cmpd="sng">
            <a:solidFill>
              <a:srgbClr val="CC16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1" name="Google Shape;331;p68"/>
          <p:cNvSpPr txBox="1">
            <a:spLocks noGrp="1"/>
          </p:cNvSpPr>
          <p:nvPr>
            <p:ph type="title"/>
          </p:nvPr>
        </p:nvSpPr>
        <p:spPr>
          <a:xfrm>
            <a:off x="192750" y="129443"/>
            <a:ext cx="87585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32" name="Google Shape;332;p68"/>
          <p:cNvSpPr txBox="1">
            <a:spLocks noGrp="1"/>
          </p:cNvSpPr>
          <p:nvPr>
            <p:ph type="subTitle" idx="2"/>
          </p:nvPr>
        </p:nvSpPr>
        <p:spPr>
          <a:xfrm>
            <a:off x="2115825" y="520028"/>
            <a:ext cx="4912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white alt, text left">
  <p:cSld name="Title Only_1_1_1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9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69"/>
          <p:cNvSpPr txBox="1">
            <a:spLocks noGrp="1"/>
          </p:cNvSpPr>
          <p:nvPr>
            <p:ph type="body" idx="1"/>
          </p:nvPr>
        </p:nvSpPr>
        <p:spPr>
          <a:xfrm>
            <a:off x="258925" y="1935029"/>
            <a:ext cx="29403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36" name="Google Shape;336;p69"/>
          <p:cNvSpPr txBox="1">
            <a:spLocks noGrp="1"/>
          </p:cNvSpPr>
          <p:nvPr>
            <p:ph type="title"/>
          </p:nvPr>
        </p:nvSpPr>
        <p:spPr>
          <a:xfrm>
            <a:off x="241189" y="855813"/>
            <a:ext cx="29403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37" name="Google Shape;337;p69"/>
          <p:cNvSpPr/>
          <p:nvPr/>
        </p:nvSpPr>
        <p:spPr>
          <a:xfrm>
            <a:off x="3490675" y="-6174"/>
            <a:ext cx="5653200" cy="501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white alt, text left 1">
  <p:cSld name="Title Only_1_1_1_1_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0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70"/>
          <p:cNvSpPr txBox="1">
            <a:spLocks noGrp="1"/>
          </p:cNvSpPr>
          <p:nvPr>
            <p:ph type="body" idx="1"/>
          </p:nvPr>
        </p:nvSpPr>
        <p:spPr>
          <a:xfrm>
            <a:off x="5952700" y="1935029"/>
            <a:ext cx="29403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41" name="Google Shape;341;p70"/>
          <p:cNvSpPr txBox="1">
            <a:spLocks noGrp="1"/>
          </p:cNvSpPr>
          <p:nvPr>
            <p:ph type="title"/>
          </p:nvPr>
        </p:nvSpPr>
        <p:spPr>
          <a:xfrm>
            <a:off x="5940314" y="855813"/>
            <a:ext cx="29403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42" name="Google Shape;342;p70"/>
          <p:cNvSpPr/>
          <p:nvPr/>
        </p:nvSpPr>
        <p:spPr>
          <a:xfrm>
            <a:off x="0" y="-6174"/>
            <a:ext cx="5653200" cy="501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lide on white - two line title ONLY">
  <p:cSld name="CUSTOM_1">
    <p:bg>
      <p:bgPr>
        <a:solidFill>
          <a:schemeClr val="dk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71"/>
          <p:cNvSpPr/>
          <p:nvPr/>
        </p:nvSpPr>
        <p:spPr>
          <a:xfrm>
            <a:off x="0" y="781844"/>
            <a:ext cx="9144000" cy="5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71"/>
          <p:cNvSpPr/>
          <p:nvPr/>
        </p:nvSpPr>
        <p:spPr>
          <a:xfrm>
            <a:off x="0" y="-4914"/>
            <a:ext cx="9144000" cy="78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1"/>
          <p:cNvSpPr txBox="1">
            <a:spLocks noGrp="1"/>
          </p:cNvSpPr>
          <p:nvPr>
            <p:ph type="title"/>
          </p:nvPr>
        </p:nvSpPr>
        <p:spPr>
          <a:xfrm>
            <a:off x="874350" y="213802"/>
            <a:ext cx="7395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47" name="Google Shape;347;p71"/>
          <p:cNvSpPr txBox="1">
            <a:spLocks noGrp="1"/>
          </p:cNvSpPr>
          <p:nvPr>
            <p:ph type="body" idx="1"/>
          </p:nvPr>
        </p:nvSpPr>
        <p:spPr>
          <a:xfrm>
            <a:off x="448050" y="1098243"/>
            <a:ext cx="8247900" cy="3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०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○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■"/>
              <a:defRPr sz="18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 1 1">
  <p:cSld name="Cover - Full Photo_1_1">
    <p:bg>
      <p:bgPr>
        <a:solidFill>
          <a:schemeClr val="dk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3988"/>
            <a:ext cx="88392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 rot="-5400000">
            <a:off x="7862384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pic>
        <p:nvPicPr>
          <p:cNvPr id="55" name="Google Shape;55;p8" descr="USAID_Logo_White_v02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5" y="569937"/>
            <a:ext cx="1371600" cy="411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s">
  <p:cSld name="CUSTOM_1_2">
    <p:bg>
      <p:bgPr>
        <a:solidFill>
          <a:schemeClr val="dk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9" name="Google Shape;349;p72"/>
          <p:cNvGraphicFramePr/>
          <p:nvPr/>
        </p:nvGraphicFramePr>
        <p:xfrm>
          <a:off x="301749" y="100981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{ECCA951B-6D2F-41B7-9F85-4D46F537771D}</a:tableStyleId>
              </a:tblPr>
              <a:tblGrid>
                <a:gridCol w="234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2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 anchor="b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 anchor="b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 anchor="b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 anchor="b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 anchor="b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0" name="Google Shape;350;p72"/>
          <p:cNvSpPr/>
          <p:nvPr/>
        </p:nvSpPr>
        <p:spPr>
          <a:xfrm>
            <a:off x="0" y="781844"/>
            <a:ext cx="9144000" cy="5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72"/>
          <p:cNvSpPr txBox="1"/>
          <p:nvPr/>
        </p:nvSpPr>
        <p:spPr>
          <a:xfrm>
            <a:off x="0" y="0"/>
            <a:ext cx="9144000" cy="78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TABLES:</a:t>
            </a:r>
            <a:r>
              <a:rPr lang="en-US" sz="20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In menu bar under View &gt; Master &gt; slide with tables &gt;</a:t>
            </a:r>
            <a:br>
              <a:rPr lang="en-US" sz="20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0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select table border &gt; right-click + copy &gt; paste into slide</a:t>
            </a:r>
            <a:endParaRPr sz="20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352" name="Google Shape;352;p72"/>
          <p:cNvGraphicFramePr/>
          <p:nvPr/>
        </p:nvGraphicFramePr>
        <p:xfrm>
          <a:off x="301749" y="370431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{ECCA951B-6D2F-41B7-9F85-4D46F537771D}</a:tableStyleId>
              </a:tblPr>
              <a:tblGrid>
                <a:gridCol w="234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2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 anchor="b"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 anchor="b"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 anchor="b"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118875" marR="118875" marT="64525" marB="64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118875" marR="118875" marT="64525" marB="64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2"/>
                        </a:solidFill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118875" marR="118875" marT="64525" marB="64525">
                    <a:lnT w="9525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118875" marR="118875" marT="64525" marB="64525"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3" name="Google Shape;353;p72"/>
          <p:cNvGraphicFramePr/>
          <p:nvPr/>
        </p:nvGraphicFramePr>
        <p:xfrm>
          <a:off x="301761" y="249456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{ECCA951B-6D2F-41B7-9F85-4D46F537771D}</a:tableStyleId>
              </a:tblPr>
              <a:tblGrid>
                <a:gridCol w="234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2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lt2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>
                    <a:lnR w="12700" cap="flat" cmpd="sng">
                      <a:solidFill>
                        <a:srgbClr val="E1E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lt2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>
                    <a:lnL w="12700" cap="flat" cmpd="sng">
                      <a:solidFill>
                        <a:srgbClr val="E1E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E1E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lt2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>
                    <a:lnL w="12700" cap="flat" cmpd="sng">
                      <a:solidFill>
                        <a:srgbClr val="E1E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FE2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2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lt2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>
                    <a:lnR w="12700" cap="flat" cmpd="sng">
                      <a:solidFill>
                        <a:srgbClr val="E1E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lt2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>
                    <a:lnL w="12700" cap="flat" cmpd="sng">
                      <a:solidFill>
                        <a:srgbClr val="E1E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E1E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lt2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>
                    <a:lnL w="12700" cap="flat" cmpd="sng">
                      <a:solidFill>
                        <a:srgbClr val="E1E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2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lt2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>
                    <a:lnR w="12700" cap="flat" cmpd="sng">
                      <a:solidFill>
                        <a:srgbClr val="E1E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lt2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>
                    <a:lnL w="12700" cap="flat" cmpd="sng">
                      <a:solidFill>
                        <a:srgbClr val="E1E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E1E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lt2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18875" marR="118875" marT="64525" marB="64525">
                    <a:lnL w="12700" cap="flat" cmpd="sng">
                      <a:solidFill>
                        <a:srgbClr val="E1E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FE2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, text right">
  <p:cSld name="CUSTOM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73"/>
          <p:cNvSpPr txBox="1">
            <a:spLocks noGrp="1"/>
          </p:cNvSpPr>
          <p:nvPr>
            <p:ph type="title"/>
          </p:nvPr>
        </p:nvSpPr>
        <p:spPr>
          <a:xfrm>
            <a:off x="4820775" y="1225733"/>
            <a:ext cx="4033800" cy="1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56" name="Google Shape;356;p73"/>
          <p:cNvSpPr txBox="1">
            <a:spLocks noGrp="1"/>
          </p:cNvSpPr>
          <p:nvPr>
            <p:ph type="subTitle" idx="1"/>
          </p:nvPr>
        </p:nvSpPr>
        <p:spPr>
          <a:xfrm>
            <a:off x="5618925" y="2797193"/>
            <a:ext cx="24375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, text left">
  <p:cSld name="CUSTOM_1_1_2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4"/>
          <p:cNvSpPr txBox="1">
            <a:spLocks noGrp="1"/>
          </p:cNvSpPr>
          <p:nvPr>
            <p:ph type="title"/>
          </p:nvPr>
        </p:nvSpPr>
        <p:spPr>
          <a:xfrm>
            <a:off x="342550" y="1225733"/>
            <a:ext cx="4033800" cy="1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59" name="Google Shape;359;p74"/>
          <p:cNvSpPr txBox="1">
            <a:spLocks noGrp="1"/>
          </p:cNvSpPr>
          <p:nvPr>
            <p:ph type="subTitle" idx="1"/>
          </p:nvPr>
        </p:nvSpPr>
        <p:spPr>
          <a:xfrm>
            <a:off x="1140700" y="2797193"/>
            <a:ext cx="24375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 1">
  <p:cSld name="1_Custom Layout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5"/>
          <p:cNvSpPr txBox="1"/>
          <p:nvPr/>
        </p:nvSpPr>
        <p:spPr>
          <a:xfrm>
            <a:off x="222575" y="3434290"/>
            <a:ext cx="7395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62" name="Google Shape;362;p75"/>
          <p:cNvCxnSpPr/>
          <p:nvPr/>
        </p:nvCxnSpPr>
        <p:spPr>
          <a:xfrm>
            <a:off x="332575" y="4204169"/>
            <a:ext cx="2005200" cy="0"/>
          </a:xfrm>
          <a:prstGeom prst="straightConnector1">
            <a:avLst/>
          </a:prstGeom>
          <a:noFill/>
          <a:ln w="19050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3" name="Google Shape;363;p75"/>
          <p:cNvSpPr txBox="1">
            <a:spLocks noGrp="1"/>
          </p:cNvSpPr>
          <p:nvPr>
            <p:ph type="title"/>
          </p:nvPr>
        </p:nvSpPr>
        <p:spPr>
          <a:xfrm>
            <a:off x="214825" y="3394372"/>
            <a:ext cx="73902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ill Sans"/>
              <a:buNone/>
              <a:defRPr sz="37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64" name="Google Shape;364;p75"/>
          <p:cNvSpPr txBox="1">
            <a:spLocks noGrp="1"/>
          </p:cNvSpPr>
          <p:nvPr>
            <p:ph type="subTitle" idx="1"/>
          </p:nvPr>
        </p:nvSpPr>
        <p:spPr>
          <a:xfrm>
            <a:off x="222575" y="4279241"/>
            <a:ext cx="6429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ill Sans"/>
              <a:buNone/>
              <a:defRPr sz="2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 1 1">
  <p:cSld name="1_Custom Layout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76"/>
          <p:cNvSpPr txBox="1"/>
          <p:nvPr/>
        </p:nvSpPr>
        <p:spPr>
          <a:xfrm>
            <a:off x="222575" y="3434290"/>
            <a:ext cx="7395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67" name="Google Shape;367;p76"/>
          <p:cNvCxnSpPr/>
          <p:nvPr/>
        </p:nvCxnSpPr>
        <p:spPr>
          <a:xfrm>
            <a:off x="332575" y="4204169"/>
            <a:ext cx="2005200" cy="0"/>
          </a:xfrm>
          <a:prstGeom prst="straightConnector1">
            <a:avLst/>
          </a:prstGeom>
          <a:noFill/>
          <a:ln w="19050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8" name="Google Shape;368;p76"/>
          <p:cNvSpPr txBox="1">
            <a:spLocks noGrp="1"/>
          </p:cNvSpPr>
          <p:nvPr>
            <p:ph type="title"/>
          </p:nvPr>
        </p:nvSpPr>
        <p:spPr>
          <a:xfrm>
            <a:off x="214825" y="3394372"/>
            <a:ext cx="73902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ill Sans"/>
              <a:buNone/>
              <a:defRPr sz="37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69" name="Google Shape;369;p76"/>
          <p:cNvSpPr txBox="1">
            <a:spLocks noGrp="1"/>
          </p:cNvSpPr>
          <p:nvPr>
            <p:ph type="subTitle" idx="1"/>
          </p:nvPr>
        </p:nvSpPr>
        <p:spPr>
          <a:xfrm>
            <a:off x="222575" y="4279241"/>
            <a:ext cx="6429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ill Sans"/>
              <a:buNone/>
              <a:defRPr sz="2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 1 1 1">
  <p:cSld name="1_Custom Layout_1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77"/>
          <p:cNvSpPr txBox="1"/>
          <p:nvPr/>
        </p:nvSpPr>
        <p:spPr>
          <a:xfrm>
            <a:off x="222575" y="3434290"/>
            <a:ext cx="7395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72" name="Google Shape;372;p77"/>
          <p:cNvCxnSpPr/>
          <p:nvPr/>
        </p:nvCxnSpPr>
        <p:spPr>
          <a:xfrm>
            <a:off x="332575" y="4204169"/>
            <a:ext cx="2005200" cy="0"/>
          </a:xfrm>
          <a:prstGeom prst="straightConnector1">
            <a:avLst/>
          </a:prstGeom>
          <a:noFill/>
          <a:ln w="19050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3" name="Google Shape;373;p77"/>
          <p:cNvSpPr txBox="1">
            <a:spLocks noGrp="1"/>
          </p:cNvSpPr>
          <p:nvPr>
            <p:ph type="title"/>
          </p:nvPr>
        </p:nvSpPr>
        <p:spPr>
          <a:xfrm>
            <a:off x="214825" y="3394372"/>
            <a:ext cx="73902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ill Sans"/>
              <a:buNone/>
              <a:defRPr sz="37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74" name="Google Shape;374;p77"/>
          <p:cNvSpPr txBox="1">
            <a:spLocks noGrp="1"/>
          </p:cNvSpPr>
          <p:nvPr>
            <p:ph type="subTitle" idx="1"/>
          </p:nvPr>
        </p:nvSpPr>
        <p:spPr>
          <a:xfrm>
            <a:off x="222575" y="4279241"/>
            <a:ext cx="6429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ill Sans"/>
              <a:buNone/>
              <a:defRPr sz="2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 1 1 1 1">
  <p:cSld name="1_Custom Layout_1_1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8"/>
          <p:cNvSpPr txBox="1"/>
          <p:nvPr/>
        </p:nvSpPr>
        <p:spPr>
          <a:xfrm>
            <a:off x="222575" y="3434290"/>
            <a:ext cx="7395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77" name="Google Shape;377;p78"/>
          <p:cNvCxnSpPr/>
          <p:nvPr/>
        </p:nvCxnSpPr>
        <p:spPr>
          <a:xfrm>
            <a:off x="332575" y="4204169"/>
            <a:ext cx="2005200" cy="0"/>
          </a:xfrm>
          <a:prstGeom prst="straightConnector1">
            <a:avLst/>
          </a:prstGeom>
          <a:noFill/>
          <a:ln w="19050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8" name="Google Shape;378;p78"/>
          <p:cNvSpPr txBox="1">
            <a:spLocks noGrp="1"/>
          </p:cNvSpPr>
          <p:nvPr>
            <p:ph type="title"/>
          </p:nvPr>
        </p:nvSpPr>
        <p:spPr>
          <a:xfrm>
            <a:off x="214825" y="3394372"/>
            <a:ext cx="73902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ill Sans"/>
              <a:buNone/>
              <a:defRPr sz="37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Gill Sans"/>
              <a:buNone/>
              <a:defRPr sz="37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79" name="Google Shape;379;p78"/>
          <p:cNvSpPr txBox="1">
            <a:spLocks noGrp="1"/>
          </p:cNvSpPr>
          <p:nvPr>
            <p:ph type="subTitle" idx="1"/>
          </p:nvPr>
        </p:nvSpPr>
        <p:spPr>
          <a:xfrm>
            <a:off x="222575" y="4279241"/>
            <a:ext cx="6429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ill Sans"/>
              <a:buNone/>
              <a:defRPr sz="2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">
    <p:bg>
      <p:bgPr>
        <a:solidFill>
          <a:schemeClr val="dk1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79"/>
          <p:cNvSpPr/>
          <p:nvPr/>
        </p:nvSpPr>
        <p:spPr>
          <a:xfrm>
            <a:off x="0" y="5012397"/>
            <a:ext cx="9144000" cy="172500"/>
          </a:xfrm>
          <a:prstGeom prst="rect">
            <a:avLst/>
          </a:prstGeom>
          <a:solidFill>
            <a:srgbClr val="CC1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 woman">
  <p:cSld name="3_Title Only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woman">
  <p:cSld name="3_Title Only_2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81"/>
          <p:cNvSpPr/>
          <p:nvPr/>
        </p:nvSpPr>
        <p:spPr>
          <a:xfrm>
            <a:off x="852450" y="1955139"/>
            <a:ext cx="37452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en-US" sz="51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Thank You</a:t>
            </a:r>
            <a:endParaRPr sz="5100" b="1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Red">
  <p:cSld name="Cover - Full Red">
    <p:bg>
      <p:bgPr>
        <a:solidFill>
          <a:srgbClr val="BA0C2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 descr="USAID_Logo_White_v02.pn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5" y="569937"/>
            <a:ext cx="1371600" cy="41090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woman with text">
  <p:cSld name="3_Title Only_2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82"/>
          <p:cNvSpPr/>
          <p:nvPr/>
        </p:nvSpPr>
        <p:spPr>
          <a:xfrm>
            <a:off x="852450" y="1370989"/>
            <a:ext cx="37452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en-US" sz="51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Thank You</a:t>
            </a:r>
            <a:endParaRPr sz="5100" b="1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7" name="Google Shape;387;p82"/>
          <p:cNvSpPr txBox="1">
            <a:spLocks noGrp="1"/>
          </p:cNvSpPr>
          <p:nvPr>
            <p:ph type="subTitle" idx="1"/>
          </p:nvPr>
        </p:nvSpPr>
        <p:spPr>
          <a:xfrm>
            <a:off x="1005750" y="2054052"/>
            <a:ext cx="37929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 man">
  <p:cSld name="3_Title Only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man">
  <p:cSld name="3_Title Only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84"/>
          <p:cNvSpPr/>
          <p:nvPr/>
        </p:nvSpPr>
        <p:spPr>
          <a:xfrm>
            <a:off x="852450" y="1955139"/>
            <a:ext cx="37452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en-US" sz="51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Thank You</a:t>
            </a:r>
            <a:endParaRPr sz="5100" b="1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man with text">
  <p:cSld name="3_Title Only_1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85"/>
          <p:cNvSpPr/>
          <p:nvPr/>
        </p:nvSpPr>
        <p:spPr>
          <a:xfrm>
            <a:off x="852450" y="1370989"/>
            <a:ext cx="37452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en-US" sz="51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Thank You</a:t>
            </a:r>
            <a:endParaRPr sz="5100" b="1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3" name="Google Shape;393;p85"/>
          <p:cNvSpPr txBox="1">
            <a:spLocks noGrp="1"/>
          </p:cNvSpPr>
          <p:nvPr>
            <p:ph type="subTitle" idx="1"/>
          </p:nvPr>
        </p:nvSpPr>
        <p:spPr>
          <a:xfrm>
            <a:off x="1005750" y="2054052"/>
            <a:ext cx="37929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text">
  <p:cSld name="Cover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8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300" y="219371"/>
            <a:ext cx="2067126" cy="6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8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13" y="1927923"/>
            <a:ext cx="5621800" cy="4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86"/>
          <p:cNvSpPr txBox="1">
            <a:spLocks noGrp="1"/>
          </p:cNvSpPr>
          <p:nvPr>
            <p:ph type="subTitle" idx="1"/>
          </p:nvPr>
        </p:nvSpPr>
        <p:spPr>
          <a:xfrm>
            <a:off x="178650" y="2372487"/>
            <a:ext cx="5526600" cy="5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8" name="Google Shape;398;p86"/>
          <p:cNvSpPr txBox="1">
            <a:spLocks noGrp="1"/>
          </p:cNvSpPr>
          <p:nvPr>
            <p:ph type="subTitle" idx="2"/>
          </p:nvPr>
        </p:nvSpPr>
        <p:spPr>
          <a:xfrm>
            <a:off x="178650" y="1103837"/>
            <a:ext cx="5947800" cy="5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CFCDC9">
            <a:alpha val="12940"/>
          </a:srgbClr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8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8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8625" y="1210"/>
            <a:ext cx="6025382" cy="5141097"/>
          </a:xfrm>
          <a:custGeom>
            <a:avLst/>
            <a:gdLst/>
            <a:ahLst/>
            <a:cxnLst/>
            <a:rect l="l" t="t" r="r" b="b"/>
            <a:pathLst>
              <a:path w="12050763" h="10282194" extrusionOk="0">
                <a:moveTo>
                  <a:pt x="5938246" y="0"/>
                </a:moveTo>
                <a:lnTo>
                  <a:pt x="12050763" y="0"/>
                </a:lnTo>
                <a:lnTo>
                  <a:pt x="12050763" y="10282194"/>
                </a:lnTo>
                <a:lnTo>
                  <a:pt x="0" y="1028219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09" name="Google Shape;409;p89"/>
          <p:cNvSpPr txBox="1">
            <a:spLocks noGrp="1"/>
          </p:cNvSpPr>
          <p:nvPr>
            <p:ph type="ctrTitle"/>
          </p:nvPr>
        </p:nvSpPr>
        <p:spPr>
          <a:xfrm>
            <a:off x="423700" y="750550"/>
            <a:ext cx="4168200" cy="20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10" name="Google Shape;410;p89"/>
          <p:cNvSpPr txBox="1">
            <a:spLocks noGrp="1"/>
          </p:cNvSpPr>
          <p:nvPr>
            <p:ph type="subTitle" idx="1"/>
          </p:nvPr>
        </p:nvSpPr>
        <p:spPr>
          <a:xfrm>
            <a:off x="423700" y="2856868"/>
            <a:ext cx="31758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11" name="Google Shape;411;p89"/>
          <p:cNvSpPr/>
          <p:nvPr/>
        </p:nvSpPr>
        <p:spPr>
          <a:xfrm>
            <a:off x="7949497" y="3098014"/>
            <a:ext cx="1194502" cy="2088769"/>
          </a:xfrm>
          <a:custGeom>
            <a:avLst/>
            <a:gdLst/>
            <a:ahLst/>
            <a:cxnLst/>
            <a:rect l="l" t="t" r="r" b="b"/>
            <a:pathLst>
              <a:path w="1526520" h="2644012" extrusionOk="0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rgbClr val="006FB9">
              <a:alpha val="623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12" name="Google Shape;412;p89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3" name="Google Shape;413;p8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975" y="620817"/>
            <a:ext cx="1137876" cy="550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p89"/>
          <p:cNvCxnSpPr/>
          <p:nvPr/>
        </p:nvCxnSpPr>
        <p:spPr>
          <a:xfrm>
            <a:off x="7958150" y="5276001"/>
            <a:ext cx="1181100" cy="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5" name="Google Shape;415;p89"/>
          <p:cNvSpPr/>
          <p:nvPr/>
        </p:nvSpPr>
        <p:spPr>
          <a:xfrm>
            <a:off x="7741850" y="2726808"/>
            <a:ext cx="1402137" cy="2457861"/>
          </a:xfrm>
          <a:custGeom>
            <a:avLst/>
            <a:gdLst/>
            <a:ahLst/>
            <a:cxnLst/>
            <a:rect l="l" t="t" r="r" b="b"/>
            <a:pathLst>
              <a:path w="56853" h="98472" extrusionOk="0">
                <a:moveTo>
                  <a:pt x="8461" y="98298"/>
                </a:moveTo>
                <a:lnTo>
                  <a:pt x="56853" y="14481"/>
                </a:lnTo>
                <a:lnTo>
                  <a:pt x="56853" y="0"/>
                </a:lnTo>
                <a:lnTo>
                  <a:pt x="0" y="98472"/>
                </a:lnTo>
                <a:close/>
              </a:path>
            </a:pathLst>
          </a:custGeom>
          <a:solidFill>
            <a:srgbClr val="F2F2F2">
              <a:alpha val="77250"/>
            </a:srgbClr>
          </a:solidFill>
          <a:ln>
            <a:noFill/>
          </a:ln>
        </p:spPr>
      </p:sp>
      <p:sp>
        <p:nvSpPr>
          <p:cNvPr id="416" name="Google Shape;416;p89"/>
          <p:cNvSpPr txBox="1"/>
          <p:nvPr/>
        </p:nvSpPr>
        <p:spPr>
          <a:xfrm>
            <a:off x="142875" y="4829522"/>
            <a:ext cx="24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CCCCCC"/>
                </a:solidFill>
                <a:latin typeface="Gill Sans"/>
                <a:ea typeface="Gill Sans"/>
                <a:cs typeface="Gill Sans"/>
                <a:sym typeface="Gill Sans"/>
              </a:rPr>
              <a:t>Photo by Bobby Neptune for USAID</a:t>
            </a:r>
            <a:endParaRPr sz="800" b="0" i="0" u="none" strike="noStrike" cap="none">
              <a:solidFill>
                <a:srgbClr val="CCCCC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lt">
  <p:cSld name="TITLE_1">
    <p:bg>
      <p:bgPr>
        <a:solidFill>
          <a:srgbClr val="FFFFFF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90"/>
          <p:cNvSpPr/>
          <p:nvPr/>
        </p:nvSpPr>
        <p:spPr>
          <a:xfrm>
            <a:off x="0" y="0"/>
            <a:ext cx="9144000" cy="5184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9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8625" y="1210"/>
            <a:ext cx="6025382" cy="5141097"/>
          </a:xfrm>
          <a:custGeom>
            <a:avLst/>
            <a:gdLst/>
            <a:ahLst/>
            <a:cxnLst/>
            <a:rect l="l" t="t" r="r" b="b"/>
            <a:pathLst>
              <a:path w="12050763" h="10282194" extrusionOk="0">
                <a:moveTo>
                  <a:pt x="5938246" y="0"/>
                </a:moveTo>
                <a:lnTo>
                  <a:pt x="12050763" y="0"/>
                </a:lnTo>
                <a:lnTo>
                  <a:pt x="12050763" y="10282194"/>
                </a:lnTo>
                <a:lnTo>
                  <a:pt x="0" y="1028219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20" name="Google Shape;420;p90"/>
          <p:cNvSpPr txBox="1">
            <a:spLocks noGrp="1"/>
          </p:cNvSpPr>
          <p:nvPr>
            <p:ph type="ctrTitle"/>
          </p:nvPr>
        </p:nvSpPr>
        <p:spPr>
          <a:xfrm>
            <a:off x="423700" y="750550"/>
            <a:ext cx="4168200" cy="20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1" name="Google Shape;421;p90"/>
          <p:cNvSpPr txBox="1">
            <a:spLocks noGrp="1"/>
          </p:cNvSpPr>
          <p:nvPr>
            <p:ph type="subTitle" idx="1"/>
          </p:nvPr>
        </p:nvSpPr>
        <p:spPr>
          <a:xfrm>
            <a:off x="423700" y="2856868"/>
            <a:ext cx="31758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2" name="Google Shape;422;p90"/>
          <p:cNvSpPr/>
          <p:nvPr/>
        </p:nvSpPr>
        <p:spPr>
          <a:xfrm>
            <a:off x="7949497" y="3098014"/>
            <a:ext cx="1194502" cy="2088769"/>
          </a:xfrm>
          <a:custGeom>
            <a:avLst/>
            <a:gdLst/>
            <a:ahLst/>
            <a:cxnLst/>
            <a:rect l="l" t="t" r="r" b="b"/>
            <a:pathLst>
              <a:path w="1526520" h="2644012" extrusionOk="0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rgbClr val="006FB9">
              <a:alpha val="623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23" name="Google Shape;423;p90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4" name="Google Shape;424;p90"/>
          <p:cNvSpPr/>
          <p:nvPr/>
        </p:nvSpPr>
        <p:spPr>
          <a:xfrm>
            <a:off x="0" y="0"/>
            <a:ext cx="664036" cy="1156756"/>
          </a:xfrm>
          <a:custGeom>
            <a:avLst/>
            <a:gdLst/>
            <a:ahLst/>
            <a:cxnLst/>
            <a:rect l="l" t="t" r="r" b="b"/>
            <a:pathLst>
              <a:path w="1526520" h="2644013" extrusionOk="0">
                <a:moveTo>
                  <a:pt x="1526520" y="0"/>
                </a:moveTo>
                <a:lnTo>
                  <a:pt x="0" y="26440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25" name="Google Shape;425;p9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975" y="620817"/>
            <a:ext cx="1373800" cy="555094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90"/>
          <p:cNvSpPr/>
          <p:nvPr/>
        </p:nvSpPr>
        <p:spPr>
          <a:xfrm>
            <a:off x="7741850" y="2726808"/>
            <a:ext cx="1402137" cy="2457861"/>
          </a:xfrm>
          <a:custGeom>
            <a:avLst/>
            <a:gdLst/>
            <a:ahLst/>
            <a:cxnLst/>
            <a:rect l="l" t="t" r="r" b="b"/>
            <a:pathLst>
              <a:path w="56853" h="98472" extrusionOk="0">
                <a:moveTo>
                  <a:pt x="8461" y="98298"/>
                </a:moveTo>
                <a:lnTo>
                  <a:pt x="56853" y="14481"/>
                </a:lnTo>
                <a:lnTo>
                  <a:pt x="56853" y="0"/>
                </a:lnTo>
                <a:lnTo>
                  <a:pt x="0" y="98472"/>
                </a:lnTo>
                <a:close/>
              </a:path>
            </a:pathLst>
          </a:custGeom>
          <a:solidFill>
            <a:srgbClr val="F2F2F2">
              <a:alpha val="77250"/>
            </a:srgbClr>
          </a:solidFill>
          <a:ln>
            <a:noFill/>
          </a:ln>
        </p:spPr>
      </p:sp>
      <p:sp>
        <p:nvSpPr>
          <p:cNvPr id="427" name="Google Shape;427;p90"/>
          <p:cNvSpPr txBox="1"/>
          <p:nvPr/>
        </p:nvSpPr>
        <p:spPr>
          <a:xfrm>
            <a:off x="142875" y="4829522"/>
            <a:ext cx="24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CCCCCC"/>
                </a:solidFill>
                <a:latin typeface="Gill Sans"/>
                <a:ea typeface="Gill Sans"/>
                <a:cs typeface="Gill Sans"/>
                <a:sym typeface="Gill Sans"/>
              </a:rPr>
              <a:t>Photo by Bobby Neptune for USAID</a:t>
            </a:r>
            <a:endParaRPr sz="800" b="0" i="0" u="none" strike="noStrike" cap="none">
              <a:solidFill>
                <a:srgbClr val="CCCCC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Intro" type="secHead">
  <p:cSld name="SECTION_HEADER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1"/>
          <p:cNvSpPr/>
          <p:nvPr/>
        </p:nvSpPr>
        <p:spPr>
          <a:xfrm>
            <a:off x="0" y="2522279"/>
            <a:ext cx="7012561" cy="1857661"/>
          </a:xfrm>
          <a:custGeom>
            <a:avLst/>
            <a:gdLst/>
            <a:ahLst/>
            <a:cxnLst/>
            <a:rect l="l" t="t" r="r" b="b"/>
            <a:pathLst>
              <a:path w="11220098" h="3771900" extrusionOk="0">
                <a:moveTo>
                  <a:pt x="0" y="0"/>
                </a:moveTo>
                <a:lnTo>
                  <a:pt x="11220098" y="0"/>
                </a:lnTo>
                <a:lnTo>
                  <a:pt x="9042390" y="3771900"/>
                </a:lnTo>
                <a:lnTo>
                  <a:pt x="0" y="37719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30" name="Google Shape;430;p91"/>
          <p:cNvSpPr txBox="1">
            <a:spLocks noGrp="1"/>
          </p:cNvSpPr>
          <p:nvPr>
            <p:ph type="title"/>
          </p:nvPr>
        </p:nvSpPr>
        <p:spPr>
          <a:xfrm>
            <a:off x="298450" y="1115531"/>
            <a:ext cx="44787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1" name="Google Shape;431;p91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2" name="Google Shape;432;p91"/>
          <p:cNvSpPr txBox="1">
            <a:spLocks noGrp="1"/>
          </p:cNvSpPr>
          <p:nvPr>
            <p:ph type="body" idx="1"/>
          </p:nvPr>
        </p:nvSpPr>
        <p:spPr>
          <a:xfrm>
            <a:off x="308050" y="2685302"/>
            <a:ext cx="3304500" cy="15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91"/>
          <p:cNvSpPr txBox="1">
            <a:spLocks noGrp="1"/>
          </p:cNvSpPr>
          <p:nvPr>
            <p:ph type="subTitle" idx="2"/>
          </p:nvPr>
        </p:nvSpPr>
        <p:spPr>
          <a:xfrm>
            <a:off x="288850" y="2040897"/>
            <a:ext cx="44787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Intro Alt">
  <p:cSld name="SECTION_HEADER_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9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9" r="26606"/>
          <a:stretch/>
        </p:blipFill>
        <p:spPr>
          <a:xfrm>
            <a:off x="5133376" y="1736889"/>
            <a:ext cx="4010629" cy="3420427"/>
          </a:xfrm>
          <a:custGeom>
            <a:avLst/>
            <a:gdLst/>
            <a:ahLst/>
            <a:cxnLst/>
            <a:rect l="l" t="t" r="r" b="b"/>
            <a:pathLst>
              <a:path w="12062041" h="10287000" extrusionOk="0">
                <a:moveTo>
                  <a:pt x="5939200" y="0"/>
                </a:moveTo>
                <a:lnTo>
                  <a:pt x="7701056" y="0"/>
                </a:lnTo>
                <a:lnTo>
                  <a:pt x="11983263" y="0"/>
                </a:lnTo>
                <a:lnTo>
                  <a:pt x="12062041" y="0"/>
                </a:lnTo>
                <a:lnTo>
                  <a:pt x="12062041" y="2996452"/>
                </a:lnTo>
                <a:lnTo>
                  <a:pt x="12062041" y="6322835"/>
                </a:lnTo>
                <a:lnTo>
                  <a:pt x="9772628" y="10286999"/>
                </a:lnTo>
                <a:lnTo>
                  <a:pt x="7852845" y="10286999"/>
                </a:lnTo>
                <a:lnTo>
                  <a:pt x="7852844" y="10287000"/>
                </a:lnTo>
                <a:lnTo>
                  <a:pt x="0" y="10287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36" name="Google Shape;436;p92"/>
          <p:cNvSpPr txBox="1">
            <a:spLocks noGrp="1"/>
          </p:cNvSpPr>
          <p:nvPr>
            <p:ph type="title"/>
          </p:nvPr>
        </p:nvSpPr>
        <p:spPr>
          <a:xfrm>
            <a:off x="298450" y="1115531"/>
            <a:ext cx="44787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7" name="Google Shape;437;p92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8" name="Google Shape;438;p92"/>
          <p:cNvSpPr txBox="1">
            <a:spLocks noGrp="1"/>
          </p:cNvSpPr>
          <p:nvPr>
            <p:ph type="body" idx="1"/>
          </p:nvPr>
        </p:nvSpPr>
        <p:spPr>
          <a:xfrm>
            <a:off x="298450" y="2448895"/>
            <a:ext cx="3314100" cy="17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9" name="Google Shape;439;p92"/>
          <p:cNvSpPr txBox="1">
            <a:spLocks noGrp="1"/>
          </p:cNvSpPr>
          <p:nvPr>
            <p:ph type="subTitle" idx="2"/>
          </p:nvPr>
        </p:nvSpPr>
        <p:spPr>
          <a:xfrm>
            <a:off x="288850" y="2040897"/>
            <a:ext cx="44787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Full Red">
  <p:cSld name="Divider - Full Red">
    <p:bg>
      <p:bgPr>
        <a:solidFill>
          <a:srgbClr val="BA0C2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143000" y="534987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p10" descr="USAID_Logo_White_v02.pn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5" y="4344987"/>
            <a:ext cx="1371600" cy="410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Intro Alt 1">
  <p:cSld name="SECTION_HEADER_2_1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93"/>
          <p:cNvSpPr txBox="1">
            <a:spLocks noGrp="1"/>
          </p:cNvSpPr>
          <p:nvPr>
            <p:ph type="title"/>
          </p:nvPr>
        </p:nvSpPr>
        <p:spPr>
          <a:xfrm>
            <a:off x="298450" y="1115531"/>
            <a:ext cx="44787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2" name="Google Shape;442;p93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3" name="Google Shape;443;p93"/>
          <p:cNvSpPr txBox="1">
            <a:spLocks noGrp="1"/>
          </p:cNvSpPr>
          <p:nvPr>
            <p:ph type="body" idx="1"/>
          </p:nvPr>
        </p:nvSpPr>
        <p:spPr>
          <a:xfrm>
            <a:off x="298450" y="2448895"/>
            <a:ext cx="3314100" cy="17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4" name="Google Shape;444;p93"/>
          <p:cNvSpPr txBox="1">
            <a:spLocks noGrp="1"/>
          </p:cNvSpPr>
          <p:nvPr>
            <p:ph type="subTitle" idx="2"/>
          </p:nvPr>
        </p:nvSpPr>
        <p:spPr>
          <a:xfrm>
            <a:off x="288850" y="2040897"/>
            <a:ext cx="44787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5" name="Google Shape;445;p9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9" r="26606"/>
          <a:stretch/>
        </p:blipFill>
        <p:spPr>
          <a:xfrm>
            <a:off x="5133376" y="1736889"/>
            <a:ext cx="4010629" cy="3420427"/>
          </a:xfrm>
          <a:custGeom>
            <a:avLst/>
            <a:gdLst/>
            <a:ahLst/>
            <a:cxnLst/>
            <a:rect l="l" t="t" r="r" b="b"/>
            <a:pathLst>
              <a:path w="12062041" h="10287000" extrusionOk="0">
                <a:moveTo>
                  <a:pt x="5939200" y="0"/>
                </a:moveTo>
                <a:lnTo>
                  <a:pt x="7701056" y="0"/>
                </a:lnTo>
                <a:lnTo>
                  <a:pt x="11983263" y="0"/>
                </a:lnTo>
                <a:lnTo>
                  <a:pt x="12062041" y="0"/>
                </a:lnTo>
                <a:lnTo>
                  <a:pt x="12062041" y="2996452"/>
                </a:lnTo>
                <a:lnTo>
                  <a:pt x="12062041" y="6322835"/>
                </a:lnTo>
                <a:lnTo>
                  <a:pt x="9772628" y="10286999"/>
                </a:lnTo>
                <a:lnTo>
                  <a:pt x="7852845" y="10286999"/>
                </a:lnTo>
                <a:lnTo>
                  <a:pt x="7852844" y="10287000"/>
                </a:lnTo>
                <a:lnTo>
                  <a:pt x="0" y="10287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94"/>
          <p:cNvSpPr txBox="1">
            <a:spLocks noGrp="1"/>
          </p:cNvSpPr>
          <p:nvPr>
            <p:ph type="ctrTitle"/>
          </p:nvPr>
        </p:nvSpPr>
        <p:spPr>
          <a:xfrm>
            <a:off x="1143000" y="848527"/>
            <a:ext cx="3794700" cy="18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94"/>
          <p:cNvSpPr txBox="1">
            <a:spLocks noGrp="1"/>
          </p:cNvSpPr>
          <p:nvPr>
            <p:ph type="subTitle" idx="1"/>
          </p:nvPr>
        </p:nvSpPr>
        <p:spPr>
          <a:xfrm>
            <a:off x="1143000" y="2723208"/>
            <a:ext cx="3794700" cy="1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49" name="Google Shape;449;p94"/>
          <p:cNvSpPr txBox="1">
            <a:spLocks noGrp="1"/>
          </p:cNvSpPr>
          <p:nvPr>
            <p:ph type="dt" idx="10"/>
          </p:nvPr>
        </p:nvSpPr>
        <p:spPr>
          <a:xfrm>
            <a:off x="628650" y="4805519"/>
            <a:ext cx="20574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0" name="Google Shape;450;p94"/>
          <p:cNvSpPr txBox="1">
            <a:spLocks noGrp="1"/>
          </p:cNvSpPr>
          <p:nvPr>
            <p:ph type="ftr" idx="11"/>
          </p:nvPr>
        </p:nvSpPr>
        <p:spPr>
          <a:xfrm>
            <a:off x="3028950" y="4805519"/>
            <a:ext cx="30861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1" name="Google Shape;451;p94"/>
          <p:cNvSpPr txBox="1">
            <a:spLocks noGrp="1"/>
          </p:cNvSpPr>
          <p:nvPr>
            <p:ph type="sldNum" idx="12"/>
          </p:nvPr>
        </p:nvSpPr>
        <p:spPr>
          <a:xfrm>
            <a:off x="6457950" y="4805519"/>
            <a:ext cx="20574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2" name="Google Shape;452;p94"/>
          <p:cNvSpPr>
            <a:spLocks noGrp="1"/>
          </p:cNvSpPr>
          <p:nvPr>
            <p:ph type="pic" idx="2"/>
          </p:nvPr>
        </p:nvSpPr>
        <p:spPr>
          <a:xfrm>
            <a:off x="4937522" y="514878"/>
            <a:ext cx="3771900" cy="36786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">
  <p:cSld name="SECTION_HEADER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9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95"/>
          <p:cNvSpPr/>
          <p:nvPr/>
        </p:nvSpPr>
        <p:spPr>
          <a:xfrm>
            <a:off x="0" y="0"/>
            <a:ext cx="9144000" cy="5184900"/>
          </a:xfrm>
          <a:prstGeom prst="rect">
            <a:avLst/>
          </a:prstGeom>
          <a:solidFill>
            <a:srgbClr val="006FB9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95"/>
          <p:cNvSpPr txBox="1">
            <a:spLocks noGrp="1"/>
          </p:cNvSpPr>
          <p:nvPr>
            <p:ph type="title"/>
          </p:nvPr>
        </p:nvSpPr>
        <p:spPr>
          <a:xfrm>
            <a:off x="912150" y="2111434"/>
            <a:ext cx="73197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95"/>
          <p:cNvSpPr/>
          <p:nvPr/>
        </p:nvSpPr>
        <p:spPr>
          <a:xfrm>
            <a:off x="0" y="0"/>
            <a:ext cx="664036" cy="1156756"/>
          </a:xfrm>
          <a:custGeom>
            <a:avLst/>
            <a:gdLst/>
            <a:ahLst/>
            <a:cxnLst/>
            <a:rect l="l" t="t" r="r" b="b"/>
            <a:pathLst>
              <a:path w="1526520" h="2644013" extrusionOk="0">
                <a:moveTo>
                  <a:pt x="1526520" y="0"/>
                </a:moveTo>
                <a:lnTo>
                  <a:pt x="0" y="26440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58" name="Google Shape;458;p95"/>
          <p:cNvSpPr/>
          <p:nvPr/>
        </p:nvSpPr>
        <p:spPr>
          <a:xfrm>
            <a:off x="7949497" y="3097258"/>
            <a:ext cx="1194502" cy="2088769"/>
          </a:xfrm>
          <a:custGeom>
            <a:avLst/>
            <a:gdLst/>
            <a:ahLst/>
            <a:cxnLst/>
            <a:rect l="l" t="t" r="r" b="b"/>
            <a:pathLst>
              <a:path w="1526520" h="2644012" extrusionOk="0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59" name="Google Shape;459;p95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0" name="Google Shape;460;p95"/>
          <p:cNvSpPr txBox="1"/>
          <p:nvPr/>
        </p:nvSpPr>
        <p:spPr>
          <a:xfrm>
            <a:off x="142875" y="4829522"/>
            <a:ext cx="24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CCCCCC"/>
                </a:solidFill>
                <a:latin typeface="Gill Sans"/>
                <a:ea typeface="Gill Sans"/>
                <a:cs typeface="Gill Sans"/>
                <a:sym typeface="Gill Sans"/>
              </a:rPr>
              <a:t>Photo by: Mario German González Guarin</a:t>
            </a:r>
            <a:endParaRPr sz="800" b="0" i="0" u="none" strike="noStrike" cap="none">
              <a:solidFill>
                <a:srgbClr val="CCCCC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">
  <p:cSld name="SECTION_HEADER_1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9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4" cy="5184774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96"/>
          <p:cNvSpPr/>
          <p:nvPr/>
        </p:nvSpPr>
        <p:spPr>
          <a:xfrm>
            <a:off x="0" y="0"/>
            <a:ext cx="9144000" cy="5184900"/>
          </a:xfrm>
          <a:prstGeom prst="rect">
            <a:avLst/>
          </a:prstGeom>
          <a:solidFill>
            <a:srgbClr val="006FB9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96"/>
          <p:cNvSpPr txBox="1">
            <a:spLocks noGrp="1"/>
          </p:cNvSpPr>
          <p:nvPr>
            <p:ph type="title"/>
          </p:nvPr>
        </p:nvSpPr>
        <p:spPr>
          <a:xfrm>
            <a:off x="629850" y="1725940"/>
            <a:ext cx="44202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5" name="Google Shape;465;p96"/>
          <p:cNvSpPr txBox="1">
            <a:spLocks noGrp="1"/>
          </p:cNvSpPr>
          <p:nvPr>
            <p:ph type="subTitle" idx="1"/>
          </p:nvPr>
        </p:nvSpPr>
        <p:spPr>
          <a:xfrm>
            <a:off x="629850" y="2574495"/>
            <a:ext cx="43638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96"/>
          <p:cNvSpPr/>
          <p:nvPr/>
        </p:nvSpPr>
        <p:spPr>
          <a:xfrm>
            <a:off x="0" y="0"/>
            <a:ext cx="664036" cy="1156756"/>
          </a:xfrm>
          <a:custGeom>
            <a:avLst/>
            <a:gdLst/>
            <a:ahLst/>
            <a:cxnLst/>
            <a:rect l="l" t="t" r="r" b="b"/>
            <a:pathLst>
              <a:path w="1526520" h="2644013" extrusionOk="0">
                <a:moveTo>
                  <a:pt x="1526520" y="0"/>
                </a:moveTo>
                <a:lnTo>
                  <a:pt x="0" y="26440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67" name="Google Shape;467;p96"/>
          <p:cNvSpPr/>
          <p:nvPr/>
        </p:nvSpPr>
        <p:spPr>
          <a:xfrm>
            <a:off x="7949497" y="3097258"/>
            <a:ext cx="1194502" cy="2088769"/>
          </a:xfrm>
          <a:custGeom>
            <a:avLst/>
            <a:gdLst/>
            <a:ahLst/>
            <a:cxnLst/>
            <a:rect l="l" t="t" r="r" b="b"/>
            <a:pathLst>
              <a:path w="1526520" h="2644012" extrusionOk="0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68" name="Google Shape;468;p96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9" name="Google Shape;469;p96"/>
          <p:cNvSpPr txBox="1"/>
          <p:nvPr/>
        </p:nvSpPr>
        <p:spPr>
          <a:xfrm>
            <a:off x="142875" y="4829522"/>
            <a:ext cx="24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CCCCCC"/>
                </a:solidFill>
                <a:latin typeface="Gill Sans"/>
                <a:ea typeface="Gill Sans"/>
                <a:cs typeface="Gill Sans"/>
                <a:sym typeface="Gill Sans"/>
              </a:rPr>
              <a:t>Credit: Watershed and Development Initiative-WADI </a:t>
            </a:r>
            <a:endParaRPr sz="800" b="0" i="0" u="none" strike="noStrike" cap="none">
              <a:solidFill>
                <a:srgbClr val="CCCCC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uay Section header  1">
  <p:cSld name="SECTION_HEADER_1_1_1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9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84776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97"/>
          <p:cNvSpPr/>
          <p:nvPr/>
        </p:nvSpPr>
        <p:spPr>
          <a:xfrm>
            <a:off x="125" y="0"/>
            <a:ext cx="9144000" cy="5184900"/>
          </a:xfrm>
          <a:prstGeom prst="rect">
            <a:avLst/>
          </a:prstGeom>
          <a:solidFill>
            <a:srgbClr val="006FB9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97"/>
          <p:cNvSpPr txBox="1">
            <a:spLocks noGrp="1"/>
          </p:cNvSpPr>
          <p:nvPr>
            <p:ph type="title"/>
          </p:nvPr>
        </p:nvSpPr>
        <p:spPr>
          <a:xfrm>
            <a:off x="629850" y="1725940"/>
            <a:ext cx="44202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4" name="Google Shape;474;p97"/>
          <p:cNvSpPr txBox="1">
            <a:spLocks noGrp="1"/>
          </p:cNvSpPr>
          <p:nvPr>
            <p:ph type="subTitle" idx="1"/>
          </p:nvPr>
        </p:nvSpPr>
        <p:spPr>
          <a:xfrm>
            <a:off x="629850" y="2574495"/>
            <a:ext cx="43638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5" name="Google Shape;475;p97"/>
          <p:cNvSpPr/>
          <p:nvPr/>
        </p:nvSpPr>
        <p:spPr>
          <a:xfrm>
            <a:off x="0" y="0"/>
            <a:ext cx="664036" cy="1156756"/>
          </a:xfrm>
          <a:custGeom>
            <a:avLst/>
            <a:gdLst/>
            <a:ahLst/>
            <a:cxnLst/>
            <a:rect l="l" t="t" r="r" b="b"/>
            <a:pathLst>
              <a:path w="1526520" h="2644013" extrusionOk="0">
                <a:moveTo>
                  <a:pt x="1526520" y="0"/>
                </a:moveTo>
                <a:lnTo>
                  <a:pt x="0" y="26440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6" name="Google Shape;476;p97"/>
          <p:cNvSpPr/>
          <p:nvPr/>
        </p:nvSpPr>
        <p:spPr>
          <a:xfrm>
            <a:off x="7949497" y="3097258"/>
            <a:ext cx="1194502" cy="2088769"/>
          </a:xfrm>
          <a:custGeom>
            <a:avLst/>
            <a:gdLst/>
            <a:ahLst/>
            <a:cxnLst/>
            <a:rect l="l" t="t" r="r" b="b"/>
            <a:pathLst>
              <a:path w="1526520" h="2644012" extrusionOk="0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7" name="Google Shape;477;p97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8" name="Google Shape;478;p97"/>
          <p:cNvSpPr txBox="1"/>
          <p:nvPr/>
        </p:nvSpPr>
        <p:spPr>
          <a:xfrm>
            <a:off x="142875" y="4829522"/>
            <a:ext cx="24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CCCCCC"/>
                </a:solidFill>
                <a:latin typeface="Gill Sans"/>
                <a:ea typeface="Gill Sans"/>
                <a:cs typeface="Gill Sans"/>
                <a:sym typeface="Gill Sans"/>
              </a:rPr>
              <a:t>Credit: USAID/Paraguay</a:t>
            </a:r>
            <a:endParaRPr sz="800" b="0" i="0" u="none" strike="noStrike" cap="none">
              <a:solidFill>
                <a:srgbClr val="CCCCC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98"/>
          <p:cNvSpPr txBox="1">
            <a:spLocks noGrp="1"/>
          </p:cNvSpPr>
          <p:nvPr>
            <p:ph type="title"/>
          </p:nvPr>
        </p:nvSpPr>
        <p:spPr>
          <a:xfrm>
            <a:off x="544400" y="448596"/>
            <a:ext cx="8287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9pPr>
          </a:lstStyle>
          <a:p>
            <a:endParaRPr/>
          </a:p>
        </p:txBody>
      </p:sp>
      <p:sp>
        <p:nvSpPr>
          <p:cNvPr id="481" name="Google Shape;481;p98"/>
          <p:cNvSpPr txBox="1">
            <a:spLocks noGrp="1"/>
          </p:cNvSpPr>
          <p:nvPr>
            <p:ph type="body" idx="1"/>
          </p:nvPr>
        </p:nvSpPr>
        <p:spPr>
          <a:xfrm>
            <a:off x="544275" y="1161723"/>
            <a:ext cx="8287800" cy="3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2" name="Google Shape;482;p98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Us">
  <p:cSld name="TITLE_AND_BODY_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9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99"/>
          <p:cNvSpPr/>
          <p:nvPr/>
        </p:nvSpPr>
        <p:spPr>
          <a:xfrm flipH="1">
            <a:off x="-6093" y="0"/>
            <a:ext cx="6000866" cy="5194935"/>
          </a:xfrm>
          <a:custGeom>
            <a:avLst/>
            <a:gdLst/>
            <a:ahLst/>
            <a:cxnLst/>
            <a:rect l="l" t="t" r="r" b="b"/>
            <a:pathLst>
              <a:path w="12062042" h="10287000" extrusionOk="0">
                <a:moveTo>
                  <a:pt x="5939201" y="10287000"/>
                </a:moveTo>
                <a:lnTo>
                  <a:pt x="7701057" y="10287000"/>
                </a:lnTo>
                <a:lnTo>
                  <a:pt x="11983264" y="10287000"/>
                </a:lnTo>
                <a:lnTo>
                  <a:pt x="12062042" y="10287000"/>
                </a:lnTo>
                <a:lnTo>
                  <a:pt x="12062042" y="7290548"/>
                </a:lnTo>
                <a:lnTo>
                  <a:pt x="12062042" y="3964165"/>
                </a:lnTo>
                <a:lnTo>
                  <a:pt x="9772629" y="1"/>
                </a:lnTo>
                <a:lnTo>
                  <a:pt x="7852846" y="1"/>
                </a:lnTo>
                <a:lnTo>
                  <a:pt x="785284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FB9">
              <a:alpha val="8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86" name="Google Shape;486;p99"/>
          <p:cNvSpPr txBox="1">
            <a:spLocks noGrp="1"/>
          </p:cNvSpPr>
          <p:nvPr>
            <p:ph type="title"/>
          </p:nvPr>
        </p:nvSpPr>
        <p:spPr>
          <a:xfrm>
            <a:off x="652447" y="1350476"/>
            <a:ext cx="4138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9"/>
          <p:cNvSpPr txBox="1">
            <a:spLocks noGrp="1"/>
          </p:cNvSpPr>
          <p:nvPr>
            <p:ph type="body" idx="1"/>
          </p:nvPr>
        </p:nvSpPr>
        <p:spPr>
          <a:xfrm>
            <a:off x="652325" y="2229146"/>
            <a:ext cx="32616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8" name="Google Shape;488;p99"/>
          <p:cNvSpPr/>
          <p:nvPr/>
        </p:nvSpPr>
        <p:spPr>
          <a:xfrm>
            <a:off x="7949497" y="3097258"/>
            <a:ext cx="1194502" cy="2088769"/>
          </a:xfrm>
          <a:custGeom>
            <a:avLst/>
            <a:gdLst/>
            <a:ahLst/>
            <a:cxnLst/>
            <a:rect l="l" t="t" r="r" b="b"/>
            <a:pathLst>
              <a:path w="1526520" h="2644012" extrusionOk="0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89" name="Google Shape;489;p99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0" name="Google Shape;490;p99"/>
          <p:cNvSpPr txBox="1"/>
          <p:nvPr/>
        </p:nvSpPr>
        <p:spPr>
          <a:xfrm>
            <a:off x="142875" y="4829522"/>
            <a:ext cx="24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CCCCCC"/>
                </a:solidFill>
                <a:latin typeface="Gill Sans"/>
                <a:ea typeface="Gill Sans"/>
                <a:cs typeface="Gill Sans"/>
                <a:sym typeface="Gill Sans"/>
              </a:rPr>
              <a:t>Credit: The Generation Forest</a:t>
            </a:r>
            <a:endParaRPr sz="800" b="0" i="0" u="none" strike="noStrike" cap="none">
              <a:solidFill>
                <a:srgbClr val="CCCCC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91" name="Google Shape;491;p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5" y="872193"/>
            <a:ext cx="1373800" cy="555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00"/>
          <p:cNvSpPr txBox="1">
            <a:spLocks noGrp="1"/>
          </p:cNvSpPr>
          <p:nvPr>
            <p:ph type="title"/>
          </p:nvPr>
        </p:nvSpPr>
        <p:spPr>
          <a:xfrm>
            <a:off x="544400" y="448596"/>
            <a:ext cx="8287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9pPr>
          </a:lstStyle>
          <a:p>
            <a:endParaRPr/>
          </a:p>
        </p:txBody>
      </p:sp>
      <p:sp>
        <p:nvSpPr>
          <p:cNvPr id="494" name="Google Shape;494;p100"/>
          <p:cNvSpPr txBox="1">
            <a:spLocks noGrp="1"/>
          </p:cNvSpPr>
          <p:nvPr>
            <p:ph type="body" idx="1"/>
          </p:nvPr>
        </p:nvSpPr>
        <p:spPr>
          <a:xfrm>
            <a:off x="544400" y="1161723"/>
            <a:ext cx="3767100" cy="3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5" name="Google Shape;495;p100"/>
          <p:cNvSpPr txBox="1">
            <a:spLocks noGrp="1"/>
          </p:cNvSpPr>
          <p:nvPr>
            <p:ph type="body" idx="2"/>
          </p:nvPr>
        </p:nvSpPr>
        <p:spPr>
          <a:xfrm>
            <a:off x="4629850" y="1141361"/>
            <a:ext cx="3999900" cy="3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6" name="Google Shape;496;p100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with Chart">
  <p:cSld name="TITLE_AND_TWO_COLUMNS_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01"/>
          <p:cNvSpPr txBox="1">
            <a:spLocks noGrp="1"/>
          </p:cNvSpPr>
          <p:nvPr>
            <p:ph type="title"/>
          </p:nvPr>
        </p:nvSpPr>
        <p:spPr>
          <a:xfrm>
            <a:off x="544400" y="448596"/>
            <a:ext cx="8287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9pPr>
          </a:lstStyle>
          <a:p>
            <a:endParaRPr/>
          </a:p>
        </p:txBody>
      </p:sp>
      <p:sp>
        <p:nvSpPr>
          <p:cNvPr id="499" name="Google Shape;499;p101"/>
          <p:cNvSpPr txBox="1">
            <a:spLocks noGrp="1"/>
          </p:cNvSpPr>
          <p:nvPr>
            <p:ph type="body" idx="1"/>
          </p:nvPr>
        </p:nvSpPr>
        <p:spPr>
          <a:xfrm>
            <a:off x="544400" y="1161723"/>
            <a:ext cx="3767100" cy="3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00" name="Google Shape;500;p101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02"/>
          <p:cNvSpPr txBox="1">
            <a:spLocks noGrp="1"/>
          </p:cNvSpPr>
          <p:nvPr>
            <p:ph type="title"/>
          </p:nvPr>
        </p:nvSpPr>
        <p:spPr>
          <a:xfrm>
            <a:off x="311700" y="560059"/>
            <a:ext cx="49071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3" name="Google Shape;503;p102"/>
          <p:cNvSpPr txBox="1">
            <a:spLocks noGrp="1"/>
          </p:cNvSpPr>
          <p:nvPr>
            <p:ph type="body" idx="1"/>
          </p:nvPr>
        </p:nvSpPr>
        <p:spPr>
          <a:xfrm>
            <a:off x="311700" y="1400751"/>
            <a:ext cx="4907100" cy="11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●"/>
              <a:defRPr sz="1600">
                <a:solidFill>
                  <a:schemeClr val="accent3"/>
                </a:solidFill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4" name="Google Shape;504;p102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5" name="Google Shape;505;p10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150" y="0"/>
            <a:ext cx="3617842" cy="5143500"/>
          </a:xfrm>
          <a:custGeom>
            <a:avLst/>
            <a:gdLst/>
            <a:ahLst/>
            <a:cxnLst/>
            <a:rect l="l" t="t" r="r" b="b"/>
            <a:pathLst>
              <a:path w="7235684" h="10287000" extrusionOk="0">
                <a:moveTo>
                  <a:pt x="5939204" y="0"/>
                </a:moveTo>
                <a:lnTo>
                  <a:pt x="7235684" y="0"/>
                </a:lnTo>
                <a:lnTo>
                  <a:pt x="7235684" y="6061279"/>
                </a:lnTo>
                <a:lnTo>
                  <a:pt x="4795964" y="10287000"/>
                </a:lnTo>
                <a:lnTo>
                  <a:pt x="0" y="10287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06" name="Google Shape;506;p102"/>
          <p:cNvSpPr txBox="1">
            <a:spLocks noGrp="1"/>
          </p:cNvSpPr>
          <p:nvPr>
            <p:ph type="body" idx="2"/>
          </p:nvPr>
        </p:nvSpPr>
        <p:spPr>
          <a:xfrm>
            <a:off x="311700" y="2562298"/>
            <a:ext cx="49071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07" name="Google Shape;507;p102"/>
          <p:cNvSpPr txBox="1"/>
          <p:nvPr/>
        </p:nvSpPr>
        <p:spPr>
          <a:xfrm>
            <a:off x="142875" y="4829522"/>
            <a:ext cx="24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CCCCCC"/>
                </a:solidFill>
                <a:latin typeface="Gill Sans"/>
                <a:ea typeface="Gill Sans"/>
                <a:cs typeface="Gill Sans"/>
                <a:sym typeface="Gill Sans"/>
              </a:rPr>
              <a:t>Credit: USAID Philippines, Blue Motus</a:t>
            </a:r>
            <a:endParaRPr sz="800" b="0" i="0" u="none" strike="noStrike" cap="none">
              <a:solidFill>
                <a:srgbClr val="CCCCC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5" Type="http://schemas.openxmlformats.org/officeDocument/2006/relationships/hyperlink" Target="http://www.presentationgo.com/" TargetMode="Externa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4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5" Type="http://schemas.openxmlformats.org/officeDocument/2006/relationships/hyperlink" Target="http://www.presentationgo.com/" TargetMode="Externa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7B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  <p:sldLayoutId id="2147483727" r:id="rId43"/>
    <p:sldLayoutId id="2147483728" r:id="rId44"/>
    <p:sldLayoutId id="2147483729" r:id="rId45"/>
    <p:sldLayoutId id="2147483730" r:id="rId46"/>
    <p:sldLayoutId id="2147483731" r:id="rId4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87"/>
          <p:cNvSpPr/>
          <p:nvPr/>
        </p:nvSpPr>
        <p:spPr>
          <a:xfrm>
            <a:off x="7949497" y="3099223"/>
            <a:ext cx="1194502" cy="2088769"/>
          </a:xfrm>
          <a:custGeom>
            <a:avLst/>
            <a:gdLst/>
            <a:ahLst/>
            <a:cxnLst/>
            <a:rect l="l" t="t" r="r" b="b"/>
            <a:pathLst>
              <a:path w="1526520" h="2644012" extrusionOk="0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01" name="Google Shape;401;p87"/>
          <p:cNvSpPr txBox="1">
            <a:spLocks noGrp="1"/>
          </p:cNvSpPr>
          <p:nvPr>
            <p:ph type="title"/>
          </p:nvPr>
        </p:nvSpPr>
        <p:spPr>
          <a:xfrm>
            <a:off x="544400" y="448596"/>
            <a:ext cx="8287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Gill Sans"/>
              <a:buNone/>
              <a:defRPr sz="25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2" name="Google Shape;402;p87"/>
          <p:cNvSpPr txBox="1">
            <a:spLocks noGrp="1"/>
          </p:cNvSpPr>
          <p:nvPr>
            <p:ph type="body" idx="1"/>
          </p:nvPr>
        </p:nvSpPr>
        <p:spPr>
          <a:xfrm>
            <a:off x="544400" y="1161723"/>
            <a:ext cx="8287800" cy="3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Gill Sans"/>
              <a:buChar char="●"/>
              <a:defRPr sz="1800" b="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Char char="○"/>
              <a:defRPr sz="1400" b="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Char char="■"/>
              <a:defRPr sz="1400" b="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Char char="●"/>
              <a:defRPr sz="1400" b="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Char char="○"/>
              <a:defRPr sz="1400" b="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Char char="■"/>
              <a:defRPr sz="1400" b="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Char char="●"/>
              <a:defRPr sz="1400" b="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Char char="○"/>
              <a:defRPr sz="1400" b="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ill Sans"/>
              <a:buChar char="■"/>
              <a:defRPr sz="1400" b="0" i="0" u="none" strike="noStrike" cap="none">
                <a:solidFill>
                  <a:srgbClr val="43434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03" name="Google Shape;403;p87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4" name="Google Shape;404;p87"/>
          <p:cNvSpPr/>
          <p:nvPr/>
        </p:nvSpPr>
        <p:spPr>
          <a:xfrm>
            <a:off x="0" y="0"/>
            <a:ext cx="664036" cy="1156756"/>
          </a:xfrm>
          <a:custGeom>
            <a:avLst/>
            <a:gdLst/>
            <a:ahLst/>
            <a:cxnLst/>
            <a:rect l="l" t="t" r="r" b="b"/>
            <a:pathLst>
              <a:path w="1526520" h="2644013" extrusionOk="0">
                <a:moveTo>
                  <a:pt x="1526520" y="0"/>
                </a:moveTo>
                <a:lnTo>
                  <a:pt x="0" y="26440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EDEE"/>
            </a:gs>
            <a:gs pos="52999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12" scaled="0"/>
        </a:gra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06"/>
          <p:cNvSpPr txBox="1">
            <a:spLocks noGrp="1"/>
          </p:cNvSpPr>
          <p:nvPr>
            <p:ph type="title"/>
          </p:nvPr>
        </p:nvSpPr>
        <p:spPr>
          <a:xfrm>
            <a:off x="628650" y="123595"/>
            <a:ext cx="78867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50" tIns="34375" rIns="0" bIns="343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sz="27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9" name="Google Shape;529;p106"/>
          <p:cNvSpPr txBox="1">
            <a:spLocks noGrp="1"/>
          </p:cNvSpPr>
          <p:nvPr>
            <p:ph type="body" idx="1"/>
          </p:nvPr>
        </p:nvSpPr>
        <p:spPr>
          <a:xfrm>
            <a:off x="628650" y="921738"/>
            <a:ext cx="7886700" cy="3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50" tIns="34375" rIns="68750" bIns="343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0" name="Google Shape;530;p106"/>
          <p:cNvSpPr/>
          <p:nvPr/>
        </p:nvSpPr>
        <p:spPr>
          <a:xfrm>
            <a:off x="0" y="4767385"/>
            <a:ext cx="9144000" cy="41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750" tIns="34375" rIns="68750" bIns="68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Calibri"/>
              <a:buNone/>
            </a:pPr>
            <a:endParaRPr sz="1100"/>
          </a:p>
        </p:txBody>
      </p:sp>
      <p:sp>
        <p:nvSpPr>
          <p:cNvPr id="531" name="Google Shape;531;p106"/>
          <p:cNvSpPr/>
          <p:nvPr/>
        </p:nvSpPr>
        <p:spPr>
          <a:xfrm>
            <a:off x="-9526" y="5261587"/>
            <a:ext cx="1245900" cy="1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50" tIns="34375" rIns="68750" bIns="34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555555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lang="en-US" sz="800" b="0" i="0" u="sng" strike="noStrike" cap="none">
                <a:solidFill>
                  <a:srgbClr val="A5CD28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106"/>
          <p:cNvSpPr/>
          <p:nvPr/>
        </p:nvSpPr>
        <p:spPr>
          <a:xfrm rot="5400000">
            <a:off x="67501" y="133223"/>
            <a:ext cx="279386" cy="427678"/>
          </a:xfrm>
          <a:custGeom>
            <a:avLst/>
            <a:gdLst/>
            <a:ahLst/>
            <a:cxnLst/>
            <a:rect l="l" t="t" r="r" b="b"/>
            <a:pathLst>
              <a:path w="1034764" h="1598797" extrusionOk="0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" dist="12700" dir="2700000" algn="tl" rotWithShape="0">
              <a:srgbClr val="7F7F7F">
                <a:alpha val="40000"/>
              </a:srgbClr>
            </a:outerShdw>
          </a:effectLst>
        </p:spPr>
        <p:txBody>
          <a:bodyPr spcFirstLastPara="1" wrap="square" lIns="68750" tIns="34375" rIns="68750" bIns="34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blipFill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10"/>
          <p:cNvSpPr txBox="1">
            <a:spLocks noGrp="1"/>
          </p:cNvSpPr>
          <p:nvPr>
            <p:ph type="title"/>
          </p:nvPr>
        </p:nvSpPr>
        <p:spPr>
          <a:xfrm>
            <a:off x="311700" y="413290"/>
            <a:ext cx="8520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2" name="Google Shape;542;p110"/>
          <p:cNvSpPr txBox="1">
            <a:spLocks noGrp="1"/>
          </p:cNvSpPr>
          <p:nvPr>
            <p:ph type="body" idx="1"/>
          </p:nvPr>
        </p:nvSpPr>
        <p:spPr>
          <a:xfrm>
            <a:off x="311700" y="1239744"/>
            <a:ext cx="8520600" cy="3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110"/>
          <p:cNvSpPr txBox="1">
            <a:spLocks noGrp="1"/>
          </p:cNvSpPr>
          <p:nvPr>
            <p:ph type="sldNum" idx="12"/>
          </p:nvPr>
        </p:nvSpPr>
        <p:spPr>
          <a:xfrm>
            <a:off x="8460431" y="4688514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23"/>
          <p:cNvSpPr/>
          <p:nvPr/>
        </p:nvSpPr>
        <p:spPr>
          <a:xfrm>
            <a:off x="0" y="0"/>
            <a:ext cx="9144000" cy="5177790"/>
          </a:xfrm>
          <a:custGeom>
            <a:avLst/>
            <a:gdLst/>
            <a:ahLst/>
            <a:cxnLst/>
            <a:rect l="l" t="t" r="r" b="b"/>
            <a:pathLst>
              <a:path w="9144000" h="6858000" extrusionOk="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52385" y="152385"/>
                </a:moveTo>
                <a:lnTo>
                  <a:pt x="152385" y="6705615"/>
                </a:lnTo>
                <a:lnTo>
                  <a:pt x="8991615" y="6705615"/>
                </a:lnTo>
                <a:lnTo>
                  <a:pt x="8991615" y="152385"/>
                </a:lnTo>
                <a:lnTo>
                  <a:pt x="152385" y="1523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617" name="Google Shape;617;p123"/>
          <p:cNvCxnSpPr/>
          <p:nvPr/>
        </p:nvCxnSpPr>
        <p:spPr>
          <a:xfrm>
            <a:off x="762000" y="2938039"/>
            <a:ext cx="3207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>
              <a:srgbClr val="000000">
                <a:alpha val="39610"/>
              </a:srgbClr>
            </a:outerShdw>
          </a:effectLst>
        </p:spPr>
      </p:cxnSp>
      <p:pic>
        <p:nvPicPr>
          <p:cNvPr id="618" name="Google Shape;618;p1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518477"/>
            <a:ext cx="1370604" cy="411662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19610"/>
              </a:srgbClr>
            </a:outerShdw>
          </a:effectLst>
        </p:spPr>
      </p:pic>
      <p:sp>
        <p:nvSpPr>
          <p:cNvPr id="619" name="Google Shape;619;p123"/>
          <p:cNvSpPr txBox="1">
            <a:spLocks noGrp="1"/>
          </p:cNvSpPr>
          <p:nvPr>
            <p:ph type="title"/>
          </p:nvPr>
        </p:nvSpPr>
        <p:spPr>
          <a:xfrm>
            <a:off x="685800" y="345652"/>
            <a:ext cx="77724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0" name="Google Shape;620;p123"/>
          <p:cNvSpPr txBox="1">
            <a:spLocks noGrp="1"/>
          </p:cNvSpPr>
          <p:nvPr>
            <p:ph type="body" idx="1"/>
          </p:nvPr>
        </p:nvSpPr>
        <p:spPr>
          <a:xfrm>
            <a:off x="685800" y="1209781"/>
            <a:ext cx="7772400" cy="3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55600" algn="l" rtl="0">
              <a:spcBef>
                <a:spcPts val="1200"/>
              </a:spcBef>
              <a:spcAft>
                <a:spcPts val="0"/>
              </a:spcAft>
              <a:buClr>
                <a:srgbClr val="635C5B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21" name="Google Shape;621;p123"/>
          <p:cNvSpPr txBox="1">
            <a:spLocks noGrp="1"/>
          </p:cNvSpPr>
          <p:nvPr>
            <p:ph type="dt" idx="10"/>
          </p:nvPr>
        </p:nvSpPr>
        <p:spPr>
          <a:xfrm>
            <a:off x="152400" y="4930337"/>
            <a:ext cx="21336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22" name="Google Shape;622;p123"/>
          <p:cNvSpPr txBox="1">
            <a:spLocks noGrp="1"/>
          </p:cNvSpPr>
          <p:nvPr>
            <p:ph type="ftr" idx="11"/>
          </p:nvPr>
        </p:nvSpPr>
        <p:spPr>
          <a:xfrm>
            <a:off x="3124200" y="4930337"/>
            <a:ext cx="28956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23" name="Google Shape;623;p123"/>
          <p:cNvSpPr txBox="1">
            <a:spLocks noGrp="1"/>
          </p:cNvSpPr>
          <p:nvPr>
            <p:ph type="sldNum" idx="12"/>
          </p:nvPr>
        </p:nvSpPr>
        <p:spPr>
          <a:xfrm>
            <a:off x="6858000" y="4930337"/>
            <a:ext cx="21336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EDEE"/>
            </a:gs>
            <a:gs pos="52999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12" scaled="0"/>
        </a:gradFill>
        <a:effectLst/>
      </p:bgPr>
    </p:bg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25"/>
          <p:cNvSpPr txBox="1">
            <a:spLocks noGrp="1"/>
          </p:cNvSpPr>
          <p:nvPr>
            <p:ph type="title"/>
          </p:nvPr>
        </p:nvSpPr>
        <p:spPr>
          <a:xfrm>
            <a:off x="628650" y="123595"/>
            <a:ext cx="78867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sz="27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33" name="Google Shape;633;p125"/>
          <p:cNvSpPr txBox="1">
            <a:spLocks noGrp="1"/>
          </p:cNvSpPr>
          <p:nvPr>
            <p:ph type="body" idx="1"/>
          </p:nvPr>
        </p:nvSpPr>
        <p:spPr>
          <a:xfrm>
            <a:off x="628650" y="921738"/>
            <a:ext cx="7886700" cy="3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4" name="Google Shape;634;p125"/>
          <p:cNvSpPr/>
          <p:nvPr/>
        </p:nvSpPr>
        <p:spPr>
          <a:xfrm>
            <a:off x="0" y="4767385"/>
            <a:ext cx="9144000" cy="41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Calibri"/>
              <a:buNone/>
            </a:pPr>
            <a:endParaRPr sz="1100"/>
          </a:p>
        </p:txBody>
      </p:sp>
      <p:sp>
        <p:nvSpPr>
          <p:cNvPr id="635" name="Google Shape;635;p125"/>
          <p:cNvSpPr/>
          <p:nvPr/>
        </p:nvSpPr>
        <p:spPr>
          <a:xfrm>
            <a:off x="-9526" y="5261587"/>
            <a:ext cx="12459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555555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lang="en-US" sz="800" b="0" i="0" u="sng" strike="noStrike" cap="none">
                <a:solidFill>
                  <a:srgbClr val="A5CD28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125"/>
          <p:cNvSpPr/>
          <p:nvPr/>
        </p:nvSpPr>
        <p:spPr>
          <a:xfrm rot="5400000">
            <a:off x="67501" y="133223"/>
            <a:ext cx="279386" cy="427678"/>
          </a:xfrm>
          <a:custGeom>
            <a:avLst/>
            <a:gdLst/>
            <a:ahLst/>
            <a:cxnLst/>
            <a:rect l="l" t="t" r="r" b="b"/>
            <a:pathLst>
              <a:path w="1034764" h="1598797" extrusionOk="0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" dist="12700" dir="2700000" algn="tl" rotWithShape="0">
              <a:srgbClr val="7F7F7F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29"/>
          <p:cNvSpPr txBox="1"/>
          <p:nvPr/>
        </p:nvSpPr>
        <p:spPr>
          <a:xfrm>
            <a:off x="152400" y="4930337"/>
            <a:ext cx="21336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</a:pPr>
            <a:r>
              <a:rPr lang="en-US"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*</a:t>
            </a:r>
            <a:endParaRPr/>
          </a:p>
        </p:txBody>
      </p:sp>
      <p:sp>
        <p:nvSpPr>
          <p:cNvPr id="651" name="Google Shape;651;p129"/>
          <p:cNvSpPr txBox="1"/>
          <p:nvPr/>
        </p:nvSpPr>
        <p:spPr>
          <a:xfrm>
            <a:off x="6858000" y="4930337"/>
            <a:ext cx="21336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</a:pPr>
            <a:fld id="{00000000-1234-1234-1234-123412341234}" type="slidenum">
              <a:rPr lang="en-US" sz="600" b="0" i="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fld>
            <a:endParaRPr/>
          </a:p>
        </p:txBody>
      </p:sp>
      <p:sp>
        <p:nvSpPr>
          <p:cNvPr id="652" name="Google Shape;652;p129"/>
          <p:cNvSpPr txBox="1"/>
          <p:nvPr/>
        </p:nvSpPr>
        <p:spPr>
          <a:xfrm>
            <a:off x="4703750" y="3774775"/>
            <a:ext cx="3765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USAID - supported women coffee growers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53" name="Google Shape;653;p1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675" y="991500"/>
            <a:ext cx="4370048" cy="2783276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129"/>
          <p:cNvSpPr txBox="1"/>
          <p:nvPr/>
        </p:nvSpPr>
        <p:spPr>
          <a:xfrm>
            <a:off x="520275" y="1303500"/>
            <a:ext cx="3881400" cy="14163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USAID </a:t>
            </a:r>
            <a:r>
              <a:rPr lang="en-US" sz="3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Local Capacity Strengthening Policy 2023</a:t>
            </a:r>
            <a:endParaRPr sz="30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55" name="Google Shape;655;p129"/>
          <p:cNvSpPr txBox="1"/>
          <p:nvPr/>
        </p:nvSpPr>
        <p:spPr>
          <a:xfrm>
            <a:off x="520275" y="3574150"/>
            <a:ext cx="2920800" cy="11196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Chantal Ninteretse</a:t>
            </a:r>
            <a:endParaRPr sz="1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Program Development Specialist</a:t>
            </a:r>
            <a:endParaRPr sz="1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June 26, 2024</a:t>
            </a:r>
            <a:endParaRPr sz="1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56" name="Google Shape;656;p129"/>
          <p:cNvSpPr txBox="1"/>
          <p:nvPr/>
        </p:nvSpPr>
        <p:spPr>
          <a:xfrm>
            <a:off x="520275" y="3067913"/>
            <a:ext cx="4050900" cy="3756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USAID/Burundi Industry Day 2024</a:t>
            </a:r>
            <a:endParaRPr sz="20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658F"/>
            </a:gs>
            <a:gs pos="100000">
              <a:srgbClr val="030E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30"/>
          <p:cNvSpPr/>
          <p:nvPr/>
        </p:nvSpPr>
        <p:spPr>
          <a:xfrm>
            <a:off x="6305850" y="0"/>
            <a:ext cx="2389200" cy="4768200"/>
          </a:xfrm>
          <a:prstGeom prst="rect">
            <a:avLst/>
          </a:prstGeom>
          <a:gradFill>
            <a:gsLst>
              <a:gs pos="0">
                <a:srgbClr val="0B658F"/>
              </a:gs>
              <a:gs pos="100000">
                <a:srgbClr val="030E14"/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130"/>
          <p:cNvSpPr/>
          <p:nvPr/>
        </p:nvSpPr>
        <p:spPr>
          <a:xfrm>
            <a:off x="3655208" y="-1"/>
            <a:ext cx="553800" cy="4768200"/>
          </a:xfrm>
          <a:prstGeom prst="rect">
            <a:avLst/>
          </a:prstGeom>
          <a:gradFill>
            <a:gsLst>
              <a:gs pos="0">
                <a:srgbClr val="EFEDEE">
                  <a:alpha val="0"/>
                </a:srgbClr>
              </a:gs>
              <a:gs pos="67000">
                <a:schemeClr val="lt2"/>
              </a:gs>
              <a:gs pos="100000">
                <a:srgbClr val="BDBDBD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130"/>
          <p:cNvSpPr/>
          <p:nvPr/>
        </p:nvSpPr>
        <p:spPr>
          <a:xfrm>
            <a:off x="4215992" y="-1"/>
            <a:ext cx="553800" cy="4768200"/>
          </a:xfrm>
          <a:prstGeom prst="rect">
            <a:avLst/>
          </a:prstGeom>
          <a:gradFill>
            <a:gsLst>
              <a:gs pos="0">
                <a:srgbClr val="0B658F"/>
              </a:gs>
              <a:gs pos="100000">
                <a:srgbClr val="030E1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5" name="Google Shape;665;p130"/>
          <p:cNvCxnSpPr/>
          <p:nvPr/>
        </p:nvCxnSpPr>
        <p:spPr>
          <a:xfrm>
            <a:off x="4212420" y="-1"/>
            <a:ext cx="0" cy="4768200"/>
          </a:xfrm>
          <a:prstGeom prst="straightConnector1">
            <a:avLst/>
          </a:prstGeom>
          <a:noFill/>
          <a:ln w="2857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6" name="Google Shape;666;p130"/>
          <p:cNvSpPr txBox="1">
            <a:spLocks noGrp="1"/>
          </p:cNvSpPr>
          <p:nvPr>
            <p:ph type="title" idx="4294967295"/>
          </p:nvPr>
        </p:nvSpPr>
        <p:spPr>
          <a:xfrm>
            <a:off x="658044" y="1811668"/>
            <a:ext cx="27486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Helvetica Neue"/>
              <a:buNone/>
            </a:pPr>
            <a:r>
              <a:rPr lang="en-US" sz="4100">
                <a:solidFill>
                  <a:schemeClr val="lt1"/>
                </a:solidFill>
              </a:rPr>
              <a:t>Agenda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67" name="Google Shape;667;p130"/>
          <p:cNvSpPr txBox="1"/>
          <p:nvPr/>
        </p:nvSpPr>
        <p:spPr>
          <a:xfrm>
            <a:off x="1819556" y="3517362"/>
            <a:ext cx="1821084" cy="48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grpSp>
        <p:nvGrpSpPr>
          <p:cNvPr id="668" name="Google Shape;668;p130"/>
          <p:cNvGrpSpPr/>
          <p:nvPr/>
        </p:nvGrpSpPr>
        <p:grpSpPr>
          <a:xfrm>
            <a:off x="4346199" y="875747"/>
            <a:ext cx="1825875" cy="635724"/>
            <a:chOff x="5934181" y="1839097"/>
            <a:chExt cx="3246000" cy="1121206"/>
          </a:xfrm>
        </p:grpSpPr>
        <p:sp>
          <p:nvSpPr>
            <p:cNvPr id="669" name="Google Shape;669;p130"/>
            <p:cNvSpPr txBox="1"/>
            <p:nvPr/>
          </p:nvSpPr>
          <p:spPr>
            <a:xfrm>
              <a:off x="5934181" y="2011404"/>
              <a:ext cx="3246000" cy="94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USAID Local Capacity Strengthening</a:t>
              </a:r>
              <a:endParaRPr sz="17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670" name="Google Shape;670;p130"/>
            <p:cNvCxnSpPr/>
            <p:nvPr/>
          </p:nvCxnSpPr>
          <p:spPr>
            <a:xfrm>
              <a:off x="6336714" y="1839097"/>
              <a:ext cx="2560200" cy="0"/>
            </a:xfrm>
            <a:prstGeom prst="straightConnector1">
              <a:avLst/>
            </a:prstGeom>
            <a:noFill/>
            <a:ln w="9525" cap="flat" cmpd="sng">
              <a:solidFill>
                <a:srgbClr val="9E9E9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71" name="Google Shape;671;p130"/>
          <p:cNvSpPr txBox="1"/>
          <p:nvPr/>
        </p:nvSpPr>
        <p:spPr>
          <a:xfrm>
            <a:off x="6525750" y="1829875"/>
            <a:ext cx="26184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Burundi Localization journey </a:t>
            </a:r>
            <a:endParaRPr sz="23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72" name="Google Shape;672;p130"/>
          <p:cNvSpPr/>
          <p:nvPr/>
        </p:nvSpPr>
        <p:spPr>
          <a:xfrm>
            <a:off x="6820594" y="1318911"/>
            <a:ext cx="553112" cy="313861"/>
          </a:xfrm>
          <a:custGeom>
            <a:avLst/>
            <a:gdLst/>
            <a:ahLst/>
            <a:cxnLst/>
            <a:rect l="l" t="t" r="r" b="b"/>
            <a:pathLst>
              <a:path w="1170607" h="657300" extrusionOk="0">
                <a:moveTo>
                  <a:pt x="291405" y="148159"/>
                </a:moveTo>
                <a:cubicBezTo>
                  <a:pt x="284311" y="148159"/>
                  <a:pt x="277763" y="149114"/>
                  <a:pt x="271760" y="151024"/>
                </a:cubicBezTo>
                <a:cubicBezTo>
                  <a:pt x="265757" y="152933"/>
                  <a:pt x="260505" y="156139"/>
                  <a:pt x="256003" y="160642"/>
                </a:cubicBezTo>
                <a:cubicBezTo>
                  <a:pt x="251501" y="165144"/>
                  <a:pt x="247476" y="169714"/>
                  <a:pt x="243929" y="174352"/>
                </a:cubicBezTo>
                <a:cubicBezTo>
                  <a:pt x="240382" y="178991"/>
                  <a:pt x="237381" y="185266"/>
                  <a:pt x="234925" y="193179"/>
                </a:cubicBezTo>
                <a:cubicBezTo>
                  <a:pt x="232469" y="201092"/>
                  <a:pt x="230287" y="208118"/>
                  <a:pt x="228377" y="214257"/>
                </a:cubicBezTo>
                <a:cubicBezTo>
                  <a:pt x="226467" y="220396"/>
                  <a:pt x="224966" y="228582"/>
                  <a:pt x="223875" y="238814"/>
                </a:cubicBezTo>
                <a:cubicBezTo>
                  <a:pt x="222783" y="249045"/>
                  <a:pt x="221896" y="257367"/>
                  <a:pt x="221214" y="263779"/>
                </a:cubicBezTo>
                <a:cubicBezTo>
                  <a:pt x="220532" y="270191"/>
                  <a:pt x="220055" y="279196"/>
                  <a:pt x="219782" y="290792"/>
                </a:cubicBezTo>
                <a:cubicBezTo>
                  <a:pt x="219509" y="302388"/>
                  <a:pt x="219372" y="310915"/>
                  <a:pt x="219372" y="316372"/>
                </a:cubicBezTo>
                <a:cubicBezTo>
                  <a:pt x="219372" y="321829"/>
                  <a:pt x="219372" y="330287"/>
                  <a:pt x="219372" y="341747"/>
                </a:cubicBezTo>
                <a:cubicBezTo>
                  <a:pt x="219372" y="345294"/>
                  <a:pt x="219372" y="347886"/>
                  <a:pt x="219372" y="349523"/>
                </a:cubicBezTo>
                <a:cubicBezTo>
                  <a:pt x="219372" y="360164"/>
                  <a:pt x="219509" y="369578"/>
                  <a:pt x="219782" y="377763"/>
                </a:cubicBezTo>
                <a:cubicBezTo>
                  <a:pt x="220055" y="385949"/>
                  <a:pt x="220668" y="395976"/>
                  <a:pt x="221623" y="407845"/>
                </a:cubicBezTo>
                <a:cubicBezTo>
                  <a:pt x="222578" y="419714"/>
                  <a:pt x="223875" y="430082"/>
                  <a:pt x="225512" y="438950"/>
                </a:cubicBezTo>
                <a:cubicBezTo>
                  <a:pt x="227149" y="447818"/>
                  <a:pt x="229536" y="457027"/>
                  <a:pt x="232674" y="466576"/>
                </a:cubicBezTo>
                <a:cubicBezTo>
                  <a:pt x="235812" y="476126"/>
                  <a:pt x="239563" y="484039"/>
                  <a:pt x="243929" y="490314"/>
                </a:cubicBezTo>
                <a:cubicBezTo>
                  <a:pt x="248295" y="496590"/>
                  <a:pt x="253820" y="501706"/>
                  <a:pt x="260505" y="505662"/>
                </a:cubicBezTo>
                <a:cubicBezTo>
                  <a:pt x="267190" y="509619"/>
                  <a:pt x="274761" y="511597"/>
                  <a:pt x="283220" y="511597"/>
                </a:cubicBezTo>
                <a:cubicBezTo>
                  <a:pt x="292770" y="511597"/>
                  <a:pt x="301296" y="509551"/>
                  <a:pt x="308800" y="505458"/>
                </a:cubicBezTo>
                <a:cubicBezTo>
                  <a:pt x="316303" y="501365"/>
                  <a:pt x="322442" y="496454"/>
                  <a:pt x="327217" y="490724"/>
                </a:cubicBezTo>
                <a:cubicBezTo>
                  <a:pt x="331992" y="484994"/>
                  <a:pt x="336017" y="477081"/>
                  <a:pt x="339291" y="466986"/>
                </a:cubicBezTo>
                <a:cubicBezTo>
                  <a:pt x="342565" y="456890"/>
                  <a:pt x="345021" y="447954"/>
                  <a:pt x="346658" y="440178"/>
                </a:cubicBezTo>
                <a:cubicBezTo>
                  <a:pt x="348295" y="432402"/>
                  <a:pt x="349523" y="422170"/>
                  <a:pt x="350341" y="409482"/>
                </a:cubicBezTo>
                <a:cubicBezTo>
                  <a:pt x="351160" y="396795"/>
                  <a:pt x="351637" y="387177"/>
                  <a:pt x="351774" y="380628"/>
                </a:cubicBezTo>
                <a:cubicBezTo>
                  <a:pt x="351910" y="374080"/>
                  <a:pt x="351978" y="364939"/>
                  <a:pt x="351978" y="353207"/>
                </a:cubicBezTo>
                <a:cubicBezTo>
                  <a:pt x="351978" y="350751"/>
                  <a:pt x="351978" y="348977"/>
                  <a:pt x="351978" y="347886"/>
                </a:cubicBezTo>
                <a:cubicBezTo>
                  <a:pt x="353070" y="338609"/>
                  <a:pt x="353615" y="324148"/>
                  <a:pt x="353615" y="304503"/>
                </a:cubicBezTo>
                <a:cubicBezTo>
                  <a:pt x="353615" y="303138"/>
                  <a:pt x="353684" y="297681"/>
                  <a:pt x="353820" y="288131"/>
                </a:cubicBezTo>
                <a:cubicBezTo>
                  <a:pt x="353956" y="278582"/>
                  <a:pt x="354025" y="270874"/>
                  <a:pt x="354025" y="265007"/>
                </a:cubicBezTo>
                <a:cubicBezTo>
                  <a:pt x="354025" y="259141"/>
                  <a:pt x="353615" y="250751"/>
                  <a:pt x="352797" y="239837"/>
                </a:cubicBezTo>
                <a:cubicBezTo>
                  <a:pt x="351978" y="228923"/>
                  <a:pt x="350887" y="219919"/>
                  <a:pt x="349523" y="212824"/>
                </a:cubicBezTo>
                <a:cubicBezTo>
                  <a:pt x="348158" y="205730"/>
                  <a:pt x="345907" y="197681"/>
                  <a:pt x="342770" y="188677"/>
                </a:cubicBezTo>
                <a:cubicBezTo>
                  <a:pt x="339632" y="179673"/>
                  <a:pt x="335880" y="172511"/>
                  <a:pt x="331514" y="167190"/>
                </a:cubicBezTo>
                <a:cubicBezTo>
                  <a:pt x="327149" y="161869"/>
                  <a:pt x="321555" y="157367"/>
                  <a:pt x="314734" y="153684"/>
                </a:cubicBezTo>
                <a:cubicBezTo>
                  <a:pt x="307913" y="150000"/>
                  <a:pt x="300136" y="148159"/>
                  <a:pt x="291405" y="148159"/>
                </a:cubicBezTo>
                <a:close/>
                <a:moveTo>
                  <a:pt x="892299" y="2457"/>
                </a:moveTo>
                <a:cubicBezTo>
                  <a:pt x="920948" y="2457"/>
                  <a:pt x="948233" y="4708"/>
                  <a:pt x="974154" y="9210"/>
                </a:cubicBezTo>
                <a:cubicBezTo>
                  <a:pt x="1000075" y="13712"/>
                  <a:pt x="1024768" y="20942"/>
                  <a:pt x="1048233" y="30902"/>
                </a:cubicBezTo>
                <a:cubicBezTo>
                  <a:pt x="1071699" y="40861"/>
                  <a:pt x="1091958" y="53139"/>
                  <a:pt x="1109011" y="67737"/>
                </a:cubicBezTo>
                <a:cubicBezTo>
                  <a:pt x="1126064" y="82334"/>
                  <a:pt x="1139639" y="100411"/>
                  <a:pt x="1149734" y="121966"/>
                </a:cubicBezTo>
                <a:cubicBezTo>
                  <a:pt x="1159830" y="143521"/>
                  <a:pt x="1164878" y="167532"/>
                  <a:pt x="1164878" y="193999"/>
                </a:cubicBezTo>
                <a:cubicBezTo>
                  <a:pt x="1164878" y="217191"/>
                  <a:pt x="1161535" y="238746"/>
                  <a:pt x="1154850" y="258664"/>
                </a:cubicBezTo>
                <a:cubicBezTo>
                  <a:pt x="1148165" y="278583"/>
                  <a:pt x="1139707" y="295499"/>
                  <a:pt x="1129475" y="309415"/>
                </a:cubicBezTo>
                <a:cubicBezTo>
                  <a:pt x="1119243" y="323330"/>
                  <a:pt x="1106419" y="337519"/>
                  <a:pt x="1091003" y="351980"/>
                </a:cubicBezTo>
                <a:cubicBezTo>
                  <a:pt x="1075587" y="366441"/>
                  <a:pt x="1060648" y="378924"/>
                  <a:pt x="1046187" y="389429"/>
                </a:cubicBezTo>
                <a:cubicBezTo>
                  <a:pt x="1031726" y="399933"/>
                  <a:pt x="1015287" y="412553"/>
                  <a:pt x="996869" y="427287"/>
                </a:cubicBezTo>
                <a:cubicBezTo>
                  <a:pt x="978452" y="442021"/>
                  <a:pt x="962694" y="455936"/>
                  <a:pt x="949598" y="469033"/>
                </a:cubicBezTo>
                <a:cubicBezTo>
                  <a:pt x="968151" y="469033"/>
                  <a:pt x="996596" y="468487"/>
                  <a:pt x="1034932" y="467396"/>
                </a:cubicBezTo>
                <a:cubicBezTo>
                  <a:pt x="1073267" y="466305"/>
                  <a:pt x="1102394" y="465759"/>
                  <a:pt x="1122313" y="465759"/>
                </a:cubicBezTo>
                <a:cubicBezTo>
                  <a:pt x="1141139" y="465759"/>
                  <a:pt x="1153895" y="472103"/>
                  <a:pt x="1160580" y="484790"/>
                </a:cubicBezTo>
                <a:cubicBezTo>
                  <a:pt x="1167265" y="497478"/>
                  <a:pt x="1170607" y="515691"/>
                  <a:pt x="1170607" y="539429"/>
                </a:cubicBezTo>
                <a:cubicBezTo>
                  <a:pt x="1170607" y="546796"/>
                  <a:pt x="1170198" y="559279"/>
                  <a:pt x="1169380" y="576878"/>
                </a:cubicBezTo>
                <a:cubicBezTo>
                  <a:pt x="1168561" y="594477"/>
                  <a:pt x="1168152" y="607914"/>
                  <a:pt x="1168152" y="617191"/>
                </a:cubicBezTo>
                <a:lnTo>
                  <a:pt x="1168152" y="624558"/>
                </a:lnTo>
                <a:cubicBezTo>
                  <a:pt x="1168152" y="628651"/>
                  <a:pt x="1167879" y="631789"/>
                  <a:pt x="1167333" y="633972"/>
                </a:cubicBezTo>
                <a:cubicBezTo>
                  <a:pt x="1166787" y="636155"/>
                  <a:pt x="1165287" y="638201"/>
                  <a:pt x="1162831" y="640111"/>
                </a:cubicBezTo>
                <a:cubicBezTo>
                  <a:pt x="1160375" y="642021"/>
                  <a:pt x="1156692" y="643385"/>
                  <a:pt x="1151781" y="644204"/>
                </a:cubicBezTo>
                <a:lnTo>
                  <a:pt x="1122313" y="644204"/>
                </a:lnTo>
                <a:cubicBezTo>
                  <a:pt x="1101576" y="643658"/>
                  <a:pt x="1057374" y="642567"/>
                  <a:pt x="989707" y="640930"/>
                </a:cubicBezTo>
                <a:cubicBezTo>
                  <a:pt x="880566" y="640930"/>
                  <a:pt x="761330" y="643112"/>
                  <a:pt x="631998" y="647478"/>
                </a:cubicBezTo>
                <a:lnTo>
                  <a:pt x="631998" y="639292"/>
                </a:lnTo>
                <a:cubicBezTo>
                  <a:pt x="627906" y="636837"/>
                  <a:pt x="624563" y="631925"/>
                  <a:pt x="621971" y="624558"/>
                </a:cubicBezTo>
                <a:cubicBezTo>
                  <a:pt x="619379" y="617191"/>
                  <a:pt x="618083" y="609006"/>
                  <a:pt x="618083" y="600002"/>
                </a:cubicBezTo>
                <a:lnTo>
                  <a:pt x="618083" y="480493"/>
                </a:lnTo>
                <a:cubicBezTo>
                  <a:pt x="618083" y="474217"/>
                  <a:pt x="627360" y="464940"/>
                  <a:pt x="645914" y="452662"/>
                </a:cubicBezTo>
                <a:cubicBezTo>
                  <a:pt x="720948" y="401912"/>
                  <a:pt x="774700" y="365077"/>
                  <a:pt x="807169" y="342157"/>
                </a:cubicBezTo>
                <a:lnTo>
                  <a:pt x="832544" y="322512"/>
                </a:lnTo>
                <a:cubicBezTo>
                  <a:pt x="891480" y="276673"/>
                  <a:pt x="920948" y="235745"/>
                  <a:pt x="920948" y="199729"/>
                </a:cubicBezTo>
                <a:cubicBezTo>
                  <a:pt x="920948" y="188269"/>
                  <a:pt x="917606" y="179265"/>
                  <a:pt x="910921" y="172716"/>
                </a:cubicBezTo>
                <a:cubicBezTo>
                  <a:pt x="904236" y="166168"/>
                  <a:pt x="895300" y="162894"/>
                  <a:pt x="884113" y="162894"/>
                </a:cubicBezTo>
                <a:cubicBezTo>
                  <a:pt x="874563" y="162894"/>
                  <a:pt x="866992" y="165008"/>
                  <a:pt x="861398" y="169237"/>
                </a:cubicBezTo>
                <a:cubicBezTo>
                  <a:pt x="855805" y="173467"/>
                  <a:pt x="851985" y="178651"/>
                  <a:pt x="849939" y="184790"/>
                </a:cubicBezTo>
                <a:cubicBezTo>
                  <a:pt x="847892" y="190929"/>
                  <a:pt x="846255" y="197136"/>
                  <a:pt x="845027" y="203412"/>
                </a:cubicBezTo>
                <a:cubicBezTo>
                  <a:pt x="843799" y="209688"/>
                  <a:pt x="842026" y="215417"/>
                  <a:pt x="839707" y="220602"/>
                </a:cubicBezTo>
                <a:cubicBezTo>
                  <a:pt x="837387" y="225786"/>
                  <a:pt x="833909" y="228924"/>
                  <a:pt x="829270" y="230015"/>
                </a:cubicBezTo>
                <a:lnTo>
                  <a:pt x="639365" y="230015"/>
                </a:lnTo>
                <a:cubicBezTo>
                  <a:pt x="624086" y="230015"/>
                  <a:pt x="616446" y="225922"/>
                  <a:pt x="616446" y="217737"/>
                </a:cubicBezTo>
                <a:cubicBezTo>
                  <a:pt x="620539" y="178446"/>
                  <a:pt x="629952" y="144681"/>
                  <a:pt x="644686" y="116441"/>
                </a:cubicBezTo>
                <a:cubicBezTo>
                  <a:pt x="659420" y="88200"/>
                  <a:pt x="679065" y="65895"/>
                  <a:pt x="703622" y="49524"/>
                </a:cubicBezTo>
                <a:cubicBezTo>
                  <a:pt x="728179" y="33153"/>
                  <a:pt x="755873" y="21215"/>
                  <a:pt x="786705" y="13712"/>
                </a:cubicBezTo>
                <a:cubicBezTo>
                  <a:pt x="817537" y="6209"/>
                  <a:pt x="852735" y="2457"/>
                  <a:pt x="892299" y="2457"/>
                </a:cubicBezTo>
                <a:close/>
                <a:moveTo>
                  <a:pt x="286494" y="0"/>
                </a:moveTo>
                <a:cubicBezTo>
                  <a:pt x="319509" y="0"/>
                  <a:pt x="349727" y="3752"/>
                  <a:pt x="377149" y="11255"/>
                </a:cubicBezTo>
                <a:cubicBezTo>
                  <a:pt x="404570" y="18759"/>
                  <a:pt x="427967" y="28786"/>
                  <a:pt x="447340" y="41337"/>
                </a:cubicBezTo>
                <a:cubicBezTo>
                  <a:pt x="466712" y="53888"/>
                  <a:pt x="483902" y="69236"/>
                  <a:pt x="498909" y="87381"/>
                </a:cubicBezTo>
                <a:cubicBezTo>
                  <a:pt x="513916" y="105526"/>
                  <a:pt x="525921" y="124420"/>
                  <a:pt x="534925" y="144066"/>
                </a:cubicBezTo>
                <a:cubicBezTo>
                  <a:pt x="543929" y="163711"/>
                  <a:pt x="551296" y="185062"/>
                  <a:pt x="557026" y="208118"/>
                </a:cubicBezTo>
                <a:cubicBezTo>
                  <a:pt x="562756" y="231174"/>
                  <a:pt x="566712" y="253206"/>
                  <a:pt x="568895" y="274216"/>
                </a:cubicBezTo>
                <a:cubicBezTo>
                  <a:pt x="571078" y="295226"/>
                  <a:pt x="572169" y="317054"/>
                  <a:pt x="572169" y="339700"/>
                </a:cubicBezTo>
                <a:cubicBezTo>
                  <a:pt x="572169" y="391542"/>
                  <a:pt x="564734" y="437791"/>
                  <a:pt x="549864" y="478445"/>
                </a:cubicBezTo>
                <a:cubicBezTo>
                  <a:pt x="534993" y="519100"/>
                  <a:pt x="514393" y="552388"/>
                  <a:pt x="488063" y="578309"/>
                </a:cubicBezTo>
                <a:cubicBezTo>
                  <a:pt x="461733" y="604230"/>
                  <a:pt x="431105" y="623875"/>
                  <a:pt x="396180" y="637245"/>
                </a:cubicBezTo>
                <a:cubicBezTo>
                  <a:pt x="361255" y="650615"/>
                  <a:pt x="323056" y="657300"/>
                  <a:pt x="281583" y="657300"/>
                </a:cubicBezTo>
                <a:cubicBezTo>
                  <a:pt x="250750" y="657300"/>
                  <a:pt x="222715" y="654366"/>
                  <a:pt x="197476" y="648500"/>
                </a:cubicBezTo>
                <a:cubicBezTo>
                  <a:pt x="172237" y="642634"/>
                  <a:pt x="150341" y="634653"/>
                  <a:pt x="131787" y="624557"/>
                </a:cubicBezTo>
                <a:cubicBezTo>
                  <a:pt x="113233" y="614462"/>
                  <a:pt x="96794" y="601638"/>
                  <a:pt x="82469" y="586085"/>
                </a:cubicBezTo>
                <a:cubicBezTo>
                  <a:pt x="68144" y="570533"/>
                  <a:pt x="56275" y="553957"/>
                  <a:pt x="46862" y="536358"/>
                </a:cubicBezTo>
                <a:cubicBezTo>
                  <a:pt x="37449" y="518759"/>
                  <a:pt x="29468" y="498568"/>
                  <a:pt x="22919" y="475785"/>
                </a:cubicBezTo>
                <a:cubicBezTo>
                  <a:pt x="16371" y="453002"/>
                  <a:pt x="11391" y="430424"/>
                  <a:pt x="7981" y="408050"/>
                </a:cubicBezTo>
                <a:cubicBezTo>
                  <a:pt x="4570" y="385676"/>
                  <a:pt x="1910" y="360710"/>
                  <a:pt x="0" y="333152"/>
                </a:cubicBezTo>
                <a:cubicBezTo>
                  <a:pt x="0" y="126058"/>
                  <a:pt x="95498" y="15007"/>
                  <a:pt x="2864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" dist="12700" dir="2700000" algn="tl" rotWithShape="0">
              <a:srgbClr val="000000">
                <a:alpha val="51760"/>
              </a:srgbClr>
            </a:outerShdw>
          </a:effectLst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73" name="Google Shape;673;p130"/>
          <p:cNvSpPr/>
          <p:nvPr/>
        </p:nvSpPr>
        <p:spPr>
          <a:xfrm>
            <a:off x="4572001" y="480784"/>
            <a:ext cx="496257" cy="313861"/>
          </a:xfrm>
          <a:custGeom>
            <a:avLst/>
            <a:gdLst/>
            <a:ahLst/>
            <a:cxnLst/>
            <a:rect l="l" t="t" r="r" b="b"/>
            <a:pathLst>
              <a:path w="1050279" h="657300" extrusionOk="0">
                <a:moveTo>
                  <a:pt x="291405" y="148159"/>
                </a:moveTo>
                <a:cubicBezTo>
                  <a:pt x="284311" y="148159"/>
                  <a:pt x="277763" y="149114"/>
                  <a:pt x="271760" y="151024"/>
                </a:cubicBezTo>
                <a:cubicBezTo>
                  <a:pt x="265757" y="152933"/>
                  <a:pt x="260505" y="156139"/>
                  <a:pt x="256003" y="160642"/>
                </a:cubicBezTo>
                <a:cubicBezTo>
                  <a:pt x="251501" y="165144"/>
                  <a:pt x="247476" y="169714"/>
                  <a:pt x="243929" y="174352"/>
                </a:cubicBezTo>
                <a:cubicBezTo>
                  <a:pt x="240382" y="178991"/>
                  <a:pt x="237381" y="185266"/>
                  <a:pt x="234925" y="193179"/>
                </a:cubicBezTo>
                <a:cubicBezTo>
                  <a:pt x="232469" y="201092"/>
                  <a:pt x="230286" y="208118"/>
                  <a:pt x="228376" y="214257"/>
                </a:cubicBezTo>
                <a:cubicBezTo>
                  <a:pt x="226466" y="220396"/>
                  <a:pt x="224966" y="228582"/>
                  <a:pt x="223874" y="238814"/>
                </a:cubicBezTo>
                <a:cubicBezTo>
                  <a:pt x="222783" y="249045"/>
                  <a:pt x="221896" y="257367"/>
                  <a:pt x="221214" y="263779"/>
                </a:cubicBezTo>
                <a:cubicBezTo>
                  <a:pt x="220532" y="270191"/>
                  <a:pt x="220054" y="279196"/>
                  <a:pt x="219782" y="290792"/>
                </a:cubicBezTo>
                <a:cubicBezTo>
                  <a:pt x="219509" y="302388"/>
                  <a:pt x="219372" y="310915"/>
                  <a:pt x="219372" y="316372"/>
                </a:cubicBezTo>
                <a:cubicBezTo>
                  <a:pt x="219372" y="321829"/>
                  <a:pt x="219372" y="330287"/>
                  <a:pt x="219372" y="341747"/>
                </a:cubicBezTo>
                <a:cubicBezTo>
                  <a:pt x="219372" y="345294"/>
                  <a:pt x="219372" y="347886"/>
                  <a:pt x="219372" y="349523"/>
                </a:cubicBezTo>
                <a:cubicBezTo>
                  <a:pt x="219372" y="360164"/>
                  <a:pt x="219509" y="369578"/>
                  <a:pt x="219782" y="377763"/>
                </a:cubicBezTo>
                <a:cubicBezTo>
                  <a:pt x="220054" y="385949"/>
                  <a:pt x="220668" y="395976"/>
                  <a:pt x="221623" y="407845"/>
                </a:cubicBezTo>
                <a:cubicBezTo>
                  <a:pt x="222578" y="419714"/>
                  <a:pt x="223874" y="430082"/>
                  <a:pt x="225512" y="438950"/>
                </a:cubicBezTo>
                <a:cubicBezTo>
                  <a:pt x="227149" y="447818"/>
                  <a:pt x="229536" y="457027"/>
                  <a:pt x="232674" y="466576"/>
                </a:cubicBezTo>
                <a:cubicBezTo>
                  <a:pt x="235812" y="476126"/>
                  <a:pt x="239563" y="484039"/>
                  <a:pt x="243929" y="490314"/>
                </a:cubicBezTo>
                <a:cubicBezTo>
                  <a:pt x="248295" y="496590"/>
                  <a:pt x="253820" y="501706"/>
                  <a:pt x="260505" y="505662"/>
                </a:cubicBezTo>
                <a:cubicBezTo>
                  <a:pt x="267190" y="509619"/>
                  <a:pt x="274761" y="511597"/>
                  <a:pt x="283220" y="511597"/>
                </a:cubicBezTo>
                <a:cubicBezTo>
                  <a:pt x="292769" y="511597"/>
                  <a:pt x="301296" y="509551"/>
                  <a:pt x="308799" y="505458"/>
                </a:cubicBezTo>
                <a:cubicBezTo>
                  <a:pt x="316303" y="501365"/>
                  <a:pt x="322442" y="496454"/>
                  <a:pt x="327217" y="490724"/>
                </a:cubicBezTo>
                <a:cubicBezTo>
                  <a:pt x="331992" y="484994"/>
                  <a:pt x="336016" y="477081"/>
                  <a:pt x="339291" y="466986"/>
                </a:cubicBezTo>
                <a:cubicBezTo>
                  <a:pt x="342565" y="456890"/>
                  <a:pt x="345020" y="447954"/>
                  <a:pt x="346658" y="440178"/>
                </a:cubicBezTo>
                <a:cubicBezTo>
                  <a:pt x="348295" y="432402"/>
                  <a:pt x="349523" y="422170"/>
                  <a:pt x="350341" y="409482"/>
                </a:cubicBezTo>
                <a:cubicBezTo>
                  <a:pt x="351160" y="396795"/>
                  <a:pt x="351637" y="387177"/>
                  <a:pt x="351774" y="380628"/>
                </a:cubicBezTo>
                <a:cubicBezTo>
                  <a:pt x="351910" y="374080"/>
                  <a:pt x="351978" y="364939"/>
                  <a:pt x="351978" y="353207"/>
                </a:cubicBezTo>
                <a:cubicBezTo>
                  <a:pt x="351978" y="350751"/>
                  <a:pt x="351978" y="348977"/>
                  <a:pt x="351978" y="347886"/>
                </a:cubicBezTo>
                <a:cubicBezTo>
                  <a:pt x="353070" y="338609"/>
                  <a:pt x="353615" y="324148"/>
                  <a:pt x="353615" y="304503"/>
                </a:cubicBezTo>
                <a:cubicBezTo>
                  <a:pt x="353615" y="303138"/>
                  <a:pt x="353684" y="297681"/>
                  <a:pt x="353820" y="288131"/>
                </a:cubicBezTo>
                <a:cubicBezTo>
                  <a:pt x="353956" y="278582"/>
                  <a:pt x="354025" y="270874"/>
                  <a:pt x="354025" y="265007"/>
                </a:cubicBezTo>
                <a:cubicBezTo>
                  <a:pt x="354025" y="259141"/>
                  <a:pt x="353615" y="250751"/>
                  <a:pt x="352797" y="239837"/>
                </a:cubicBezTo>
                <a:cubicBezTo>
                  <a:pt x="351978" y="228923"/>
                  <a:pt x="350887" y="219919"/>
                  <a:pt x="349523" y="212824"/>
                </a:cubicBezTo>
                <a:cubicBezTo>
                  <a:pt x="348158" y="205730"/>
                  <a:pt x="345907" y="197681"/>
                  <a:pt x="342769" y="188677"/>
                </a:cubicBezTo>
                <a:cubicBezTo>
                  <a:pt x="339632" y="179673"/>
                  <a:pt x="335880" y="172511"/>
                  <a:pt x="331514" y="167190"/>
                </a:cubicBezTo>
                <a:cubicBezTo>
                  <a:pt x="327149" y="161869"/>
                  <a:pt x="321555" y="157367"/>
                  <a:pt x="314734" y="153684"/>
                </a:cubicBezTo>
                <a:cubicBezTo>
                  <a:pt x="307913" y="150000"/>
                  <a:pt x="300136" y="148159"/>
                  <a:pt x="291405" y="148159"/>
                </a:cubicBezTo>
                <a:close/>
                <a:moveTo>
                  <a:pt x="857100" y="18827"/>
                </a:moveTo>
                <a:cubicBezTo>
                  <a:pt x="922584" y="19918"/>
                  <a:pt x="971698" y="20464"/>
                  <a:pt x="1004440" y="20464"/>
                </a:cubicBezTo>
                <a:cubicBezTo>
                  <a:pt x="1018628" y="20464"/>
                  <a:pt x="1029269" y="19918"/>
                  <a:pt x="1036363" y="18827"/>
                </a:cubicBezTo>
                <a:cubicBezTo>
                  <a:pt x="1038546" y="19100"/>
                  <a:pt x="1040252" y="19782"/>
                  <a:pt x="1041479" y="20873"/>
                </a:cubicBezTo>
                <a:cubicBezTo>
                  <a:pt x="1042707" y="21965"/>
                  <a:pt x="1043594" y="24011"/>
                  <a:pt x="1044140" y="27012"/>
                </a:cubicBezTo>
                <a:cubicBezTo>
                  <a:pt x="1044685" y="30014"/>
                  <a:pt x="1045026" y="32879"/>
                  <a:pt x="1045163" y="35607"/>
                </a:cubicBezTo>
                <a:cubicBezTo>
                  <a:pt x="1045299" y="38336"/>
                  <a:pt x="1045367" y="42838"/>
                  <a:pt x="1045367" y="49113"/>
                </a:cubicBezTo>
                <a:lnTo>
                  <a:pt x="1045367" y="267668"/>
                </a:lnTo>
                <a:cubicBezTo>
                  <a:pt x="1045367" y="308322"/>
                  <a:pt x="1046186" y="369100"/>
                  <a:pt x="1047823" y="450001"/>
                </a:cubicBezTo>
                <a:cubicBezTo>
                  <a:pt x="1049460" y="530901"/>
                  <a:pt x="1050279" y="591815"/>
                  <a:pt x="1050279" y="632743"/>
                </a:cubicBezTo>
                <a:cubicBezTo>
                  <a:pt x="1048914" y="642566"/>
                  <a:pt x="1029269" y="647477"/>
                  <a:pt x="991343" y="647477"/>
                </a:cubicBezTo>
                <a:cubicBezTo>
                  <a:pt x="985886" y="647477"/>
                  <a:pt x="978519" y="647341"/>
                  <a:pt x="969242" y="647068"/>
                </a:cubicBezTo>
                <a:cubicBezTo>
                  <a:pt x="959965" y="646795"/>
                  <a:pt x="953689" y="646658"/>
                  <a:pt x="950415" y="646658"/>
                </a:cubicBezTo>
                <a:cubicBezTo>
                  <a:pt x="942775" y="646658"/>
                  <a:pt x="931998" y="646795"/>
                  <a:pt x="918082" y="647068"/>
                </a:cubicBezTo>
                <a:cubicBezTo>
                  <a:pt x="904167" y="647341"/>
                  <a:pt x="893935" y="647477"/>
                  <a:pt x="887386" y="647477"/>
                </a:cubicBezTo>
                <a:cubicBezTo>
                  <a:pt x="870470" y="647477"/>
                  <a:pt x="845094" y="646931"/>
                  <a:pt x="811261" y="645840"/>
                </a:cubicBezTo>
                <a:lnTo>
                  <a:pt x="800620" y="631924"/>
                </a:lnTo>
                <a:cubicBezTo>
                  <a:pt x="797891" y="629196"/>
                  <a:pt x="796527" y="623466"/>
                  <a:pt x="796527" y="614735"/>
                </a:cubicBezTo>
                <a:cubicBezTo>
                  <a:pt x="796527" y="573261"/>
                  <a:pt x="797072" y="513234"/>
                  <a:pt x="798164" y="434653"/>
                </a:cubicBezTo>
                <a:lnTo>
                  <a:pt x="798164" y="256208"/>
                </a:lnTo>
                <a:cubicBezTo>
                  <a:pt x="758055" y="282674"/>
                  <a:pt x="720674" y="301228"/>
                  <a:pt x="686022" y="311870"/>
                </a:cubicBezTo>
                <a:cubicBezTo>
                  <a:pt x="681383" y="311870"/>
                  <a:pt x="677973" y="311051"/>
                  <a:pt x="675790" y="309414"/>
                </a:cubicBezTo>
                <a:cubicBezTo>
                  <a:pt x="673607" y="307777"/>
                  <a:pt x="672379" y="304775"/>
                  <a:pt x="672107" y="300410"/>
                </a:cubicBezTo>
                <a:lnTo>
                  <a:pt x="672107" y="241474"/>
                </a:lnTo>
                <a:cubicBezTo>
                  <a:pt x="672107" y="238472"/>
                  <a:pt x="672107" y="233970"/>
                  <a:pt x="672107" y="227968"/>
                </a:cubicBezTo>
                <a:cubicBezTo>
                  <a:pt x="672107" y="183493"/>
                  <a:pt x="673334" y="156481"/>
                  <a:pt x="675790" y="146931"/>
                </a:cubicBezTo>
                <a:cubicBezTo>
                  <a:pt x="678246" y="137654"/>
                  <a:pt x="684112" y="130014"/>
                  <a:pt x="693389" y="124011"/>
                </a:cubicBezTo>
                <a:cubicBezTo>
                  <a:pt x="696117" y="122374"/>
                  <a:pt x="701165" y="119782"/>
                  <a:pt x="708532" y="116235"/>
                </a:cubicBezTo>
                <a:lnTo>
                  <a:pt x="729405" y="104775"/>
                </a:lnTo>
                <a:cubicBezTo>
                  <a:pt x="741138" y="99864"/>
                  <a:pt x="753484" y="94270"/>
                  <a:pt x="766445" y="87995"/>
                </a:cubicBezTo>
                <a:cubicBezTo>
                  <a:pt x="779405" y="81719"/>
                  <a:pt x="795776" y="71760"/>
                  <a:pt x="815558" y="58118"/>
                </a:cubicBezTo>
                <a:cubicBezTo>
                  <a:pt x="835340" y="44475"/>
                  <a:pt x="849187" y="31378"/>
                  <a:pt x="857100" y="18827"/>
                </a:cubicBezTo>
                <a:close/>
                <a:moveTo>
                  <a:pt x="286494" y="0"/>
                </a:moveTo>
                <a:cubicBezTo>
                  <a:pt x="319509" y="0"/>
                  <a:pt x="349727" y="3752"/>
                  <a:pt x="377149" y="11255"/>
                </a:cubicBezTo>
                <a:cubicBezTo>
                  <a:pt x="404570" y="18759"/>
                  <a:pt x="427967" y="28786"/>
                  <a:pt x="447340" y="41337"/>
                </a:cubicBezTo>
                <a:cubicBezTo>
                  <a:pt x="466712" y="53888"/>
                  <a:pt x="483902" y="69236"/>
                  <a:pt x="498909" y="87381"/>
                </a:cubicBezTo>
                <a:cubicBezTo>
                  <a:pt x="513916" y="105526"/>
                  <a:pt x="525921" y="124420"/>
                  <a:pt x="534925" y="144066"/>
                </a:cubicBezTo>
                <a:cubicBezTo>
                  <a:pt x="543929" y="163711"/>
                  <a:pt x="551296" y="185062"/>
                  <a:pt x="557026" y="208118"/>
                </a:cubicBezTo>
                <a:cubicBezTo>
                  <a:pt x="562756" y="231174"/>
                  <a:pt x="566712" y="253206"/>
                  <a:pt x="568895" y="274216"/>
                </a:cubicBezTo>
                <a:cubicBezTo>
                  <a:pt x="571078" y="295226"/>
                  <a:pt x="572169" y="317054"/>
                  <a:pt x="572169" y="339700"/>
                </a:cubicBezTo>
                <a:cubicBezTo>
                  <a:pt x="572169" y="391542"/>
                  <a:pt x="564734" y="437791"/>
                  <a:pt x="549864" y="478445"/>
                </a:cubicBezTo>
                <a:cubicBezTo>
                  <a:pt x="534993" y="519100"/>
                  <a:pt x="514393" y="552388"/>
                  <a:pt x="488063" y="578309"/>
                </a:cubicBezTo>
                <a:cubicBezTo>
                  <a:pt x="461733" y="604230"/>
                  <a:pt x="431105" y="623875"/>
                  <a:pt x="396180" y="637245"/>
                </a:cubicBezTo>
                <a:cubicBezTo>
                  <a:pt x="361255" y="650615"/>
                  <a:pt x="323056" y="657300"/>
                  <a:pt x="281582" y="657300"/>
                </a:cubicBezTo>
                <a:cubicBezTo>
                  <a:pt x="250750" y="657300"/>
                  <a:pt x="222715" y="654366"/>
                  <a:pt x="197476" y="648500"/>
                </a:cubicBezTo>
                <a:cubicBezTo>
                  <a:pt x="172237" y="642634"/>
                  <a:pt x="150341" y="634653"/>
                  <a:pt x="131787" y="624557"/>
                </a:cubicBezTo>
                <a:cubicBezTo>
                  <a:pt x="113233" y="614462"/>
                  <a:pt x="96794" y="601638"/>
                  <a:pt x="82469" y="586085"/>
                </a:cubicBezTo>
                <a:cubicBezTo>
                  <a:pt x="68144" y="570533"/>
                  <a:pt x="56275" y="553957"/>
                  <a:pt x="46862" y="536358"/>
                </a:cubicBezTo>
                <a:cubicBezTo>
                  <a:pt x="37449" y="518759"/>
                  <a:pt x="29468" y="498568"/>
                  <a:pt x="22919" y="475785"/>
                </a:cubicBezTo>
                <a:cubicBezTo>
                  <a:pt x="16371" y="453002"/>
                  <a:pt x="11391" y="430424"/>
                  <a:pt x="7981" y="408050"/>
                </a:cubicBezTo>
                <a:cubicBezTo>
                  <a:pt x="4570" y="385676"/>
                  <a:pt x="1910" y="360710"/>
                  <a:pt x="0" y="333152"/>
                </a:cubicBezTo>
                <a:cubicBezTo>
                  <a:pt x="0" y="126058"/>
                  <a:pt x="95498" y="15007"/>
                  <a:pt x="2864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" dist="12700" dir="2700000" algn="tl" rotWithShape="0">
              <a:srgbClr val="000000">
                <a:alpha val="51760"/>
              </a:srgbClr>
            </a:outerShdw>
          </a:effectLst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674" name="Google Shape;674;p130"/>
          <p:cNvGrpSpPr/>
          <p:nvPr/>
        </p:nvGrpSpPr>
        <p:grpSpPr>
          <a:xfrm>
            <a:off x="4318623" y="2946538"/>
            <a:ext cx="1694113" cy="453631"/>
            <a:chOff x="5885157" y="1839097"/>
            <a:chExt cx="3011757" cy="800055"/>
          </a:xfrm>
        </p:grpSpPr>
        <p:sp>
          <p:nvSpPr>
            <p:cNvPr id="675" name="Google Shape;675;p130"/>
            <p:cNvSpPr txBox="1"/>
            <p:nvPr/>
          </p:nvSpPr>
          <p:spPr>
            <a:xfrm>
              <a:off x="5885157" y="2146852"/>
              <a:ext cx="30117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Key takeways</a:t>
              </a:r>
              <a:endParaRPr sz="19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676" name="Google Shape;676;p130"/>
            <p:cNvCxnSpPr/>
            <p:nvPr/>
          </p:nvCxnSpPr>
          <p:spPr>
            <a:xfrm>
              <a:off x="6336714" y="1839097"/>
              <a:ext cx="2560200" cy="0"/>
            </a:xfrm>
            <a:prstGeom prst="straightConnector1">
              <a:avLst/>
            </a:prstGeom>
            <a:noFill/>
            <a:ln w="9525" cap="flat" cmpd="sng">
              <a:solidFill>
                <a:srgbClr val="9E9E9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77" name="Google Shape;677;p130"/>
          <p:cNvGrpSpPr/>
          <p:nvPr/>
        </p:nvGrpSpPr>
        <p:grpSpPr>
          <a:xfrm>
            <a:off x="6287522" y="3556164"/>
            <a:ext cx="2618375" cy="529830"/>
            <a:chOff x="6336714" y="1973489"/>
            <a:chExt cx="4224549" cy="934444"/>
          </a:xfrm>
        </p:grpSpPr>
        <p:sp>
          <p:nvSpPr>
            <p:cNvPr id="678" name="Google Shape;678;p130"/>
            <p:cNvSpPr txBox="1"/>
            <p:nvPr/>
          </p:nvSpPr>
          <p:spPr>
            <a:xfrm>
              <a:off x="6459663" y="2415633"/>
              <a:ext cx="41016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Conclusions/Recommendations</a:t>
              </a:r>
              <a:endParaRPr sz="19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79" name="Google Shape;679;p130"/>
            <p:cNvCxnSpPr/>
            <p:nvPr/>
          </p:nvCxnSpPr>
          <p:spPr>
            <a:xfrm>
              <a:off x="6336714" y="1973489"/>
              <a:ext cx="2560200" cy="0"/>
            </a:xfrm>
            <a:prstGeom prst="straightConnector1">
              <a:avLst/>
            </a:prstGeom>
            <a:noFill/>
            <a:ln w="9525" cap="flat" cmpd="sng">
              <a:solidFill>
                <a:srgbClr val="9E9E9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80" name="Google Shape;680;p130"/>
          <p:cNvSpPr/>
          <p:nvPr/>
        </p:nvSpPr>
        <p:spPr>
          <a:xfrm>
            <a:off x="6287194" y="3086330"/>
            <a:ext cx="556979" cy="313861"/>
          </a:xfrm>
          <a:custGeom>
            <a:avLst/>
            <a:gdLst/>
            <a:ahLst/>
            <a:cxnLst/>
            <a:rect l="l" t="t" r="r" b="b"/>
            <a:pathLst>
              <a:path w="1178792" h="657300" extrusionOk="0">
                <a:moveTo>
                  <a:pt x="880019" y="167805"/>
                </a:moveTo>
                <a:lnTo>
                  <a:pt x="880019" y="174353"/>
                </a:lnTo>
                <a:cubicBezTo>
                  <a:pt x="868014" y="195363"/>
                  <a:pt x="847959" y="228514"/>
                  <a:pt x="819856" y="273808"/>
                </a:cubicBezTo>
                <a:cubicBezTo>
                  <a:pt x="791752" y="319101"/>
                  <a:pt x="771152" y="353617"/>
                  <a:pt x="758055" y="377355"/>
                </a:cubicBezTo>
                <a:lnTo>
                  <a:pt x="758055" y="387996"/>
                </a:lnTo>
                <a:cubicBezTo>
                  <a:pt x="758328" y="389633"/>
                  <a:pt x="759897" y="391680"/>
                  <a:pt x="762761" y="394135"/>
                </a:cubicBezTo>
                <a:cubicBezTo>
                  <a:pt x="765626" y="396591"/>
                  <a:pt x="767332" y="398092"/>
                  <a:pt x="767877" y="398637"/>
                </a:cubicBezTo>
                <a:cubicBezTo>
                  <a:pt x="780156" y="398637"/>
                  <a:pt x="799596" y="398228"/>
                  <a:pt x="826199" y="397410"/>
                </a:cubicBezTo>
                <a:cubicBezTo>
                  <a:pt x="852803" y="396591"/>
                  <a:pt x="872107" y="396182"/>
                  <a:pt x="884112" y="396182"/>
                </a:cubicBezTo>
                <a:cubicBezTo>
                  <a:pt x="889842" y="393726"/>
                  <a:pt x="893935" y="388815"/>
                  <a:pt x="896391" y="381448"/>
                </a:cubicBezTo>
                <a:lnTo>
                  <a:pt x="896391" y="365895"/>
                </a:lnTo>
                <a:cubicBezTo>
                  <a:pt x="895845" y="363167"/>
                  <a:pt x="895572" y="358255"/>
                  <a:pt x="895572" y="351161"/>
                </a:cubicBezTo>
                <a:lnTo>
                  <a:pt x="895572" y="341339"/>
                </a:lnTo>
                <a:cubicBezTo>
                  <a:pt x="895845" y="335063"/>
                  <a:pt x="896049" y="326605"/>
                  <a:pt x="896186" y="315963"/>
                </a:cubicBezTo>
                <a:cubicBezTo>
                  <a:pt x="896322" y="305322"/>
                  <a:pt x="896391" y="294954"/>
                  <a:pt x="896391" y="284858"/>
                </a:cubicBezTo>
                <a:cubicBezTo>
                  <a:pt x="896391" y="206823"/>
                  <a:pt x="890933" y="167805"/>
                  <a:pt x="880019" y="167805"/>
                </a:cubicBezTo>
                <a:close/>
                <a:moveTo>
                  <a:pt x="291405" y="148159"/>
                </a:moveTo>
                <a:cubicBezTo>
                  <a:pt x="284311" y="148159"/>
                  <a:pt x="277763" y="149114"/>
                  <a:pt x="271760" y="151024"/>
                </a:cubicBezTo>
                <a:cubicBezTo>
                  <a:pt x="265757" y="152934"/>
                  <a:pt x="260505" y="156140"/>
                  <a:pt x="256003" y="160642"/>
                </a:cubicBezTo>
                <a:cubicBezTo>
                  <a:pt x="251501" y="165144"/>
                  <a:pt x="247476" y="169714"/>
                  <a:pt x="243929" y="174352"/>
                </a:cubicBezTo>
                <a:cubicBezTo>
                  <a:pt x="240382" y="178991"/>
                  <a:pt x="237381" y="185266"/>
                  <a:pt x="234925" y="193179"/>
                </a:cubicBezTo>
                <a:cubicBezTo>
                  <a:pt x="232469" y="201092"/>
                  <a:pt x="230287" y="208118"/>
                  <a:pt x="228377" y="214257"/>
                </a:cubicBezTo>
                <a:cubicBezTo>
                  <a:pt x="226467" y="220396"/>
                  <a:pt x="224966" y="228582"/>
                  <a:pt x="223875" y="238814"/>
                </a:cubicBezTo>
                <a:cubicBezTo>
                  <a:pt x="222783" y="249046"/>
                  <a:pt x="221896" y="257367"/>
                  <a:pt x="221214" y="263779"/>
                </a:cubicBezTo>
                <a:cubicBezTo>
                  <a:pt x="220532" y="270192"/>
                  <a:pt x="220055" y="279196"/>
                  <a:pt x="219782" y="290792"/>
                </a:cubicBezTo>
                <a:cubicBezTo>
                  <a:pt x="219509" y="302388"/>
                  <a:pt x="219372" y="310915"/>
                  <a:pt x="219372" y="316372"/>
                </a:cubicBezTo>
                <a:cubicBezTo>
                  <a:pt x="219372" y="321829"/>
                  <a:pt x="219372" y="330287"/>
                  <a:pt x="219372" y="341747"/>
                </a:cubicBezTo>
                <a:cubicBezTo>
                  <a:pt x="219372" y="345294"/>
                  <a:pt x="219372" y="347886"/>
                  <a:pt x="219372" y="349523"/>
                </a:cubicBezTo>
                <a:cubicBezTo>
                  <a:pt x="219372" y="360164"/>
                  <a:pt x="219509" y="369578"/>
                  <a:pt x="219782" y="377763"/>
                </a:cubicBezTo>
                <a:cubicBezTo>
                  <a:pt x="220055" y="385949"/>
                  <a:pt x="220668" y="395976"/>
                  <a:pt x="221623" y="407845"/>
                </a:cubicBezTo>
                <a:cubicBezTo>
                  <a:pt x="222578" y="419714"/>
                  <a:pt x="223875" y="430083"/>
                  <a:pt x="225512" y="438950"/>
                </a:cubicBezTo>
                <a:cubicBezTo>
                  <a:pt x="227149" y="447818"/>
                  <a:pt x="229536" y="457027"/>
                  <a:pt x="232674" y="466576"/>
                </a:cubicBezTo>
                <a:cubicBezTo>
                  <a:pt x="235812" y="476126"/>
                  <a:pt x="239563" y="484039"/>
                  <a:pt x="243929" y="490315"/>
                </a:cubicBezTo>
                <a:cubicBezTo>
                  <a:pt x="248295" y="496590"/>
                  <a:pt x="253820" y="501706"/>
                  <a:pt x="260505" y="505662"/>
                </a:cubicBezTo>
                <a:cubicBezTo>
                  <a:pt x="267190" y="509619"/>
                  <a:pt x="274761" y="511597"/>
                  <a:pt x="283220" y="511597"/>
                </a:cubicBezTo>
                <a:cubicBezTo>
                  <a:pt x="292770" y="511597"/>
                  <a:pt x="301296" y="509551"/>
                  <a:pt x="308800" y="505458"/>
                </a:cubicBezTo>
                <a:cubicBezTo>
                  <a:pt x="316303" y="501365"/>
                  <a:pt x="322442" y="496454"/>
                  <a:pt x="327217" y="490724"/>
                </a:cubicBezTo>
                <a:cubicBezTo>
                  <a:pt x="331992" y="484994"/>
                  <a:pt x="336016" y="477081"/>
                  <a:pt x="339291" y="466986"/>
                </a:cubicBezTo>
                <a:cubicBezTo>
                  <a:pt x="342565" y="456890"/>
                  <a:pt x="345021" y="447954"/>
                  <a:pt x="346658" y="440178"/>
                </a:cubicBezTo>
                <a:cubicBezTo>
                  <a:pt x="348295" y="432402"/>
                  <a:pt x="349523" y="422170"/>
                  <a:pt x="350341" y="409482"/>
                </a:cubicBezTo>
                <a:cubicBezTo>
                  <a:pt x="351160" y="396795"/>
                  <a:pt x="351637" y="387177"/>
                  <a:pt x="351774" y="380628"/>
                </a:cubicBezTo>
                <a:cubicBezTo>
                  <a:pt x="351910" y="374080"/>
                  <a:pt x="351978" y="364939"/>
                  <a:pt x="351978" y="353207"/>
                </a:cubicBezTo>
                <a:cubicBezTo>
                  <a:pt x="351978" y="350751"/>
                  <a:pt x="351978" y="348977"/>
                  <a:pt x="351978" y="347886"/>
                </a:cubicBezTo>
                <a:cubicBezTo>
                  <a:pt x="353070" y="338609"/>
                  <a:pt x="353615" y="324148"/>
                  <a:pt x="353615" y="304503"/>
                </a:cubicBezTo>
                <a:cubicBezTo>
                  <a:pt x="353615" y="303138"/>
                  <a:pt x="353684" y="297681"/>
                  <a:pt x="353820" y="288132"/>
                </a:cubicBezTo>
                <a:cubicBezTo>
                  <a:pt x="353956" y="278582"/>
                  <a:pt x="354025" y="270874"/>
                  <a:pt x="354025" y="265007"/>
                </a:cubicBezTo>
                <a:cubicBezTo>
                  <a:pt x="354025" y="259141"/>
                  <a:pt x="353615" y="250751"/>
                  <a:pt x="352797" y="239837"/>
                </a:cubicBezTo>
                <a:cubicBezTo>
                  <a:pt x="351978" y="228923"/>
                  <a:pt x="350887" y="219919"/>
                  <a:pt x="349523" y="212824"/>
                </a:cubicBezTo>
                <a:cubicBezTo>
                  <a:pt x="348158" y="205730"/>
                  <a:pt x="345907" y="197681"/>
                  <a:pt x="342770" y="188677"/>
                </a:cubicBezTo>
                <a:cubicBezTo>
                  <a:pt x="339632" y="179673"/>
                  <a:pt x="335880" y="172511"/>
                  <a:pt x="331514" y="167190"/>
                </a:cubicBezTo>
                <a:cubicBezTo>
                  <a:pt x="327149" y="161869"/>
                  <a:pt x="321555" y="157367"/>
                  <a:pt x="314734" y="153684"/>
                </a:cubicBezTo>
                <a:cubicBezTo>
                  <a:pt x="307913" y="150000"/>
                  <a:pt x="300136" y="148159"/>
                  <a:pt x="291405" y="148159"/>
                </a:cubicBezTo>
                <a:close/>
                <a:moveTo>
                  <a:pt x="799801" y="22102"/>
                </a:moveTo>
                <a:lnTo>
                  <a:pt x="1107578" y="22102"/>
                </a:lnTo>
                <a:lnTo>
                  <a:pt x="1107578" y="48296"/>
                </a:lnTo>
                <a:cubicBezTo>
                  <a:pt x="1107578" y="73671"/>
                  <a:pt x="1107032" y="111461"/>
                  <a:pt x="1105941" y="161666"/>
                </a:cubicBezTo>
                <a:cubicBezTo>
                  <a:pt x="1104849" y="211870"/>
                  <a:pt x="1104303" y="249660"/>
                  <a:pt x="1104303" y="275036"/>
                </a:cubicBezTo>
                <a:lnTo>
                  <a:pt x="1104303" y="293862"/>
                </a:lnTo>
                <a:cubicBezTo>
                  <a:pt x="1104303" y="302594"/>
                  <a:pt x="1104576" y="309142"/>
                  <a:pt x="1105122" y="313508"/>
                </a:cubicBezTo>
                <a:lnTo>
                  <a:pt x="1105122" y="316782"/>
                </a:lnTo>
                <a:cubicBezTo>
                  <a:pt x="1105122" y="322785"/>
                  <a:pt x="1104849" y="327150"/>
                  <a:pt x="1104303" y="329879"/>
                </a:cubicBezTo>
                <a:lnTo>
                  <a:pt x="1104303" y="344613"/>
                </a:lnTo>
                <a:cubicBezTo>
                  <a:pt x="1104303" y="364804"/>
                  <a:pt x="1110306" y="374899"/>
                  <a:pt x="1122312" y="374899"/>
                </a:cubicBezTo>
                <a:cubicBezTo>
                  <a:pt x="1125859" y="374899"/>
                  <a:pt x="1131589" y="374763"/>
                  <a:pt x="1139501" y="374490"/>
                </a:cubicBezTo>
                <a:cubicBezTo>
                  <a:pt x="1147414" y="374217"/>
                  <a:pt x="1153144" y="374081"/>
                  <a:pt x="1156691" y="374081"/>
                </a:cubicBezTo>
                <a:cubicBezTo>
                  <a:pt x="1165695" y="374081"/>
                  <a:pt x="1171493" y="375513"/>
                  <a:pt x="1174085" y="378378"/>
                </a:cubicBezTo>
                <a:cubicBezTo>
                  <a:pt x="1176677" y="381243"/>
                  <a:pt x="1177973" y="387996"/>
                  <a:pt x="1177973" y="398637"/>
                </a:cubicBezTo>
                <a:cubicBezTo>
                  <a:pt x="1177973" y="399729"/>
                  <a:pt x="1177428" y="400275"/>
                  <a:pt x="1176336" y="400275"/>
                </a:cubicBezTo>
                <a:cubicBezTo>
                  <a:pt x="1176336" y="401639"/>
                  <a:pt x="1176541" y="407437"/>
                  <a:pt x="1176950" y="417669"/>
                </a:cubicBezTo>
                <a:cubicBezTo>
                  <a:pt x="1177359" y="427901"/>
                  <a:pt x="1177769" y="440452"/>
                  <a:pt x="1178178" y="455322"/>
                </a:cubicBezTo>
                <a:cubicBezTo>
                  <a:pt x="1178587" y="470193"/>
                  <a:pt x="1178792" y="484040"/>
                  <a:pt x="1178792" y="496864"/>
                </a:cubicBezTo>
                <a:cubicBezTo>
                  <a:pt x="1178792" y="516236"/>
                  <a:pt x="1177905" y="529538"/>
                  <a:pt x="1176132" y="536769"/>
                </a:cubicBezTo>
                <a:cubicBezTo>
                  <a:pt x="1174358" y="543999"/>
                  <a:pt x="1170606" y="547614"/>
                  <a:pt x="1164877" y="547614"/>
                </a:cubicBezTo>
                <a:lnTo>
                  <a:pt x="1107578" y="547614"/>
                </a:lnTo>
                <a:cubicBezTo>
                  <a:pt x="1108669" y="581448"/>
                  <a:pt x="1109215" y="606005"/>
                  <a:pt x="1109215" y="621284"/>
                </a:cubicBezTo>
                <a:cubicBezTo>
                  <a:pt x="1109215" y="627287"/>
                  <a:pt x="1109010" y="631584"/>
                  <a:pt x="1108601" y="634177"/>
                </a:cubicBezTo>
                <a:cubicBezTo>
                  <a:pt x="1108192" y="636769"/>
                  <a:pt x="1106759" y="639224"/>
                  <a:pt x="1104303" y="641544"/>
                </a:cubicBezTo>
                <a:cubicBezTo>
                  <a:pt x="1101848" y="643863"/>
                  <a:pt x="1098028" y="645295"/>
                  <a:pt x="1092844" y="645841"/>
                </a:cubicBezTo>
                <a:lnTo>
                  <a:pt x="1013444" y="645841"/>
                </a:lnTo>
                <a:cubicBezTo>
                  <a:pt x="947959" y="645841"/>
                  <a:pt x="903758" y="646660"/>
                  <a:pt x="880838" y="648297"/>
                </a:cubicBezTo>
                <a:lnTo>
                  <a:pt x="866923" y="631107"/>
                </a:lnTo>
                <a:lnTo>
                  <a:pt x="866923" y="541885"/>
                </a:lnTo>
                <a:lnTo>
                  <a:pt x="614808" y="541885"/>
                </a:lnTo>
                <a:cubicBezTo>
                  <a:pt x="613171" y="541885"/>
                  <a:pt x="611056" y="542021"/>
                  <a:pt x="608464" y="542294"/>
                </a:cubicBezTo>
                <a:cubicBezTo>
                  <a:pt x="605872" y="542567"/>
                  <a:pt x="603894" y="542635"/>
                  <a:pt x="602529" y="542498"/>
                </a:cubicBezTo>
                <a:cubicBezTo>
                  <a:pt x="601165" y="542362"/>
                  <a:pt x="599528" y="542089"/>
                  <a:pt x="597618" y="541680"/>
                </a:cubicBezTo>
                <a:cubicBezTo>
                  <a:pt x="595708" y="541271"/>
                  <a:pt x="594071" y="540316"/>
                  <a:pt x="592707" y="538815"/>
                </a:cubicBezTo>
                <a:cubicBezTo>
                  <a:pt x="591343" y="537314"/>
                  <a:pt x="589978" y="535336"/>
                  <a:pt x="588614" y="532880"/>
                </a:cubicBezTo>
                <a:lnTo>
                  <a:pt x="588614" y="410097"/>
                </a:lnTo>
                <a:cubicBezTo>
                  <a:pt x="588614" y="403003"/>
                  <a:pt x="589637" y="395090"/>
                  <a:pt x="591684" y="386359"/>
                </a:cubicBezTo>
                <a:cubicBezTo>
                  <a:pt x="593730" y="377628"/>
                  <a:pt x="595845" y="370124"/>
                  <a:pt x="598027" y="363849"/>
                </a:cubicBezTo>
                <a:cubicBezTo>
                  <a:pt x="600210" y="357573"/>
                  <a:pt x="603894" y="349319"/>
                  <a:pt x="609078" y="339088"/>
                </a:cubicBezTo>
                <a:cubicBezTo>
                  <a:pt x="614262" y="328856"/>
                  <a:pt x="618014" y="321693"/>
                  <a:pt x="620333" y="317600"/>
                </a:cubicBezTo>
                <a:cubicBezTo>
                  <a:pt x="622652" y="313508"/>
                  <a:pt x="627086" y="305936"/>
                  <a:pt x="633634" y="294886"/>
                </a:cubicBezTo>
                <a:cubicBezTo>
                  <a:pt x="640183" y="283835"/>
                  <a:pt x="643730" y="277764"/>
                  <a:pt x="644276" y="276673"/>
                </a:cubicBezTo>
                <a:cubicBezTo>
                  <a:pt x="659828" y="251843"/>
                  <a:pt x="684999" y="210506"/>
                  <a:pt x="719787" y="152662"/>
                </a:cubicBezTo>
                <a:cubicBezTo>
                  <a:pt x="754576" y="94817"/>
                  <a:pt x="781247" y="51297"/>
                  <a:pt x="799801" y="22102"/>
                </a:cubicBezTo>
                <a:close/>
                <a:moveTo>
                  <a:pt x="286494" y="0"/>
                </a:moveTo>
                <a:cubicBezTo>
                  <a:pt x="319509" y="0"/>
                  <a:pt x="349727" y="3752"/>
                  <a:pt x="377149" y="11255"/>
                </a:cubicBezTo>
                <a:cubicBezTo>
                  <a:pt x="404570" y="18759"/>
                  <a:pt x="427967" y="28786"/>
                  <a:pt x="447340" y="41337"/>
                </a:cubicBezTo>
                <a:cubicBezTo>
                  <a:pt x="466712" y="53888"/>
                  <a:pt x="483902" y="69236"/>
                  <a:pt x="498909" y="87381"/>
                </a:cubicBezTo>
                <a:cubicBezTo>
                  <a:pt x="513916" y="105526"/>
                  <a:pt x="525921" y="124421"/>
                  <a:pt x="534925" y="144066"/>
                </a:cubicBezTo>
                <a:cubicBezTo>
                  <a:pt x="543929" y="163711"/>
                  <a:pt x="551296" y="185062"/>
                  <a:pt x="557026" y="208118"/>
                </a:cubicBezTo>
                <a:cubicBezTo>
                  <a:pt x="562756" y="231174"/>
                  <a:pt x="566712" y="253207"/>
                  <a:pt x="568895" y="274216"/>
                </a:cubicBezTo>
                <a:cubicBezTo>
                  <a:pt x="571078" y="295226"/>
                  <a:pt x="572169" y="317054"/>
                  <a:pt x="572169" y="339700"/>
                </a:cubicBezTo>
                <a:cubicBezTo>
                  <a:pt x="572169" y="391542"/>
                  <a:pt x="564734" y="437791"/>
                  <a:pt x="549864" y="478446"/>
                </a:cubicBezTo>
                <a:cubicBezTo>
                  <a:pt x="534993" y="519100"/>
                  <a:pt x="514393" y="552388"/>
                  <a:pt x="488063" y="578309"/>
                </a:cubicBezTo>
                <a:cubicBezTo>
                  <a:pt x="461733" y="604230"/>
                  <a:pt x="431105" y="623875"/>
                  <a:pt x="396180" y="637245"/>
                </a:cubicBezTo>
                <a:cubicBezTo>
                  <a:pt x="361255" y="650615"/>
                  <a:pt x="323056" y="657300"/>
                  <a:pt x="281583" y="657300"/>
                </a:cubicBezTo>
                <a:cubicBezTo>
                  <a:pt x="250750" y="657300"/>
                  <a:pt x="222715" y="654367"/>
                  <a:pt x="197476" y="648500"/>
                </a:cubicBezTo>
                <a:cubicBezTo>
                  <a:pt x="172237" y="642634"/>
                  <a:pt x="150341" y="634653"/>
                  <a:pt x="131787" y="624558"/>
                </a:cubicBezTo>
                <a:cubicBezTo>
                  <a:pt x="113233" y="614462"/>
                  <a:pt x="96794" y="601638"/>
                  <a:pt x="82469" y="586085"/>
                </a:cubicBezTo>
                <a:cubicBezTo>
                  <a:pt x="68144" y="570533"/>
                  <a:pt x="56275" y="553957"/>
                  <a:pt x="46862" y="536358"/>
                </a:cubicBezTo>
                <a:cubicBezTo>
                  <a:pt x="37449" y="518759"/>
                  <a:pt x="29468" y="498568"/>
                  <a:pt x="22919" y="475785"/>
                </a:cubicBezTo>
                <a:cubicBezTo>
                  <a:pt x="16371" y="453002"/>
                  <a:pt x="11391" y="430424"/>
                  <a:pt x="7981" y="408050"/>
                </a:cubicBezTo>
                <a:cubicBezTo>
                  <a:pt x="4570" y="385676"/>
                  <a:pt x="1910" y="360710"/>
                  <a:pt x="0" y="333152"/>
                </a:cubicBezTo>
                <a:cubicBezTo>
                  <a:pt x="0" y="126058"/>
                  <a:pt x="95498" y="15007"/>
                  <a:pt x="2864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" dist="12700" dir="2700000" algn="tl" rotWithShape="0">
              <a:srgbClr val="000000">
                <a:alpha val="51760"/>
              </a:srgbClr>
            </a:outerShdw>
          </a:effectLst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81" name="Google Shape;681;p130"/>
          <p:cNvSpPr/>
          <p:nvPr/>
        </p:nvSpPr>
        <p:spPr>
          <a:xfrm>
            <a:off x="4346201" y="2705128"/>
            <a:ext cx="548083" cy="314251"/>
          </a:xfrm>
          <a:custGeom>
            <a:avLst/>
            <a:gdLst/>
            <a:ahLst/>
            <a:cxnLst/>
            <a:rect l="l" t="t" r="r" b="b"/>
            <a:pathLst>
              <a:path w="1159965" h="658118" extrusionOk="0">
                <a:moveTo>
                  <a:pt x="291405" y="148159"/>
                </a:moveTo>
                <a:cubicBezTo>
                  <a:pt x="284311" y="148159"/>
                  <a:pt x="277763" y="149114"/>
                  <a:pt x="271760" y="151024"/>
                </a:cubicBezTo>
                <a:cubicBezTo>
                  <a:pt x="265757" y="152934"/>
                  <a:pt x="260505" y="156140"/>
                  <a:pt x="256003" y="160642"/>
                </a:cubicBezTo>
                <a:cubicBezTo>
                  <a:pt x="251501" y="165144"/>
                  <a:pt x="247476" y="169714"/>
                  <a:pt x="243929" y="174352"/>
                </a:cubicBezTo>
                <a:cubicBezTo>
                  <a:pt x="240382" y="178991"/>
                  <a:pt x="237381" y="185266"/>
                  <a:pt x="234925" y="193179"/>
                </a:cubicBezTo>
                <a:cubicBezTo>
                  <a:pt x="232469" y="201092"/>
                  <a:pt x="230286" y="208118"/>
                  <a:pt x="228376" y="214257"/>
                </a:cubicBezTo>
                <a:cubicBezTo>
                  <a:pt x="226466" y="220396"/>
                  <a:pt x="224966" y="228582"/>
                  <a:pt x="223874" y="238814"/>
                </a:cubicBezTo>
                <a:cubicBezTo>
                  <a:pt x="222783" y="249046"/>
                  <a:pt x="221896" y="257367"/>
                  <a:pt x="221214" y="263779"/>
                </a:cubicBezTo>
                <a:cubicBezTo>
                  <a:pt x="220532" y="270192"/>
                  <a:pt x="220054" y="279196"/>
                  <a:pt x="219782" y="290792"/>
                </a:cubicBezTo>
                <a:cubicBezTo>
                  <a:pt x="219509" y="302388"/>
                  <a:pt x="219372" y="310915"/>
                  <a:pt x="219372" y="316372"/>
                </a:cubicBezTo>
                <a:cubicBezTo>
                  <a:pt x="219372" y="321829"/>
                  <a:pt x="219372" y="330287"/>
                  <a:pt x="219372" y="341747"/>
                </a:cubicBezTo>
                <a:cubicBezTo>
                  <a:pt x="219372" y="345294"/>
                  <a:pt x="219372" y="347886"/>
                  <a:pt x="219372" y="349523"/>
                </a:cubicBezTo>
                <a:cubicBezTo>
                  <a:pt x="219372" y="360164"/>
                  <a:pt x="219509" y="369578"/>
                  <a:pt x="219782" y="377763"/>
                </a:cubicBezTo>
                <a:cubicBezTo>
                  <a:pt x="220054" y="385949"/>
                  <a:pt x="220668" y="395976"/>
                  <a:pt x="221623" y="407845"/>
                </a:cubicBezTo>
                <a:cubicBezTo>
                  <a:pt x="222578" y="419714"/>
                  <a:pt x="223874" y="430083"/>
                  <a:pt x="225512" y="438950"/>
                </a:cubicBezTo>
                <a:cubicBezTo>
                  <a:pt x="227149" y="447818"/>
                  <a:pt x="229536" y="457027"/>
                  <a:pt x="232674" y="466576"/>
                </a:cubicBezTo>
                <a:cubicBezTo>
                  <a:pt x="235812" y="476126"/>
                  <a:pt x="239563" y="484039"/>
                  <a:pt x="243929" y="490315"/>
                </a:cubicBezTo>
                <a:cubicBezTo>
                  <a:pt x="248295" y="496590"/>
                  <a:pt x="253820" y="501706"/>
                  <a:pt x="260505" y="505662"/>
                </a:cubicBezTo>
                <a:cubicBezTo>
                  <a:pt x="267190" y="509619"/>
                  <a:pt x="274761" y="511597"/>
                  <a:pt x="283220" y="511597"/>
                </a:cubicBezTo>
                <a:cubicBezTo>
                  <a:pt x="292769" y="511597"/>
                  <a:pt x="301296" y="509551"/>
                  <a:pt x="308799" y="505458"/>
                </a:cubicBezTo>
                <a:cubicBezTo>
                  <a:pt x="316303" y="501365"/>
                  <a:pt x="322442" y="496454"/>
                  <a:pt x="327217" y="490724"/>
                </a:cubicBezTo>
                <a:cubicBezTo>
                  <a:pt x="331992" y="484994"/>
                  <a:pt x="336016" y="477081"/>
                  <a:pt x="339291" y="466986"/>
                </a:cubicBezTo>
                <a:cubicBezTo>
                  <a:pt x="342565" y="456890"/>
                  <a:pt x="345020" y="447954"/>
                  <a:pt x="346658" y="440178"/>
                </a:cubicBezTo>
                <a:cubicBezTo>
                  <a:pt x="348295" y="432402"/>
                  <a:pt x="349523" y="422170"/>
                  <a:pt x="350341" y="409482"/>
                </a:cubicBezTo>
                <a:cubicBezTo>
                  <a:pt x="351160" y="396795"/>
                  <a:pt x="351637" y="387177"/>
                  <a:pt x="351774" y="380628"/>
                </a:cubicBezTo>
                <a:cubicBezTo>
                  <a:pt x="351910" y="374080"/>
                  <a:pt x="351978" y="364939"/>
                  <a:pt x="351978" y="353207"/>
                </a:cubicBezTo>
                <a:cubicBezTo>
                  <a:pt x="351978" y="350751"/>
                  <a:pt x="351978" y="348977"/>
                  <a:pt x="351978" y="347886"/>
                </a:cubicBezTo>
                <a:cubicBezTo>
                  <a:pt x="353070" y="338609"/>
                  <a:pt x="353615" y="324148"/>
                  <a:pt x="353615" y="304503"/>
                </a:cubicBezTo>
                <a:cubicBezTo>
                  <a:pt x="353615" y="303138"/>
                  <a:pt x="353684" y="297681"/>
                  <a:pt x="353820" y="288132"/>
                </a:cubicBezTo>
                <a:cubicBezTo>
                  <a:pt x="353956" y="278582"/>
                  <a:pt x="354025" y="270874"/>
                  <a:pt x="354025" y="265007"/>
                </a:cubicBezTo>
                <a:cubicBezTo>
                  <a:pt x="354025" y="259141"/>
                  <a:pt x="353615" y="250751"/>
                  <a:pt x="352797" y="239837"/>
                </a:cubicBezTo>
                <a:cubicBezTo>
                  <a:pt x="351978" y="228923"/>
                  <a:pt x="350887" y="219919"/>
                  <a:pt x="349523" y="212824"/>
                </a:cubicBezTo>
                <a:cubicBezTo>
                  <a:pt x="348158" y="205730"/>
                  <a:pt x="345907" y="197681"/>
                  <a:pt x="342769" y="188677"/>
                </a:cubicBezTo>
                <a:cubicBezTo>
                  <a:pt x="339632" y="179673"/>
                  <a:pt x="335880" y="172511"/>
                  <a:pt x="331514" y="167190"/>
                </a:cubicBezTo>
                <a:cubicBezTo>
                  <a:pt x="327149" y="161869"/>
                  <a:pt x="321555" y="157367"/>
                  <a:pt x="314734" y="153684"/>
                </a:cubicBezTo>
                <a:cubicBezTo>
                  <a:pt x="307913" y="150000"/>
                  <a:pt x="300136" y="148159"/>
                  <a:pt x="291405" y="148159"/>
                </a:cubicBezTo>
                <a:close/>
                <a:moveTo>
                  <a:pt x="909487" y="2456"/>
                </a:moveTo>
                <a:cubicBezTo>
                  <a:pt x="929951" y="2456"/>
                  <a:pt x="950824" y="4639"/>
                  <a:pt x="972107" y="9004"/>
                </a:cubicBezTo>
                <a:cubicBezTo>
                  <a:pt x="993389" y="13370"/>
                  <a:pt x="1014535" y="20328"/>
                  <a:pt x="1035545" y="29877"/>
                </a:cubicBezTo>
                <a:cubicBezTo>
                  <a:pt x="1056554" y="39427"/>
                  <a:pt x="1075176" y="50887"/>
                  <a:pt x="1091411" y="64257"/>
                </a:cubicBezTo>
                <a:cubicBezTo>
                  <a:pt x="1107646" y="77627"/>
                  <a:pt x="1120811" y="94270"/>
                  <a:pt x="1130907" y="114189"/>
                </a:cubicBezTo>
                <a:cubicBezTo>
                  <a:pt x="1141002" y="134107"/>
                  <a:pt x="1146050" y="155798"/>
                  <a:pt x="1146050" y="179264"/>
                </a:cubicBezTo>
                <a:cubicBezTo>
                  <a:pt x="1146050" y="200273"/>
                  <a:pt x="1143253" y="218623"/>
                  <a:pt x="1137660" y="234312"/>
                </a:cubicBezTo>
                <a:cubicBezTo>
                  <a:pt x="1132066" y="250000"/>
                  <a:pt x="1123949" y="262756"/>
                  <a:pt x="1113308" y="272579"/>
                </a:cubicBezTo>
                <a:cubicBezTo>
                  <a:pt x="1102666" y="282402"/>
                  <a:pt x="1091889" y="290246"/>
                  <a:pt x="1080975" y="296112"/>
                </a:cubicBezTo>
                <a:cubicBezTo>
                  <a:pt x="1070061" y="301979"/>
                  <a:pt x="1057100" y="307231"/>
                  <a:pt x="1042093" y="311870"/>
                </a:cubicBezTo>
                <a:cubicBezTo>
                  <a:pt x="1084385" y="324966"/>
                  <a:pt x="1114604" y="343111"/>
                  <a:pt x="1132748" y="366303"/>
                </a:cubicBezTo>
                <a:cubicBezTo>
                  <a:pt x="1150893" y="389496"/>
                  <a:pt x="1159965" y="418827"/>
                  <a:pt x="1159965" y="454298"/>
                </a:cubicBezTo>
                <a:cubicBezTo>
                  <a:pt x="1159965" y="479400"/>
                  <a:pt x="1156282" y="502252"/>
                  <a:pt x="1148915" y="522852"/>
                </a:cubicBezTo>
                <a:cubicBezTo>
                  <a:pt x="1141548" y="543452"/>
                  <a:pt x="1132066" y="560710"/>
                  <a:pt x="1120470" y="574626"/>
                </a:cubicBezTo>
                <a:cubicBezTo>
                  <a:pt x="1108874" y="588541"/>
                  <a:pt x="1094685" y="600683"/>
                  <a:pt x="1077905" y="611051"/>
                </a:cubicBezTo>
                <a:cubicBezTo>
                  <a:pt x="1061125" y="621420"/>
                  <a:pt x="1044412" y="629537"/>
                  <a:pt x="1027769" y="635403"/>
                </a:cubicBezTo>
                <a:cubicBezTo>
                  <a:pt x="1011125" y="641270"/>
                  <a:pt x="992980" y="645976"/>
                  <a:pt x="973335" y="649523"/>
                </a:cubicBezTo>
                <a:cubicBezTo>
                  <a:pt x="953689" y="653070"/>
                  <a:pt x="936363" y="655390"/>
                  <a:pt x="921356" y="656481"/>
                </a:cubicBezTo>
                <a:cubicBezTo>
                  <a:pt x="906350" y="657573"/>
                  <a:pt x="890933" y="658118"/>
                  <a:pt x="875108" y="658118"/>
                </a:cubicBezTo>
                <a:cubicBezTo>
                  <a:pt x="834999" y="658118"/>
                  <a:pt x="799255" y="654639"/>
                  <a:pt x="767877" y="647682"/>
                </a:cubicBezTo>
                <a:cubicBezTo>
                  <a:pt x="736499" y="640724"/>
                  <a:pt x="708123" y="629537"/>
                  <a:pt x="682748" y="614121"/>
                </a:cubicBezTo>
                <a:cubicBezTo>
                  <a:pt x="657373" y="598705"/>
                  <a:pt x="637454" y="577286"/>
                  <a:pt x="622993" y="549864"/>
                </a:cubicBezTo>
                <a:cubicBezTo>
                  <a:pt x="608532" y="522443"/>
                  <a:pt x="600347" y="489496"/>
                  <a:pt x="598437" y="451024"/>
                </a:cubicBezTo>
                <a:cubicBezTo>
                  <a:pt x="598437" y="442293"/>
                  <a:pt x="602802" y="437927"/>
                  <a:pt x="611533" y="437927"/>
                </a:cubicBezTo>
                <a:lnTo>
                  <a:pt x="806349" y="437927"/>
                </a:lnTo>
                <a:cubicBezTo>
                  <a:pt x="811261" y="437927"/>
                  <a:pt x="814876" y="438473"/>
                  <a:pt x="817195" y="439564"/>
                </a:cubicBezTo>
                <a:cubicBezTo>
                  <a:pt x="819515" y="440656"/>
                  <a:pt x="820811" y="443111"/>
                  <a:pt x="821083" y="446931"/>
                </a:cubicBezTo>
                <a:lnTo>
                  <a:pt x="821083" y="447750"/>
                </a:lnTo>
                <a:cubicBezTo>
                  <a:pt x="823266" y="465212"/>
                  <a:pt x="828109" y="478582"/>
                  <a:pt x="835613" y="487859"/>
                </a:cubicBezTo>
                <a:cubicBezTo>
                  <a:pt x="843116" y="497136"/>
                  <a:pt x="854917" y="501774"/>
                  <a:pt x="871015" y="501774"/>
                </a:cubicBezTo>
                <a:cubicBezTo>
                  <a:pt x="885476" y="501774"/>
                  <a:pt x="896868" y="497477"/>
                  <a:pt x="905190" y="488882"/>
                </a:cubicBezTo>
                <a:cubicBezTo>
                  <a:pt x="913512" y="480287"/>
                  <a:pt x="917673" y="469305"/>
                  <a:pt x="917673" y="455935"/>
                </a:cubicBezTo>
                <a:cubicBezTo>
                  <a:pt x="917673" y="445021"/>
                  <a:pt x="915831" y="435676"/>
                  <a:pt x="912148" y="427900"/>
                </a:cubicBezTo>
                <a:cubicBezTo>
                  <a:pt x="908464" y="420123"/>
                  <a:pt x="904030" y="414189"/>
                  <a:pt x="898846" y="410096"/>
                </a:cubicBezTo>
                <a:cubicBezTo>
                  <a:pt x="893662" y="406003"/>
                  <a:pt x="886977" y="402797"/>
                  <a:pt x="878792" y="400478"/>
                </a:cubicBezTo>
                <a:cubicBezTo>
                  <a:pt x="870606" y="398159"/>
                  <a:pt x="863239" y="396726"/>
                  <a:pt x="856691" y="396181"/>
                </a:cubicBezTo>
                <a:cubicBezTo>
                  <a:pt x="850142" y="395635"/>
                  <a:pt x="842366" y="395362"/>
                  <a:pt x="833362" y="395362"/>
                </a:cubicBezTo>
                <a:lnTo>
                  <a:pt x="815354" y="395362"/>
                </a:lnTo>
                <a:cubicBezTo>
                  <a:pt x="804712" y="395362"/>
                  <a:pt x="797414" y="392224"/>
                  <a:pt x="793457" y="385949"/>
                </a:cubicBezTo>
                <a:cubicBezTo>
                  <a:pt x="789501" y="379673"/>
                  <a:pt x="787523" y="369987"/>
                  <a:pt x="787523" y="356890"/>
                </a:cubicBezTo>
                <a:lnTo>
                  <a:pt x="787523" y="330696"/>
                </a:lnTo>
                <a:cubicBezTo>
                  <a:pt x="787523" y="308050"/>
                  <a:pt x="789023" y="291337"/>
                  <a:pt x="792025" y="280560"/>
                </a:cubicBezTo>
                <a:cubicBezTo>
                  <a:pt x="795026" y="269782"/>
                  <a:pt x="800892" y="264393"/>
                  <a:pt x="809624" y="264393"/>
                </a:cubicBezTo>
                <a:lnTo>
                  <a:pt x="842366" y="264393"/>
                </a:lnTo>
                <a:cubicBezTo>
                  <a:pt x="864194" y="264393"/>
                  <a:pt x="881111" y="259960"/>
                  <a:pt x="893116" y="251092"/>
                </a:cubicBezTo>
                <a:cubicBezTo>
                  <a:pt x="905122" y="242224"/>
                  <a:pt x="911124" y="225376"/>
                  <a:pt x="911124" y="200546"/>
                </a:cubicBezTo>
                <a:cubicBezTo>
                  <a:pt x="911124" y="188541"/>
                  <a:pt x="907714" y="178582"/>
                  <a:pt x="900893" y="170669"/>
                </a:cubicBezTo>
                <a:cubicBezTo>
                  <a:pt x="894071" y="162756"/>
                  <a:pt x="884931" y="158800"/>
                  <a:pt x="873471" y="158800"/>
                </a:cubicBezTo>
                <a:cubicBezTo>
                  <a:pt x="851643" y="158800"/>
                  <a:pt x="838546" y="168895"/>
                  <a:pt x="834180" y="189086"/>
                </a:cubicBezTo>
                <a:lnTo>
                  <a:pt x="834180" y="205457"/>
                </a:lnTo>
                <a:cubicBezTo>
                  <a:pt x="831452" y="216917"/>
                  <a:pt x="825449" y="224557"/>
                  <a:pt x="816172" y="228377"/>
                </a:cubicBezTo>
                <a:cubicBezTo>
                  <a:pt x="758873" y="228377"/>
                  <a:pt x="707304" y="227286"/>
                  <a:pt x="661465" y="225103"/>
                </a:cubicBezTo>
                <a:cubicBezTo>
                  <a:pt x="659283" y="225103"/>
                  <a:pt x="655804" y="225239"/>
                  <a:pt x="651029" y="225512"/>
                </a:cubicBezTo>
                <a:cubicBezTo>
                  <a:pt x="646254" y="225785"/>
                  <a:pt x="642639" y="225921"/>
                  <a:pt x="640183" y="225921"/>
                </a:cubicBezTo>
                <a:cubicBezTo>
                  <a:pt x="618900" y="225921"/>
                  <a:pt x="608259" y="220737"/>
                  <a:pt x="608259" y="210369"/>
                </a:cubicBezTo>
                <a:cubicBezTo>
                  <a:pt x="612352" y="171624"/>
                  <a:pt x="615626" y="147204"/>
                  <a:pt x="618082" y="137108"/>
                </a:cubicBezTo>
                <a:cubicBezTo>
                  <a:pt x="625722" y="105457"/>
                  <a:pt x="642229" y="79536"/>
                  <a:pt x="667604" y="59345"/>
                </a:cubicBezTo>
                <a:cubicBezTo>
                  <a:pt x="675244" y="53070"/>
                  <a:pt x="683839" y="47204"/>
                  <a:pt x="693389" y="41747"/>
                </a:cubicBezTo>
                <a:cubicBezTo>
                  <a:pt x="721220" y="25375"/>
                  <a:pt x="752666" y="14734"/>
                  <a:pt x="787727" y="9823"/>
                </a:cubicBezTo>
                <a:cubicBezTo>
                  <a:pt x="822789" y="4912"/>
                  <a:pt x="863375" y="2456"/>
                  <a:pt x="909487" y="2456"/>
                </a:cubicBezTo>
                <a:close/>
                <a:moveTo>
                  <a:pt x="286494" y="0"/>
                </a:moveTo>
                <a:cubicBezTo>
                  <a:pt x="319509" y="0"/>
                  <a:pt x="349727" y="3752"/>
                  <a:pt x="377149" y="11255"/>
                </a:cubicBezTo>
                <a:cubicBezTo>
                  <a:pt x="404570" y="18759"/>
                  <a:pt x="427967" y="28786"/>
                  <a:pt x="447340" y="41337"/>
                </a:cubicBezTo>
                <a:cubicBezTo>
                  <a:pt x="466712" y="53888"/>
                  <a:pt x="483902" y="69236"/>
                  <a:pt x="498909" y="87381"/>
                </a:cubicBezTo>
                <a:cubicBezTo>
                  <a:pt x="513916" y="105526"/>
                  <a:pt x="525921" y="124421"/>
                  <a:pt x="534925" y="144066"/>
                </a:cubicBezTo>
                <a:cubicBezTo>
                  <a:pt x="543929" y="163711"/>
                  <a:pt x="551296" y="185062"/>
                  <a:pt x="557026" y="208118"/>
                </a:cubicBezTo>
                <a:cubicBezTo>
                  <a:pt x="562756" y="231174"/>
                  <a:pt x="566712" y="253207"/>
                  <a:pt x="568895" y="274216"/>
                </a:cubicBezTo>
                <a:cubicBezTo>
                  <a:pt x="571078" y="295226"/>
                  <a:pt x="572169" y="317054"/>
                  <a:pt x="572169" y="339700"/>
                </a:cubicBezTo>
                <a:cubicBezTo>
                  <a:pt x="572169" y="391542"/>
                  <a:pt x="564734" y="437791"/>
                  <a:pt x="549864" y="478446"/>
                </a:cubicBezTo>
                <a:cubicBezTo>
                  <a:pt x="534993" y="519100"/>
                  <a:pt x="514393" y="552388"/>
                  <a:pt x="488063" y="578309"/>
                </a:cubicBezTo>
                <a:cubicBezTo>
                  <a:pt x="461733" y="604230"/>
                  <a:pt x="431105" y="623875"/>
                  <a:pt x="396180" y="637245"/>
                </a:cubicBezTo>
                <a:cubicBezTo>
                  <a:pt x="361255" y="650615"/>
                  <a:pt x="323056" y="657300"/>
                  <a:pt x="281583" y="657300"/>
                </a:cubicBezTo>
                <a:cubicBezTo>
                  <a:pt x="250750" y="657300"/>
                  <a:pt x="222715" y="654367"/>
                  <a:pt x="197476" y="648500"/>
                </a:cubicBezTo>
                <a:cubicBezTo>
                  <a:pt x="172237" y="642634"/>
                  <a:pt x="150341" y="634653"/>
                  <a:pt x="131787" y="624558"/>
                </a:cubicBezTo>
                <a:cubicBezTo>
                  <a:pt x="113233" y="614462"/>
                  <a:pt x="96794" y="601638"/>
                  <a:pt x="82469" y="586085"/>
                </a:cubicBezTo>
                <a:cubicBezTo>
                  <a:pt x="68144" y="570533"/>
                  <a:pt x="56275" y="553957"/>
                  <a:pt x="46862" y="536358"/>
                </a:cubicBezTo>
                <a:cubicBezTo>
                  <a:pt x="37449" y="518759"/>
                  <a:pt x="29468" y="498568"/>
                  <a:pt x="22919" y="475785"/>
                </a:cubicBezTo>
                <a:cubicBezTo>
                  <a:pt x="16371" y="453002"/>
                  <a:pt x="11391" y="430424"/>
                  <a:pt x="7981" y="408050"/>
                </a:cubicBezTo>
                <a:cubicBezTo>
                  <a:pt x="4570" y="385676"/>
                  <a:pt x="1910" y="360710"/>
                  <a:pt x="0" y="333152"/>
                </a:cubicBezTo>
                <a:cubicBezTo>
                  <a:pt x="0" y="126058"/>
                  <a:pt x="95498" y="15007"/>
                  <a:pt x="2864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" dist="12700" dir="2700000" algn="tl" rotWithShape="0">
              <a:srgbClr val="000000">
                <a:alpha val="51760"/>
              </a:srgbClr>
            </a:outerShdw>
          </a:effectLst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82" name="Google Shape;682;p130"/>
          <p:cNvSpPr/>
          <p:nvPr/>
        </p:nvSpPr>
        <p:spPr>
          <a:xfrm>
            <a:off x="1143000" y="4767693"/>
            <a:ext cx="6858000" cy="3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3" name="Google Shape;683;p130"/>
          <p:cNvCxnSpPr/>
          <p:nvPr/>
        </p:nvCxnSpPr>
        <p:spPr>
          <a:xfrm>
            <a:off x="6858624" y="1713972"/>
            <a:ext cx="1440000" cy="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31"/>
          <p:cNvSpPr/>
          <p:nvPr/>
        </p:nvSpPr>
        <p:spPr>
          <a:xfrm>
            <a:off x="720000" y="1819787"/>
            <a:ext cx="492600" cy="484200"/>
          </a:xfrm>
          <a:prstGeom prst="heptagon">
            <a:avLst>
              <a:gd name="hf" fmla="val 102572"/>
              <a:gd name="vf" fmla="val 105210"/>
            </a:avLst>
          </a:prstGeom>
          <a:solidFill>
            <a:srgbClr val="0067B9">
              <a:alpha val="8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000" b="0" i="0" u="none" strike="noStrike" cap="none">
              <a:solidFill>
                <a:schemeClr val="accent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89" name="Google Shape;689;p131"/>
          <p:cNvSpPr txBox="1"/>
          <p:nvPr/>
        </p:nvSpPr>
        <p:spPr>
          <a:xfrm>
            <a:off x="1361475" y="1860158"/>
            <a:ext cx="298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Start with the local system.</a:t>
            </a:r>
            <a:endParaRPr sz="9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0" name="Google Shape;690;p131"/>
          <p:cNvSpPr/>
          <p:nvPr/>
        </p:nvSpPr>
        <p:spPr>
          <a:xfrm>
            <a:off x="720000" y="2568699"/>
            <a:ext cx="492600" cy="484200"/>
          </a:xfrm>
          <a:prstGeom prst="heptagon">
            <a:avLst>
              <a:gd name="hf" fmla="val 102572"/>
              <a:gd name="vf" fmla="val 105210"/>
            </a:avLst>
          </a:prstGeom>
          <a:solidFill>
            <a:srgbClr val="0067B9">
              <a:alpha val="8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2 </a:t>
            </a:r>
            <a:endParaRPr sz="2000" b="0" i="0" u="none" strike="noStrike" cap="none">
              <a:solidFill>
                <a:schemeClr val="accent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1" name="Google Shape;691;p131"/>
          <p:cNvSpPr txBox="1"/>
          <p:nvPr/>
        </p:nvSpPr>
        <p:spPr>
          <a:xfrm>
            <a:off x="1361475" y="2500506"/>
            <a:ext cx="298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Strengthen diverse capacities</a:t>
            </a:r>
            <a:endParaRPr sz="14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through diverse approaches.</a:t>
            </a:r>
            <a:endParaRPr sz="14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2" name="Google Shape;692;p131"/>
          <p:cNvSpPr/>
          <p:nvPr/>
        </p:nvSpPr>
        <p:spPr>
          <a:xfrm>
            <a:off x="720000" y="3326229"/>
            <a:ext cx="492600" cy="484200"/>
          </a:xfrm>
          <a:prstGeom prst="heptagon">
            <a:avLst>
              <a:gd name="hf" fmla="val 102572"/>
              <a:gd name="vf" fmla="val 105210"/>
            </a:avLst>
          </a:prstGeom>
          <a:solidFill>
            <a:srgbClr val="0067B9">
              <a:alpha val="8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3</a:t>
            </a:r>
            <a:endParaRPr sz="2000" b="0" i="0" u="none" strike="noStrike" cap="none">
              <a:solidFill>
                <a:schemeClr val="accent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3" name="Google Shape;693;p131"/>
          <p:cNvSpPr txBox="1"/>
          <p:nvPr/>
        </p:nvSpPr>
        <p:spPr>
          <a:xfrm>
            <a:off x="1361475" y="3261401"/>
            <a:ext cx="2982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Plan for and measure performance improvement in collaboration with local partners.</a:t>
            </a:r>
            <a:endParaRPr sz="14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4" name="Google Shape;694;p131"/>
          <p:cNvSpPr/>
          <p:nvPr/>
        </p:nvSpPr>
        <p:spPr>
          <a:xfrm>
            <a:off x="4987200" y="1819787"/>
            <a:ext cx="492600" cy="484200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4 </a:t>
            </a:r>
            <a:endParaRPr sz="2000" b="0" i="0" u="none" strike="noStrike" cap="none">
              <a:solidFill>
                <a:schemeClr val="accent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5" name="Google Shape;695;p131"/>
          <p:cNvSpPr txBox="1"/>
          <p:nvPr/>
        </p:nvSpPr>
        <p:spPr>
          <a:xfrm>
            <a:off x="5628675" y="1751594"/>
            <a:ext cx="2705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Align capacity strengthening with local priorities.</a:t>
            </a:r>
            <a:endParaRPr sz="14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6" name="Google Shape;696;p131"/>
          <p:cNvSpPr/>
          <p:nvPr/>
        </p:nvSpPr>
        <p:spPr>
          <a:xfrm>
            <a:off x="4987200" y="2568699"/>
            <a:ext cx="492600" cy="484200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5 </a:t>
            </a:r>
            <a:endParaRPr sz="2000" b="0" i="0" u="none" strike="noStrike" cap="none">
              <a:solidFill>
                <a:schemeClr val="accent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7" name="Google Shape;697;p131"/>
          <p:cNvSpPr txBox="1"/>
          <p:nvPr/>
        </p:nvSpPr>
        <p:spPr>
          <a:xfrm>
            <a:off x="5628675" y="2500506"/>
            <a:ext cx="298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Appreciate and build on existing capacities.</a:t>
            </a:r>
            <a:endParaRPr sz="14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8" name="Google Shape;698;p131"/>
          <p:cNvSpPr/>
          <p:nvPr/>
        </p:nvSpPr>
        <p:spPr>
          <a:xfrm>
            <a:off x="4987200" y="3326229"/>
            <a:ext cx="492600" cy="484200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6</a:t>
            </a:r>
            <a:endParaRPr sz="2000" b="0" i="0" u="none" strike="noStrike" cap="none">
              <a:solidFill>
                <a:schemeClr val="accent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9" name="Google Shape;699;p131"/>
          <p:cNvSpPr txBox="1"/>
          <p:nvPr/>
        </p:nvSpPr>
        <p:spPr>
          <a:xfrm>
            <a:off x="5628675" y="3261401"/>
            <a:ext cx="2982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Be mindful of and mitigate the unintended consequences of our support for local capacity strengthening.</a:t>
            </a:r>
            <a:endParaRPr sz="14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0" name="Google Shape;700;p131"/>
          <p:cNvSpPr/>
          <p:nvPr/>
        </p:nvSpPr>
        <p:spPr>
          <a:xfrm>
            <a:off x="4987200" y="4334002"/>
            <a:ext cx="492600" cy="484200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7</a:t>
            </a:r>
            <a:endParaRPr sz="2000" b="0" i="0" u="none" strike="noStrike" cap="none">
              <a:solidFill>
                <a:schemeClr val="accent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1" name="Google Shape;701;p131"/>
          <p:cNvSpPr txBox="1"/>
          <p:nvPr/>
        </p:nvSpPr>
        <p:spPr>
          <a:xfrm>
            <a:off x="5628675" y="4334002"/>
            <a:ext cx="298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Practice mutuality with local</a:t>
            </a:r>
            <a:endParaRPr sz="14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partners.</a:t>
            </a:r>
            <a:endParaRPr sz="14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2" name="Google Shape;702;p131"/>
          <p:cNvSpPr txBox="1"/>
          <p:nvPr/>
        </p:nvSpPr>
        <p:spPr>
          <a:xfrm>
            <a:off x="4987200" y="695436"/>
            <a:ext cx="3957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2F6C"/>
                </a:solidFill>
                <a:latin typeface="Gill Sans"/>
                <a:ea typeface="Gill Sans"/>
                <a:cs typeface="Gill Sans"/>
                <a:sym typeface="Gill Sans"/>
              </a:rPr>
              <a:t>PRINCIPLES FOR </a:t>
            </a:r>
            <a:r>
              <a:rPr lang="en-US" sz="1400" b="1" i="0" u="sng" strike="noStrike" cap="none">
                <a:solidFill>
                  <a:srgbClr val="002F6C"/>
                </a:solidFill>
                <a:latin typeface="Gill Sans"/>
                <a:ea typeface="Gill Sans"/>
                <a:cs typeface="Gill Sans"/>
                <a:sym typeface="Gill Sans"/>
              </a:rPr>
              <a:t>EQUITABLE </a:t>
            </a:r>
            <a:r>
              <a:rPr lang="en-US" sz="1400" b="1" i="0" u="none" strike="noStrike" cap="none">
                <a:solidFill>
                  <a:srgbClr val="002F6C"/>
                </a:solidFill>
                <a:latin typeface="Gill Sans"/>
                <a:ea typeface="Gill Sans"/>
                <a:cs typeface="Gill Sans"/>
                <a:sym typeface="Gill Sans"/>
              </a:rPr>
              <a:t>PARTNERSHIPS IN LOCAL CAPACITY STRENGTHENING</a:t>
            </a:r>
            <a:endParaRPr sz="1400" b="1" i="0" u="none" strike="noStrike" cap="none">
              <a:solidFill>
                <a:srgbClr val="002F6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3" name="Google Shape;703;p131"/>
          <p:cNvSpPr txBox="1"/>
          <p:nvPr/>
        </p:nvSpPr>
        <p:spPr>
          <a:xfrm>
            <a:off x="734663" y="723761"/>
            <a:ext cx="3957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rPr>
              <a:t>PRINCIPLES FOR </a:t>
            </a:r>
            <a:r>
              <a:rPr lang="en-US" sz="1400" b="1" i="0" u="sng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rPr>
              <a:t>EFFECTIVE </a:t>
            </a:r>
            <a:r>
              <a:rPr lang="en-US" sz="1400" b="1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rPr>
              <a:t>PROGRAMMING OF LOCAL CAPACITY STRENGTHENING</a:t>
            </a:r>
            <a:endParaRPr sz="1400" b="1" i="0" u="none" strike="noStrike" cap="none">
              <a:solidFill>
                <a:srgbClr val="0067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704" name="Google Shape;704;p131"/>
          <p:cNvCxnSpPr/>
          <p:nvPr/>
        </p:nvCxnSpPr>
        <p:spPr>
          <a:xfrm>
            <a:off x="462575" y="772248"/>
            <a:ext cx="0" cy="3437100"/>
          </a:xfrm>
          <a:prstGeom prst="straightConnector1">
            <a:avLst/>
          </a:prstGeom>
          <a:noFill/>
          <a:ln w="38100" cap="flat" cmpd="sng">
            <a:solidFill>
              <a:srgbClr val="0067B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5" name="Google Shape;705;p131"/>
          <p:cNvCxnSpPr/>
          <p:nvPr/>
        </p:nvCxnSpPr>
        <p:spPr>
          <a:xfrm>
            <a:off x="4691675" y="772248"/>
            <a:ext cx="0" cy="4182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6" name="Google Shape;706;p131"/>
          <p:cNvSpPr txBox="1">
            <a:spLocks noGrp="1"/>
          </p:cNvSpPr>
          <p:nvPr>
            <p:ph type="title" idx="4294967295"/>
          </p:nvPr>
        </p:nvSpPr>
        <p:spPr>
          <a:xfrm>
            <a:off x="544400" y="64539"/>
            <a:ext cx="8287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>
                <a:solidFill>
                  <a:srgbClr val="595959"/>
                </a:solidFill>
              </a:rPr>
              <a:t>The Local Capacity Strengthening Policy Principles</a:t>
            </a: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32"/>
          <p:cNvSpPr txBox="1">
            <a:spLocks noGrp="1"/>
          </p:cNvSpPr>
          <p:nvPr>
            <p:ph type="title"/>
          </p:nvPr>
        </p:nvSpPr>
        <p:spPr>
          <a:xfrm>
            <a:off x="628650" y="123595"/>
            <a:ext cx="78867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50" tIns="34375" rIns="0" bIns="343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USAID Burundi Localization Journey 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13" name="Google Shape;713;p132"/>
          <p:cNvSpPr/>
          <p:nvPr/>
        </p:nvSpPr>
        <p:spPr>
          <a:xfrm>
            <a:off x="3999710" y="2747676"/>
            <a:ext cx="899514" cy="1049217"/>
          </a:xfrm>
          <a:custGeom>
            <a:avLst/>
            <a:gdLst/>
            <a:ahLst/>
            <a:cxnLst/>
            <a:rect l="l" t="t" r="r" b="b"/>
            <a:pathLst>
              <a:path w="2398" h="2774" extrusionOk="0">
                <a:moveTo>
                  <a:pt x="2398" y="0"/>
                </a:moveTo>
                <a:cubicBezTo>
                  <a:pt x="2398" y="1040"/>
                  <a:pt x="1985" y="2038"/>
                  <a:pt x="1249" y="2774"/>
                </a:cubicBezTo>
                <a:lnTo>
                  <a:pt x="0" y="1526"/>
                </a:lnTo>
                <a:cubicBezTo>
                  <a:pt x="405" y="1121"/>
                  <a:pt x="632" y="572"/>
                  <a:pt x="632" y="0"/>
                </a:cubicBezTo>
                <a:lnTo>
                  <a:pt x="239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750" tIns="34375" rIns="68750" bIns="206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FY 23</a:t>
            </a:r>
            <a:endParaRPr sz="700"/>
          </a:p>
        </p:txBody>
      </p:sp>
      <p:sp>
        <p:nvSpPr>
          <p:cNvPr id="714" name="Google Shape;714;p132"/>
          <p:cNvSpPr/>
          <p:nvPr/>
        </p:nvSpPr>
        <p:spPr>
          <a:xfrm>
            <a:off x="3348024" y="3404591"/>
            <a:ext cx="1040867" cy="907655"/>
          </a:xfrm>
          <a:custGeom>
            <a:avLst/>
            <a:gdLst/>
            <a:ahLst/>
            <a:cxnLst/>
            <a:rect l="l" t="t" r="r" b="b"/>
            <a:pathLst>
              <a:path w="2774" h="2398" extrusionOk="0">
                <a:moveTo>
                  <a:pt x="2774" y="1249"/>
                </a:moveTo>
                <a:cubicBezTo>
                  <a:pt x="2038" y="1985"/>
                  <a:pt x="1040" y="2398"/>
                  <a:pt x="0" y="2398"/>
                </a:cubicBezTo>
                <a:lnTo>
                  <a:pt x="0" y="632"/>
                </a:lnTo>
                <a:cubicBezTo>
                  <a:pt x="572" y="632"/>
                  <a:pt x="1121" y="405"/>
                  <a:pt x="1526" y="0"/>
                </a:cubicBezTo>
                <a:lnTo>
                  <a:pt x="2774" y="12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750" tIns="34375" rIns="275050" bIns="34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FY 22</a:t>
            </a:r>
            <a:endParaRPr sz="700"/>
          </a:p>
        </p:txBody>
      </p:sp>
      <p:sp>
        <p:nvSpPr>
          <p:cNvPr id="715" name="Google Shape;715;p132"/>
          <p:cNvSpPr/>
          <p:nvPr/>
        </p:nvSpPr>
        <p:spPr>
          <a:xfrm>
            <a:off x="2194264" y="3404591"/>
            <a:ext cx="1040867" cy="907655"/>
          </a:xfrm>
          <a:custGeom>
            <a:avLst/>
            <a:gdLst/>
            <a:ahLst/>
            <a:cxnLst/>
            <a:rect l="l" t="t" r="r" b="b"/>
            <a:pathLst>
              <a:path w="2774" h="2398" extrusionOk="0">
                <a:moveTo>
                  <a:pt x="2774" y="2398"/>
                </a:moveTo>
                <a:cubicBezTo>
                  <a:pt x="1734" y="2398"/>
                  <a:pt x="735" y="1985"/>
                  <a:pt x="0" y="1249"/>
                </a:cubicBezTo>
                <a:lnTo>
                  <a:pt x="1248" y="0"/>
                </a:lnTo>
                <a:cubicBezTo>
                  <a:pt x="1653" y="405"/>
                  <a:pt x="2202" y="632"/>
                  <a:pt x="2774" y="632"/>
                </a:cubicBezTo>
                <a:lnTo>
                  <a:pt x="2774" y="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06275" tIns="34375" rIns="68750" bIns="34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FY 21</a:t>
            </a:r>
            <a:endParaRPr sz="1100"/>
          </a:p>
        </p:txBody>
      </p:sp>
      <p:sp>
        <p:nvSpPr>
          <p:cNvPr id="716" name="Google Shape;716;p132"/>
          <p:cNvSpPr/>
          <p:nvPr/>
        </p:nvSpPr>
        <p:spPr>
          <a:xfrm>
            <a:off x="5908875" y="1068375"/>
            <a:ext cx="1225200" cy="1050150"/>
          </a:xfrm>
          <a:custGeom>
            <a:avLst/>
            <a:gdLst/>
            <a:ahLst/>
            <a:cxnLst/>
            <a:rect l="l" t="t" r="r" b="b"/>
            <a:pathLst>
              <a:path w="2774" h="2398" extrusionOk="0">
                <a:moveTo>
                  <a:pt x="0" y="0"/>
                </a:moveTo>
                <a:cubicBezTo>
                  <a:pt x="1040" y="0"/>
                  <a:pt x="2038" y="413"/>
                  <a:pt x="2774" y="1149"/>
                </a:cubicBezTo>
                <a:lnTo>
                  <a:pt x="1526" y="2398"/>
                </a:lnTo>
                <a:cubicBezTo>
                  <a:pt x="1121" y="1993"/>
                  <a:pt x="572" y="1766"/>
                  <a:pt x="0" y="176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750" tIns="34375" rIns="275050" bIns="34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FY 26</a:t>
            </a:r>
            <a:endParaRPr sz="900"/>
          </a:p>
        </p:txBody>
      </p:sp>
      <p:sp>
        <p:nvSpPr>
          <p:cNvPr id="717" name="Google Shape;717;p132"/>
          <p:cNvSpPr/>
          <p:nvPr/>
        </p:nvSpPr>
        <p:spPr>
          <a:xfrm>
            <a:off x="4243863" y="1583733"/>
            <a:ext cx="899514" cy="1050139"/>
          </a:xfrm>
          <a:custGeom>
            <a:avLst/>
            <a:gdLst/>
            <a:ahLst/>
            <a:cxnLst/>
            <a:rect l="l" t="t" r="r" b="b"/>
            <a:pathLst>
              <a:path w="2398" h="2774" extrusionOk="0">
                <a:moveTo>
                  <a:pt x="0" y="2774"/>
                </a:moveTo>
                <a:cubicBezTo>
                  <a:pt x="0" y="1734"/>
                  <a:pt x="413" y="735"/>
                  <a:pt x="1149" y="0"/>
                </a:cubicBezTo>
                <a:lnTo>
                  <a:pt x="2398" y="1248"/>
                </a:lnTo>
                <a:cubicBezTo>
                  <a:pt x="1993" y="1653"/>
                  <a:pt x="1766" y="2202"/>
                  <a:pt x="1766" y="2774"/>
                </a:cubicBezTo>
                <a:lnTo>
                  <a:pt x="0" y="27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750" tIns="206275" rIns="68750" bIns="34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FY 24</a:t>
            </a:r>
            <a:endParaRPr sz="500"/>
          </a:p>
        </p:txBody>
      </p:sp>
      <p:sp>
        <p:nvSpPr>
          <p:cNvPr id="718" name="Google Shape;718;p132"/>
          <p:cNvSpPr/>
          <p:nvPr/>
        </p:nvSpPr>
        <p:spPr>
          <a:xfrm>
            <a:off x="4755115" y="1068377"/>
            <a:ext cx="1040867" cy="907655"/>
          </a:xfrm>
          <a:custGeom>
            <a:avLst/>
            <a:gdLst/>
            <a:ahLst/>
            <a:cxnLst/>
            <a:rect l="l" t="t" r="r" b="b"/>
            <a:pathLst>
              <a:path w="2774" h="2398" extrusionOk="0">
                <a:moveTo>
                  <a:pt x="0" y="1149"/>
                </a:moveTo>
                <a:cubicBezTo>
                  <a:pt x="735" y="413"/>
                  <a:pt x="1734" y="0"/>
                  <a:pt x="2774" y="0"/>
                </a:cubicBezTo>
                <a:lnTo>
                  <a:pt x="2774" y="1766"/>
                </a:lnTo>
                <a:cubicBezTo>
                  <a:pt x="2202" y="1766"/>
                  <a:pt x="1653" y="1993"/>
                  <a:pt x="1248" y="2398"/>
                </a:cubicBezTo>
                <a:lnTo>
                  <a:pt x="0" y="11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06275" tIns="34375" rIns="68750" bIns="34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FY 25</a:t>
            </a:r>
            <a:endParaRPr sz="1100"/>
          </a:p>
        </p:txBody>
      </p:sp>
      <p:sp>
        <p:nvSpPr>
          <p:cNvPr id="719" name="Google Shape;719;p132"/>
          <p:cNvSpPr/>
          <p:nvPr/>
        </p:nvSpPr>
        <p:spPr>
          <a:xfrm>
            <a:off x="5086475" y="1918675"/>
            <a:ext cx="1806000" cy="154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4450" dist="27940" dir="5400000" algn="ctr">
              <a:srgbClr val="000000">
                <a:alpha val="31760"/>
              </a:srgbClr>
            </a:outerShdw>
          </a:effectLst>
        </p:spPr>
        <p:txBody>
          <a:bodyPr spcFirstLastPara="1" wrap="square" lIns="68750" tIns="34375" rIns="68750" bIns="34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&gt;10 </a:t>
            </a:r>
            <a:r>
              <a:rPr lang="en-US" sz="2000" b="1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local sub</a:t>
            </a:r>
            <a:r>
              <a:rPr lang="en-US" sz="2500" b="1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s</a:t>
            </a:r>
            <a:endParaRPr sz="2500" b="1">
              <a:solidFill>
                <a:schemeClr val="accent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20" name="Google Shape;720;p132"/>
          <p:cNvSpPr/>
          <p:nvPr/>
        </p:nvSpPr>
        <p:spPr>
          <a:xfrm>
            <a:off x="2250526" y="1918675"/>
            <a:ext cx="1806000" cy="154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4450" dist="27940" dir="5400000" algn="ctr">
              <a:srgbClr val="000000">
                <a:alpha val="31760"/>
              </a:srgbClr>
            </a:outerShdw>
          </a:effectLst>
        </p:spPr>
        <p:txBody>
          <a:bodyPr spcFirstLastPara="1" wrap="square" lIns="68750" tIns="34375" rIns="68750" bIns="343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4 primes</a:t>
            </a:r>
            <a:endParaRPr sz="2500" b="1">
              <a:solidFill>
                <a:schemeClr val="accent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721" name="Google Shape;721;p132"/>
          <p:cNvGrpSpPr/>
          <p:nvPr/>
        </p:nvGrpSpPr>
        <p:grpSpPr>
          <a:xfrm rot="-5400000">
            <a:off x="2329369" y="4165663"/>
            <a:ext cx="267170" cy="449663"/>
            <a:chOff x="1674778" y="4871490"/>
            <a:chExt cx="353400" cy="599550"/>
          </a:xfrm>
        </p:grpSpPr>
        <p:sp>
          <p:nvSpPr>
            <p:cNvPr id="722" name="Google Shape;722;p132"/>
            <p:cNvSpPr/>
            <p:nvPr/>
          </p:nvSpPr>
          <p:spPr>
            <a:xfrm>
              <a:off x="1912678" y="5355540"/>
              <a:ext cx="115500" cy="115500"/>
            </a:xfrm>
            <a:prstGeom prst="ellipse">
              <a:avLst/>
            </a:prstGeom>
            <a:solidFill>
              <a:srgbClr val="696969"/>
            </a:solidFill>
            <a:ln>
              <a:noFill/>
            </a:ln>
          </p:spPr>
          <p:txBody>
            <a:bodyPr spcFirstLastPara="1" wrap="square" lIns="68750" tIns="34375" rIns="68750" bIns="343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23" name="Google Shape;723;p132"/>
            <p:cNvCxnSpPr>
              <a:endCxn id="722" idx="2"/>
            </p:cNvCxnSpPr>
            <p:nvPr/>
          </p:nvCxnSpPr>
          <p:spPr>
            <a:xfrm rot="-5400000" flipH="1">
              <a:off x="1522828" y="5023440"/>
              <a:ext cx="541800" cy="237900"/>
            </a:xfrm>
            <a:prstGeom prst="bentConnector2">
              <a:avLst/>
            </a:prstGeom>
            <a:noFill/>
            <a:ln w="28575" cap="flat" cmpd="sng">
              <a:solidFill>
                <a:srgbClr val="BDBDB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724" name="Google Shape;724;p132"/>
          <p:cNvGrpSpPr/>
          <p:nvPr/>
        </p:nvGrpSpPr>
        <p:grpSpPr>
          <a:xfrm rot="5400000" flipH="1">
            <a:off x="4150150" y="4102213"/>
            <a:ext cx="267170" cy="576563"/>
            <a:chOff x="1674778" y="4702290"/>
            <a:chExt cx="353400" cy="768750"/>
          </a:xfrm>
        </p:grpSpPr>
        <p:sp>
          <p:nvSpPr>
            <p:cNvPr id="725" name="Google Shape;725;p132"/>
            <p:cNvSpPr/>
            <p:nvPr/>
          </p:nvSpPr>
          <p:spPr>
            <a:xfrm>
              <a:off x="1912678" y="5355540"/>
              <a:ext cx="115500" cy="115500"/>
            </a:xfrm>
            <a:prstGeom prst="ellipse">
              <a:avLst/>
            </a:prstGeom>
            <a:solidFill>
              <a:srgbClr val="696969"/>
            </a:solidFill>
            <a:ln>
              <a:noFill/>
            </a:ln>
          </p:spPr>
          <p:txBody>
            <a:bodyPr spcFirstLastPara="1" wrap="square" lIns="68750" tIns="34375" rIns="68750" bIns="343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26" name="Google Shape;726;p132"/>
            <p:cNvCxnSpPr>
              <a:endCxn id="725" idx="2"/>
            </p:cNvCxnSpPr>
            <p:nvPr/>
          </p:nvCxnSpPr>
          <p:spPr>
            <a:xfrm rot="-5400000" flipH="1">
              <a:off x="1438228" y="4938840"/>
              <a:ext cx="711000" cy="237900"/>
            </a:xfrm>
            <a:prstGeom prst="bentConnector2">
              <a:avLst/>
            </a:prstGeom>
            <a:noFill/>
            <a:ln w="28575" cap="flat" cmpd="sng">
              <a:solidFill>
                <a:srgbClr val="BDBDB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727" name="Google Shape;727;p132"/>
          <p:cNvGrpSpPr/>
          <p:nvPr/>
        </p:nvGrpSpPr>
        <p:grpSpPr>
          <a:xfrm rot="5400000" flipH="1">
            <a:off x="4887437" y="3382835"/>
            <a:ext cx="384426" cy="561938"/>
            <a:chOff x="1519678" y="4721790"/>
            <a:chExt cx="508500" cy="749250"/>
          </a:xfrm>
        </p:grpSpPr>
        <p:sp>
          <p:nvSpPr>
            <p:cNvPr id="728" name="Google Shape;728;p132"/>
            <p:cNvSpPr/>
            <p:nvPr/>
          </p:nvSpPr>
          <p:spPr>
            <a:xfrm>
              <a:off x="1912678" y="5355540"/>
              <a:ext cx="115500" cy="115500"/>
            </a:xfrm>
            <a:prstGeom prst="ellipse">
              <a:avLst/>
            </a:prstGeom>
            <a:solidFill>
              <a:srgbClr val="696969"/>
            </a:solidFill>
            <a:ln>
              <a:noFill/>
            </a:ln>
          </p:spPr>
          <p:txBody>
            <a:bodyPr spcFirstLastPara="1" wrap="square" lIns="68750" tIns="34375" rIns="68750" bIns="343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29" name="Google Shape;729;p132"/>
            <p:cNvCxnSpPr>
              <a:endCxn id="728" idx="2"/>
            </p:cNvCxnSpPr>
            <p:nvPr/>
          </p:nvCxnSpPr>
          <p:spPr>
            <a:xfrm rot="-5400000" flipH="1">
              <a:off x="1370428" y="4871040"/>
              <a:ext cx="691500" cy="393000"/>
            </a:xfrm>
            <a:prstGeom prst="bentConnector2">
              <a:avLst/>
            </a:prstGeom>
            <a:noFill/>
            <a:ln w="28575" cap="flat" cmpd="sng">
              <a:solidFill>
                <a:srgbClr val="BDBDB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30" name="Google Shape;730;p132"/>
          <p:cNvSpPr txBox="1"/>
          <p:nvPr/>
        </p:nvSpPr>
        <p:spPr>
          <a:xfrm>
            <a:off x="4689594" y="4136816"/>
            <a:ext cx="2202750" cy="34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375" rIns="0" bIns="343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14.6 % </a:t>
            </a:r>
            <a:endParaRPr sz="1800"/>
          </a:p>
        </p:txBody>
      </p:sp>
      <p:sp>
        <p:nvSpPr>
          <p:cNvPr id="731" name="Google Shape;731;p132"/>
          <p:cNvSpPr txBox="1"/>
          <p:nvPr/>
        </p:nvSpPr>
        <p:spPr>
          <a:xfrm>
            <a:off x="5516060" y="3515180"/>
            <a:ext cx="2202750" cy="34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375" rIns="0" bIns="343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21.7 %</a:t>
            </a:r>
            <a:r>
              <a:rPr lang="en-US"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732" name="Google Shape;732;p132"/>
          <p:cNvSpPr txBox="1"/>
          <p:nvPr/>
        </p:nvSpPr>
        <p:spPr>
          <a:xfrm>
            <a:off x="2280969" y="640238"/>
            <a:ext cx="2202750" cy="34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375" rIns="0" bIns="343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733" name="Google Shape;733;p132"/>
          <p:cNvSpPr txBox="1"/>
          <p:nvPr/>
        </p:nvSpPr>
        <p:spPr>
          <a:xfrm>
            <a:off x="-65000" y="3997205"/>
            <a:ext cx="2202750" cy="34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375" rIns="0" bIns="343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rPr>
              <a:t>4 % </a:t>
            </a:r>
            <a:endParaRPr sz="18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33"/>
          <p:cNvSpPr txBox="1">
            <a:spLocks noGrp="1"/>
          </p:cNvSpPr>
          <p:nvPr>
            <p:ph type="ctrTitle"/>
          </p:nvPr>
        </p:nvSpPr>
        <p:spPr>
          <a:xfrm>
            <a:off x="361750" y="1674525"/>
            <a:ext cx="4683600" cy="9447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000" b="1"/>
              <a:t>USAID/Burundi</a:t>
            </a:r>
            <a:endParaRPr sz="2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000" b="1"/>
              <a:t>Partner Landscape Assessment</a:t>
            </a:r>
            <a:endParaRPr sz="20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0" name="Google Shape;740;p133"/>
          <p:cNvSpPr txBox="1">
            <a:spLocks noGrp="1"/>
          </p:cNvSpPr>
          <p:nvPr>
            <p:ph type="subTitle" idx="1"/>
          </p:nvPr>
        </p:nvSpPr>
        <p:spPr>
          <a:xfrm>
            <a:off x="494600" y="2273975"/>
            <a:ext cx="5518200" cy="21831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Purpose: </a:t>
            </a:r>
            <a:endParaRPr sz="1800" b="1"/>
          </a:p>
          <a:p>
            <a:pPr marL="457200" lvl="0" indent="-342900" algn="l" rtl="0">
              <a:spcBef>
                <a:spcPts val="13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Uncover the challenges and opportunities to increase Mission engagement with local and nontraditional organizations </a:t>
            </a:r>
            <a:endParaRPr sz="1800"/>
          </a:p>
          <a:p>
            <a:pPr marL="457200" lvl="0" indent="-342900" algn="l" rtl="0">
              <a:spcBef>
                <a:spcPts val="13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Identify promising local organizations whose priorities align with USAID’s</a:t>
            </a:r>
            <a:endParaRPr sz="1800"/>
          </a:p>
          <a:p>
            <a:pPr marL="457200" lvl="0" indent="-342900" algn="l" rtl="0">
              <a:spcBef>
                <a:spcPts val="13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Inform a three-year localization strategy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300"/>
              </a:spcBef>
              <a:spcAft>
                <a:spcPts val="800"/>
              </a:spcAft>
              <a:buSzPts val="1600"/>
              <a:buNone/>
            </a:pPr>
            <a:endParaRPr/>
          </a:p>
        </p:txBody>
      </p:sp>
      <p:pic>
        <p:nvPicPr>
          <p:cNvPr id="741" name="Google Shape;741;p13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875" y="137050"/>
            <a:ext cx="2459873" cy="491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134"/>
          <p:cNvGrpSpPr/>
          <p:nvPr/>
        </p:nvGrpSpPr>
        <p:grpSpPr>
          <a:xfrm>
            <a:off x="-141037" y="1391974"/>
            <a:ext cx="3558375" cy="924508"/>
            <a:chOff x="308838" y="1242975"/>
            <a:chExt cx="3558375" cy="924600"/>
          </a:xfrm>
        </p:grpSpPr>
        <p:cxnSp>
          <p:nvCxnSpPr>
            <p:cNvPr id="747" name="Google Shape;747;p134"/>
            <p:cNvCxnSpPr/>
            <p:nvPr/>
          </p:nvCxnSpPr>
          <p:spPr>
            <a:xfrm rot="10800000">
              <a:off x="2642013" y="1654113"/>
              <a:ext cx="12252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748" name="Google Shape;748;p134"/>
            <p:cNvSpPr txBox="1"/>
            <p:nvPr/>
          </p:nvSpPr>
          <p:spPr>
            <a:xfrm>
              <a:off x="308838" y="1242975"/>
              <a:ext cx="21240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C1E0FE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C1E0FE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Staff size  </a:t>
              </a:r>
              <a:endParaRPr sz="9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749" name="Google Shape;749;p134"/>
          <p:cNvGrpSpPr/>
          <p:nvPr/>
        </p:nvGrpSpPr>
        <p:grpSpPr>
          <a:xfrm>
            <a:off x="-141024" y="2794992"/>
            <a:ext cx="3263087" cy="924508"/>
            <a:chOff x="308851" y="2646132"/>
            <a:chExt cx="3263087" cy="924600"/>
          </a:xfrm>
        </p:grpSpPr>
        <p:cxnSp>
          <p:nvCxnSpPr>
            <p:cNvPr id="750" name="Google Shape;750;p134"/>
            <p:cNvCxnSpPr/>
            <p:nvPr/>
          </p:nvCxnSpPr>
          <p:spPr>
            <a:xfrm rot="10800000">
              <a:off x="2641938" y="3108425"/>
              <a:ext cx="93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751" name="Google Shape;751;p134"/>
            <p:cNvSpPr txBox="1"/>
            <p:nvPr/>
          </p:nvSpPr>
          <p:spPr>
            <a:xfrm>
              <a:off x="308851" y="2646132"/>
              <a:ext cx="23331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F3F3F3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F3F3F3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Revenue past three years </a:t>
              </a:r>
              <a:endParaRPr sz="9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752" name="Google Shape;752;p134"/>
          <p:cNvGrpSpPr/>
          <p:nvPr/>
        </p:nvGrpSpPr>
        <p:grpSpPr>
          <a:xfrm>
            <a:off x="4759962" y="1383993"/>
            <a:ext cx="3810163" cy="924508"/>
            <a:chOff x="5209838" y="1242983"/>
            <a:chExt cx="3810163" cy="924600"/>
          </a:xfrm>
        </p:grpSpPr>
        <p:sp>
          <p:nvSpPr>
            <p:cNvPr id="753" name="Google Shape;753;p134"/>
            <p:cNvSpPr txBox="1"/>
            <p:nvPr/>
          </p:nvSpPr>
          <p:spPr>
            <a:xfrm>
              <a:off x="6696501" y="1242983"/>
              <a:ext cx="23235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C1E0FE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C1E0FE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Business model resilience</a:t>
              </a:r>
              <a:endParaRPr sz="15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754" name="Google Shape;754;p134"/>
            <p:cNvCxnSpPr/>
            <p:nvPr/>
          </p:nvCxnSpPr>
          <p:spPr>
            <a:xfrm>
              <a:off x="5209838" y="1654113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755" name="Google Shape;755;p134"/>
          <p:cNvGrpSpPr/>
          <p:nvPr/>
        </p:nvGrpSpPr>
        <p:grpSpPr>
          <a:xfrm>
            <a:off x="5160413" y="2462238"/>
            <a:ext cx="3583414" cy="924508"/>
            <a:chOff x="5610288" y="2313346"/>
            <a:chExt cx="3583414" cy="924600"/>
          </a:xfrm>
        </p:grpSpPr>
        <p:cxnSp>
          <p:nvCxnSpPr>
            <p:cNvPr id="756" name="Google Shape;756;p134"/>
            <p:cNvCxnSpPr/>
            <p:nvPr/>
          </p:nvCxnSpPr>
          <p:spPr>
            <a:xfrm>
              <a:off x="5610288" y="2775650"/>
              <a:ext cx="8862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757" name="Google Shape;757;p134"/>
            <p:cNvSpPr txBox="1"/>
            <p:nvPr/>
          </p:nvSpPr>
          <p:spPr>
            <a:xfrm>
              <a:off x="6696502" y="2313346"/>
              <a:ext cx="24972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C1E0FE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C1E0FE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Value proposition </a:t>
              </a:r>
              <a:endParaRPr sz="90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758" name="Google Shape;758;p134"/>
          <p:cNvGrpSpPr/>
          <p:nvPr/>
        </p:nvGrpSpPr>
        <p:grpSpPr>
          <a:xfrm>
            <a:off x="2151361" y="804134"/>
            <a:ext cx="3922200" cy="3916317"/>
            <a:chOff x="2610905" y="610652"/>
            <a:chExt cx="3922200" cy="3922200"/>
          </a:xfrm>
        </p:grpSpPr>
        <p:sp>
          <p:nvSpPr>
            <p:cNvPr id="759" name="Google Shape;759;p134"/>
            <p:cNvSpPr/>
            <p:nvPr/>
          </p:nvSpPr>
          <p:spPr>
            <a:xfrm rot="-4980021">
              <a:off x="3204123" y="1186472"/>
              <a:ext cx="2771960" cy="2771960"/>
            </a:xfrm>
            <a:prstGeom prst="blockArc">
              <a:avLst>
                <a:gd name="adj1" fmla="val 12602522"/>
                <a:gd name="adj2" fmla="val 16867657"/>
                <a:gd name="adj3" fmla="val 20844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34"/>
            <p:cNvSpPr/>
            <p:nvPr/>
          </p:nvSpPr>
          <p:spPr>
            <a:xfrm rot="7920309">
              <a:off x="3183402" y="1183149"/>
              <a:ext cx="2777207" cy="2777207"/>
            </a:xfrm>
            <a:prstGeom prst="blockArc">
              <a:avLst>
                <a:gd name="adj1" fmla="val 12602522"/>
                <a:gd name="adj2" fmla="val 16867657"/>
                <a:gd name="adj3" fmla="val 20844"/>
              </a:avLst>
            </a:prstGeom>
            <a:solidFill>
              <a:srgbClr val="1B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34"/>
            <p:cNvSpPr/>
            <p:nvPr/>
          </p:nvSpPr>
          <p:spPr>
            <a:xfrm rot="3600063">
              <a:off x="3186336" y="1195681"/>
              <a:ext cx="2777488" cy="2777488"/>
            </a:xfrm>
            <a:prstGeom prst="blockArc">
              <a:avLst>
                <a:gd name="adj1" fmla="val 12602522"/>
                <a:gd name="adj2" fmla="val 16867657"/>
                <a:gd name="adj3" fmla="val 20844"/>
              </a:avLst>
            </a:prstGeom>
            <a:solidFill>
              <a:srgbClr val="6F94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34"/>
            <p:cNvSpPr/>
            <p:nvPr/>
          </p:nvSpPr>
          <p:spPr>
            <a:xfrm rot="4024705">
              <a:off x="5326689" y="1940918"/>
              <a:ext cx="578477" cy="579147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6F94BA"/>
            </a:solidFill>
            <a:ln>
              <a:noFill/>
            </a:ln>
            <a:effectLst>
              <a:outerShdw blurRad="142875" algn="bl" rotWithShape="0">
                <a:srgbClr val="000000">
                  <a:alpha val="427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34"/>
            <p:cNvSpPr/>
            <p:nvPr/>
          </p:nvSpPr>
          <p:spPr>
            <a:xfrm rot="-6816027">
              <a:off x="5326777" y="1940818"/>
              <a:ext cx="578485" cy="579155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6F94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34"/>
            <p:cNvSpPr/>
            <p:nvPr/>
          </p:nvSpPr>
          <p:spPr>
            <a:xfrm rot="-9359762">
              <a:off x="3193941" y="1176205"/>
              <a:ext cx="2777287" cy="2777287"/>
            </a:xfrm>
            <a:prstGeom prst="blockArc">
              <a:avLst>
                <a:gd name="adj1" fmla="val 12602522"/>
                <a:gd name="adj2" fmla="val 16867657"/>
                <a:gd name="adj3" fmla="val 20844"/>
              </a:avLst>
            </a:prstGeom>
            <a:solidFill>
              <a:srgbClr val="97B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34"/>
            <p:cNvSpPr/>
            <p:nvPr/>
          </p:nvSpPr>
          <p:spPr>
            <a:xfrm rot="-8936366">
              <a:off x="3659170" y="3173531"/>
              <a:ext cx="578551" cy="578963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97B4E4"/>
            </a:solidFill>
            <a:ln>
              <a:noFill/>
            </a:ln>
            <a:effectLst>
              <a:outerShdw blurRad="142875" algn="bl" rotWithShape="0">
                <a:srgbClr val="000000">
                  <a:alpha val="427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34"/>
            <p:cNvSpPr/>
            <p:nvPr/>
          </p:nvSpPr>
          <p:spPr>
            <a:xfrm rot="1824498">
              <a:off x="3659329" y="3173470"/>
              <a:ext cx="578475" cy="578885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97B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34"/>
            <p:cNvSpPr/>
            <p:nvPr/>
          </p:nvSpPr>
          <p:spPr>
            <a:xfrm rot="-600092">
              <a:off x="3198852" y="1195456"/>
              <a:ext cx="2777611" cy="2777611"/>
            </a:xfrm>
            <a:prstGeom prst="blockArc">
              <a:avLst>
                <a:gd name="adj1" fmla="val 12513247"/>
                <a:gd name="adj2" fmla="val 16867657"/>
                <a:gd name="adj3" fmla="val 20844"/>
              </a:avLst>
            </a:prstGeom>
            <a:solidFill>
              <a:srgbClr val="C1E0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34"/>
            <p:cNvSpPr/>
            <p:nvPr/>
          </p:nvSpPr>
          <p:spPr>
            <a:xfrm rot="-176551">
              <a:off x="4312090" y="1195443"/>
              <a:ext cx="578563" cy="579162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C1E0FE"/>
            </a:solidFill>
            <a:ln>
              <a:noFill/>
            </a:ln>
            <a:effectLst>
              <a:outerShdw blurRad="142875" algn="bl" rotWithShape="0">
                <a:srgbClr val="000000">
                  <a:alpha val="427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34"/>
            <p:cNvSpPr/>
            <p:nvPr/>
          </p:nvSpPr>
          <p:spPr>
            <a:xfrm rot="10584085">
              <a:off x="4312106" y="1195621"/>
              <a:ext cx="578340" cy="578939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C1E0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34"/>
            <p:cNvSpPr/>
            <p:nvPr/>
          </p:nvSpPr>
          <p:spPr>
            <a:xfrm rot="8344778">
              <a:off x="4940918" y="3162896"/>
              <a:ext cx="578465" cy="578888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1B6FB5"/>
            </a:solidFill>
            <a:ln>
              <a:noFill/>
            </a:ln>
            <a:effectLst>
              <a:outerShdw blurRad="142875" algn="bl" rotWithShape="0">
                <a:srgbClr val="000000">
                  <a:alpha val="427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34"/>
            <p:cNvSpPr/>
            <p:nvPr/>
          </p:nvSpPr>
          <p:spPr>
            <a:xfrm rot="-2495643">
              <a:off x="4940935" y="3162786"/>
              <a:ext cx="578445" cy="579093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1B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34"/>
            <p:cNvSpPr/>
            <p:nvPr/>
          </p:nvSpPr>
          <p:spPr>
            <a:xfrm rot="-4556960">
              <a:off x="3257317" y="1939130"/>
              <a:ext cx="578302" cy="578957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F3F3F3"/>
            </a:solidFill>
            <a:ln>
              <a:noFill/>
            </a:ln>
            <a:effectLst>
              <a:outerShdw blurRad="142875" algn="bl" rotWithShape="0">
                <a:srgbClr val="000000">
                  <a:alpha val="427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34"/>
            <p:cNvSpPr/>
            <p:nvPr/>
          </p:nvSpPr>
          <p:spPr>
            <a:xfrm rot="6204541">
              <a:off x="3257486" y="1938903"/>
              <a:ext cx="578264" cy="578917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F3F3F3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34"/>
            <p:cNvSpPr txBox="1"/>
            <p:nvPr/>
          </p:nvSpPr>
          <p:spPr>
            <a:xfrm>
              <a:off x="4341900" y="1271896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75" name="Google Shape;775;p134"/>
            <p:cNvSpPr txBox="1"/>
            <p:nvPr/>
          </p:nvSpPr>
          <p:spPr>
            <a:xfrm>
              <a:off x="3274219" y="2018364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76" name="Google Shape;776;p134"/>
            <p:cNvSpPr txBox="1"/>
            <p:nvPr/>
          </p:nvSpPr>
          <p:spPr>
            <a:xfrm>
              <a:off x="3685317" y="3247321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77" name="Google Shape;777;p134"/>
            <p:cNvSpPr txBox="1"/>
            <p:nvPr/>
          </p:nvSpPr>
          <p:spPr>
            <a:xfrm>
              <a:off x="4955323" y="3247321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778" name="Google Shape;778;p134"/>
          <p:cNvSpPr txBox="1">
            <a:spLocks noGrp="1"/>
          </p:cNvSpPr>
          <p:nvPr>
            <p:ph type="title"/>
          </p:nvPr>
        </p:nvSpPr>
        <p:spPr>
          <a:xfrm>
            <a:off x="734725" y="202840"/>
            <a:ext cx="78354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Times"/>
              <a:buNone/>
            </a:pPr>
            <a:r>
              <a:rPr lang="en-US" sz="2400" b="1">
                <a:latin typeface="Gill Sans"/>
                <a:ea typeface="Gill Sans"/>
                <a:cs typeface="Gill Sans"/>
                <a:sym typeface="Gill Sans"/>
              </a:rPr>
              <a:t>Analysis Criteria </a:t>
            </a:r>
            <a:endParaRPr sz="2000" b="1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Times"/>
              <a:buNone/>
            </a:pPr>
            <a:endParaRPr sz="1500" b="1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Times"/>
              <a:buNone/>
            </a:pPr>
            <a:r>
              <a:rPr lang="en-US" sz="1600"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6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79" name="Google Shape;779;p134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</a:rPr>
              <a:t>6</a:t>
            </a:fld>
            <a:endParaRPr sz="1000">
              <a:solidFill>
                <a:schemeClr val="lt1"/>
              </a:solidFill>
            </a:endParaRPr>
          </a:p>
        </p:txBody>
      </p:sp>
      <p:cxnSp>
        <p:nvCxnSpPr>
          <p:cNvPr id="780" name="Google Shape;780;p134"/>
          <p:cNvCxnSpPr>
            <a:stCxn id="771" idx="1"/>
          </p:cNvCxnSpPr>
          <p:nvPr/>
        </p:nvCxnSpPr>
        <p:spPr>
          <a:xfrm>
            <a:off x="4962764" y="3857827"/>
            <a:ext cx="1025100" cy="17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81" name="Google Shape;781;p134"/>
          <p:cNvSpPr txBox="1"/>
          <p:nvPr/>
        </p:nvSpPr>
        <p:spPr>
          <a:xfrm>
            <a:off x="6183125" y="3680669"/>
            <a:ext cx="23871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Revenue sources beyond major donors</a:t>
            </a:r>
            <a:endParaRPr sz="15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35"/>
          <p:cNvSpPr txBox="1">
            <a:spLocks noGrp="1"/>
          </p:cNvSpPr>
          <p:nvPr>
            <p:ph type="title"/>
          </p:nvPr>
        </p:nvSpPr>
        <p:spPr>
          <a:xfrm>
            <a:off x="159150" y="48475"/>
            <a:ext cx="82932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300"/>
              <a:t>Findings</a:t>
            </a:r>
            <a:endParaRPr/>
          </a:p>
        </p:txBody>
      </p:sp>
      <p:graphicFrame>
        <p:nvGraphicFramePr>
          <p:cNvPr id="787" name="Google Shape;787;p135"/>
          <p:cNvGraphicFramePr/>
          <p:nvPr/>
        </p:nvGraphicFramePr>
        <p:xfrm>
          <a:off x="2786540" y="856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{8D75F332-F931-46C9-BAEC-E29E6D3051E2}</a:tableStyleId>
              </a:tblPr>
              <a:tblGrid>
                <a:gridCol w="21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u="none" strike="noStrike" cap="none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Revenue Sources </a:t>
                      </a:r>
                      <a:r>
                        <a:rPr lang="en-US" sz="700" b="1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Beyond Major</a:t>
                      </a:r>
                      <a:r>
                        <a:rPr lang="en-US" sz="700" b="1" u="none" strike="noStrike" cap="none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Donors</a:t>
                      </a:r>
                      <a:endParaRPr sz="7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u="none" strike="noStrike" cap="none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USAID Readiness</a:t>
                      </a:r>
                      <a:endParaRPr sz="7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u="none" strike="noStrike" cap="none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Business Model Resilience</a:t>
                      </a:r>
                      <a:endParaRPr sz="7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u="none" strike="noStrike" cap="none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Value Proposition</a:t>
                      </a:r>
                      <a:endParaRPr sz="7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Yes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1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Strong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High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Yes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1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Strong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High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Yes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1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Strong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High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Yes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1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Strong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Yes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1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Strong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Yes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1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Moderate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Yes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1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Moderate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High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Yes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Moderate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High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Yes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Moderate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6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Yes</a:t>
                      </a:r>
                      <a:endParaRPr sz="600" u="none" strike="noStrike" cap="none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6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600" u="none" strike="noStrike" cap="none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6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Strong</a:t>
                      </a:r>
                      <a:endParaRPr sz="600" u="none" strike="noStrike" cap="none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600" u="none" strike="noStrike" cap="none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Yes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Strong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Yes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Weak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High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1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Moderate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1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Moderate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Weak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High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Moderate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Moderate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High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Weak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Weak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High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CE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Moderate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Moderate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2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Moderate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3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Weak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3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Weak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Medium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3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Weak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Low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3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Weak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Low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3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Weak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Low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3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Weak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Low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3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Weak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Low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3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7A7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Level 3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7A7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Weak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7A7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>
                          <a:solidFill>
                            <a:srgbClr val="00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Low</a:t>
                      </a:r>
                      <a:endParaRPr sz="900" u="none" strike="noStrike" cap="non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18125" marR="18125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7A7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788" name="Google Shape;788;p135"/>
          <p:cNvSpPr txBox="1"/>
          <p:nvPr/>
        </p:nvSpPr>
        <p:spPr>
          <a:xfrm>
            <a:off x="79975" y="914000"/>
            <a:ext cx="2448000" cy="42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35"/>
          <p:cNvSpPr txBox="1"/>
          <p:nvPr/>
        </p:nvSpPr>
        <p:spPr>
          <a:xfrm>
            <a:off x="79975" y="1208750"/>
            <a:ext cx="22761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Diverse revenue streams increase the stability of an organization, enabling it to:</a:t>
            </a:r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2603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•"/>
            </a:pPr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develop strategies and operational plans;</a:t>
            </a:r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2603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•"/>
            </a:pPr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invest in staff, systems, and resources; and</a:t>
            </a:r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2603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•"/>
            </a:pPr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support long-term, sustainable growth. </a:t>
            </a:r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36"/>
          <p:cNvSpPr txBox="1">
            <a:spLocks noGrp="1"/>
          </p:cNvSpPr>
          <p:nvPr>
            <p:ph type="title"/>
          </p:nvPr>
        </p:nvSpPr>
        <p:spPr>
          <a:xfrm>
            <a:off x="719150" y="345256"/>
            <a:ext cx="7772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SzPts val="1400"/>
              <a:buFont typeface="Cabin"/>
              <a:buNone/>
            </a:pPr>
            <a:r>
              <a:rPr lang="en-US" sz="2700" b="1">
                <a:solidFill>
                  <a:srgbClr val="651D32"/>
                </a:solidFill>
              </a:rPr>
              <a:t>We Commit To:</a:t>
            </a:r>
            <a:endParaRPr sz="2700" b="1"/>
          </a:p>
        </p:txBody>
      </p:sp>
      <p:grpSp>
        <p:nvGrpSpPr>
          <p:cNvPr id="795" name="Google Shape;795;p136"/>
          <p:cNvGrpSpPr/>
          <p:nvPr/>
        </p:nvGrpSpPr>
        <p:grpSpPr>
          <a:xfrm>
            <a:off x="983404" y="1434602"/>
            <a:ext cx="5252883" cy="1232863"/>
            <a:chOff x="1593000" y="2322568"/>
            <a:chExt cx="2939827" cy="643356"/>
          </a:xfrm>
        </p:grpSpPr>
        <p:sp>
          <p:nvSpPr>
            <p:cNvPr id="796" name="Google Shape;796;p13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6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6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Prioritize strengthening the business model resilience &amp; value proposition</a:t>
              </a:r>
              <a:endParaRPr sz="1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99" name="Google Shape;799;p13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6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  <a:endParaRPr sz="2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01" name="Google Shape;801;p136"/>
          <p:cNvGrpSpPr/>
          <p:nvPr/>
        </p:nvGrpSpPr>
        <p:grpSpPr>
          <a:xfrm>
            <a:off x="983404" y="2814158"/>
            <a:ext cx="5252883" cy="1151478"/>
            <a:chOff x="1593000" y="2322568"/>
            <a:chExt cx="2939827" cy="643356"/>
          </a:xfrm>
        </p:grpSpPr>
        <p:sp>
          <p:nvSpPr>
            <p:cNvPr id="802" name="Google Shape;802;p13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36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36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Focus on progress for </a:t>
              </a:r>
              <a:r>
                <a:rPr lang="en-US" sz="2000" b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building local resilience above programmatic output </a:t>
              </a:r>
              <a:endParaRPr sz="20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805" name="Google Shape;805;p13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36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</a:t>
              </a:r>
              <a:endParaRPr sz="2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37"/>
          <p:cNvSpPr txBox="1"/>
          <p:nvPr/>
        </p:nvSpPr>
        <p:spPr>
          <a:xfrm>
            <a:off x="2046300" y="2207625"/>
            <a:ext cx="50514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MURAKOZE CANE.</a:t>
            </a:r>
            <a:endParaRPr sz="2100" b="1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12" name="Google Shape;812;p137"/>
          <p:cNvSpPr txBox="1"/>
          <p:nvPr/>
        </p:nvSpPr>
        <p:spPr>
          <a:xfrm>
            <a:off x="3433250" y="3898775"/>
            <a:ext cx="3022800" cy="861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MURAKOZE CANE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6.9-Template_4.29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wff">
      <a:dk1>
        <a:srgbClr val="FFFFFF"/>
      </a:dk1>
      <a:lt1>
        <a:srgbClr val="222222"/>
      </a:lt1>
      <a:dk2>
        <a:srgbClr val="CC163F"/>
      </a:dk2>
      <a:lt2>
        <a:srgbClr val="00437B"/>
      </a:lt2>
      <a:accent1>
        <a:srgbClr val="80A1BD"/>
      </a:accent1>
      <a:accent2>
        <a:srgbClr val="0067B9"/>
      </a:accent2>
      <a:accent3>
        <a:srgbClr val="80B3DC"/>
      </a:accent3>
      <a:accent4>
        <a:srgbClr val="651D32"/>
      </a:accent4>
      <a:accent5>
        <a:srgbClr val="CFCDC9"/>
      </a:accent5>
      <a:accent6>
        <a:srgbClr val="8C8985"/>
      </a:accent6>
      <a:hlink>
        <a:srgbClr val="9DCBF0"/>
      </a:hlink>
      <a:folHlink>
        <a:srgbClr val="144B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2F6C"/>
      </a:dk1>
      <a:lt1>
        <a:srgbClr val="0067B9"/>
      </a:lt1>
      <a:dk2>
        <a:srgbClr val="212721"/>
      </a:dk2>
      <a:lt2>
        <a:srgbClr val="A7C6ED"/>
      </a:lt2>
      <a:accent1>
        <a:srgbClr val="BA0C2F"/>
      </a:accent1>
      <a:accent2>
        <a:srgbClr val="CFCDC9"/>
      </a:accent2>
      <a:accent3>
        <a:srgbClr val="FFFFFF"/>
      </a:accent3>
      <a:accent4>
        <a:srgbClr val="A4C2E6"/>
      </a:accent4>
      <a:accent5>
        <a:srgbClr val="DCDCD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plate PresentationGo">
  <a:themeElements>
    <a:clrScheme name="PGO2">
      <a:dk1>
        <a:srgbClr val="000000"/>
      </a:dk1>
      <a:lt1>
        <a:srgbClr val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3 theme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4.3-Template_12.7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plate PresentationGo">
  <a:themeElements>
    <a:clrScheme name="PGO2">
      <a:dk1>
        <a:srgbClr val="000000"/>
      </a:dk1>
      <a:lt1>
        <a:srgbClr val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497</Words>
  <Application>Microsoft Macintosh PowerPoint</Application>
  <PresentationFormat>Custom</PresentationFormat>
  <Paragraphs>211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Gill Sans</vt:lpstr>
      <vt:lpstr>Roboto Medium</vt:lpstr>
      <vt:lpstr>Calibri</vt:lpstr>
      <vt:lpstr>Times</vt:lpstr>
      <vt:lpstr>Roboto</vt:lpstr>
      <vt:lpstr>Helvetica Neue</vt:lpstr>
      <vt:lpstr>Arial</vt:lpstr>
      <vt:lpstr>Montserrat Light</vt:lpstr>
      <vt:lpstr>Cabin</vt:lpstr>
      <vt:lpstr>Open Sans</vt:lpstr>
      <vt:lpstr>16.9-Template_4.29.2016</vt:lpstr>
      <vt:lpstr>Office Theme</vt:lpstr>
      <vt:lpstr>Simple Light</vt:lpstr>
      <vt:lpstr>Template PresentationGo</vt:lpstr>
      <vt:lpstr>C3 theme</vt:lpstr>
      <vt:lpstr>1_4.3-Template_12.7.2016</vt:lpstr>
      <vt:lpstr>Template PresentationGo</vt:lpstr>
      <vt:lpstr>PowerPoint Presentation</vt:lpstr>
      <vt:lpstr>Agenda</vt:lpstr>
      <vt:lpstr>The Local Capacity Strengthening Policy Principles</vt:lpstr>
      <vt:lpstr>USAID Burundi Localization Journey </vt:lpstr>
      <vt:lpstr>USAID/Burundi Partner Landscape Assessment </vt:lpstr>
      <vt:lpstr>Analysis Criteria    </vt:lpstr>
      <vt:lpstr>Findings</vt:lpstr>
      <vt:lpstr>We Commit To: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Rachel Goodwin</cp:lastModifiedBy>
  <cp:revision>2</cp:revision>
  <dcterms:modified xsi:type="dcterms:W3CDTF">2024-07-19T15:23:05Z</dcterms:modified>
</cp:coreProperties>
</file>