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2.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theme/theme3.xml" ContentType="application/vnd.openxmlformats-officedocument.theme+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comments/comment1.xml" ContentType="application/vnd.openxmlformats-officedocument.presentationml.comments+xml"/>
  <Override PartName="/ppt/notesSlides/notesSlide6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807" r:id="rId4"/>
    <p:sldMasterId id="2147483809" r:id="rId5"/>
    <p:sldMasterId id="2147483810" r:id="rId6"/>
    <p:sldMasterId id="2147483811" r:id="rId7"/>
  </p:sldMasterIdLst>
  <p:notesMasterIdLst>
    <p:notesMasterId r:id="rId77"/>
  </p:notesMasterIdLst>
  <p:sldIdLst>
    <p:sldId id="667" r:id="rId8"/>
    <p:sldId id="661" r:id="rId9"/>
    <p:sldId id="662" r:id="rId10"/>
    <p:sldId id="680" r:id="rId11"/>
    <p:sldId id="256" r:id="rId12"/>
    <p:sldId id="257" r:id="rId13"/>
    <p:sldId id="259" r:id="rId14"/>
    <p:sldId id="260" r:id="rId15"/>
    <p:sldId id="261" r:id="rId16"/>
    <p:sldId id="262" r:id="rId17"/>
    <p:sldId id="263" r:id="rId18"/>
    <p:sldId id="264" r:id="rId19"/>
    <p:sldId id="265" r:id="rId20"/>
    <p:sldId id="266" r:id="rId21"/>
    <p:sldId id="267" r:id="rId22"/>
    <p:sldId id="268" r:id="rId23"/>
    <p:sldId id="269" r:id="rId24"/>
    <p:sldId id="270" r:id="rId25"/>
    <p:sldId id="271" r:id="rId26"/>
    <p:sldId id="272" r:id="rId27"/>
    <p:sldId id="273" r:id="rId28"/>
    <p:sldId id="274" r:id="rId29"/>
    <p:sldId id="275" r:id="rId30"/>
    <p:sldId id="276" r:id="rId31"/>
    <p:sldId id="277" r:id="rId32"/>
    <p:sldId id="278" r:id="rId33"/>
    <p:sldId id="279" r:id="rId34"/>
    <p:sldId id="280" r:id="rId35"/>
    <p:sldId id="283" r:id="rId36"/>
    <p:sldId id="284" r:id="rId37"/>
    <p:sldId id="285" r:id="rId38"/>
    <p:sldId id="286" r:id="rId39"/>
    <p:sldId id="287" r:id="rId40"/>
    <p:sldId id="288" r:id="rId41"/>
    <p:sldId id="289" r:id="rId42"/>
    <p:sldId id="290" r:id="rId43"/>
    <p:sldId id="291" r:id="rId44"/>
    <p:sldId id="292" r:id="rId45"/>
    <p:sldId id="293" r:id="rId46"/>
    <p:sldId id="294" r:id="rId47"/>
    <p:sldId id="295" r:id="rId48"/>
    <p:sldId id="296" r:id="rId49"/>
    <p:sldId id="297" r:id="rId50"/>
    <p:sldId id="298" r:id="rId51"/>
    <p:sldId id="299" r:id="rId52"/>
    <p:sldId id="300" r:id="rId53"/>
    <p:sldId id="302"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28" r:id="rId67"/>
    <p:sldId id="329" r:id="rId68"/>
    <p:sldId id="333" r:id="rId69"/>
    <p:sldId id="334" r:id="rId70"/>
    <p:sldId id="335" r:id="rId71"/>
    <p:sldId id="337" r:id="rId72"/>
    <p:sldId id="338" r:id="rId73"/>
    <p:sldId id="340" r:id="rId74"/>
    <p:sldId id="341" r:id="rId75"/>
    <p:sldId id="343" r:id="rId76"/>
  </p:sldIdLst>
  <p:sldSz cx="9144000" cy="5143500" type="screen16x9"/>
  <p:notesSz cx="7010400" cy="9296400"/>
  <p:embeddedFontLst>
    <p:embeddedFont>
      <p:font typeface="Avenir Next LT Pro" panose="020B0504020202020204" pitchFamily="34" charset="0"/>
      <p:regular r:id="rId78"/>
      <p:bold r:id="rId79"/>
      <p:italic r:id="rId80"/>
      <p:boldItalic r:id="rId81"/>
    </p:embeddedFont>
    <p:embeddedFont>
      <p:font typeface="Bangers" panose="020B0604020202020204" charset="0"/>
      <p:regular r:id="rId82"/>
    </p:embeddedFont>
    <p:embeddedFont>
      <p:font typeface="Cabin" panose="020B0604020202020204" charset="0"/>
      <p:regular r:id="rId83"/>
      <p:bold r:id="rId84"/>
      <p:italic r:id="rId85"/>
      <p:boldItalic r:id="rId86"/>
    </p:embeddedFont>
    <p:embeddedFont>
      <p:font typeface="Gill Sans" panose="020B0604020202020204" charset="0"/>
      <p:regular r:id="rId87"/>
      <p:bold r:id="rId88"/>
    </p:embeddedFont>
    <p:embeddedFont>
      <p:font typeface="Gill Sans MT" panose="020B0502020104020203" pitchFamily="34" charset="0"/>
      <p:regular r:id="rId89"/>
      <p:bold r:id="rId90"/>
      <p:italic r:id="rId91"/>
      <p:boldItalic r:id="rId92"/>
    </p:embeddedFont>
    <p:embeddedFont>
      <p:font typeface="Roboto" panose="02000000000000000000" pitchFamily="2" charset="0"/>
      <p:regular r:id="rId93"/>
      <p:bold r:id="rId94"/>
      <p:italic r:id="rId95"/>
      <p:boldItalic r:id="rId96"/>
    </p:embeddedFont>
    <p:embeddedFont>
      <p:font typeface="Source Sans Pro" panose="020B0503030403020204" pitchFamily="34" charset="0"/>
      <p:regular r:id="rId97"/>
      <p:bold r:id="rId98"/>
      <p:italic r:id="rId99"/>
      <p:boldItalic r:id="rId10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izabeth Hart"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13E4AD2-F16B-4419-A34E-AC55B5F7EBC6}">
  <a:tblStyle styleId="{A13E4AD2-F16B-4419-A34E-AC55B5F7EBC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4778A11-AA29-49EE-BAB6-CB3593BC374A}"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0" d="100"/>
          <a:sy n="140" d="100"/>
        </p:scale>
        <p:origin x="132" y="45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84" Type="http://schemas.openxmlformats.org/officeDocument/2006/relationships/font" Target="fonts/font7.fntdata"/><Relationship Id="rId89" Type="http://schemas.openxmlformats.org/officeDocument/2006/relationships/font" Target="fonts/font12.fntdata"/><Relationship Id="rId16" Type="http://schemas.openxmlformats.org/officeDocument/2006/relationships/slide" Target="slides/slide9.xml"/><Relationship Id="rId11" Type="http://schemas.openxmlformats.org/officeDocument/2006/relationships/slide" Target="slides/slide4.xml"/><Relationship Id="rId32" Type="http://schemas.openxmlformats.org/officeDocument/2006/relationships/slide" Target="slides/slide25.xml"/><Relationship Id="rId37" Type="http://schemas.openxmlformats.org/officeDocument/2006/relationships/slide" Target="slides/slide30.xml"/><Relationship Id="rId53" Type="http://schemas.openxmlformats.org/officeDocument/2006/relationships/slide" Target="slides/slide46.xml"/><Relationship Id="rId58" Type="http://schemas.openxmlformats.org/officeDocument/2006/relationships/slide" Target="slides/slide51.xml"/><Relationship Id="rId74" Type="http://schemas.openxmlformats.org/officeDocument/2006/relationships/slide" Target="slides/slide67.xml"/><Relationship Id="rId79" Type="http://schemas.openxmlformats.org/officeDocument/2006/relationships/font" Target="fonts/font2.fntdata"/><Relationship Id="rId102" Type="http://schemas.openxmlformats.org/officeDocument/2006/relationships/presProps" Target="presProps.xml"/><Relationship Id="rId5" Type="http://schemas.openxmlformats.org/officeDocument/2006/relationships/slideMaster" Target="slideMasters/slideMaster2.xml"/><Relationship Id="rId90" Type="http://schemas.openxmlformats.org/officeDocument/2006/relationships/font" Target="fonts/font13.fntdata"/><Relationship Id="rId95" Type="http://schemas.openxmlformats.org/officeDocument/2006/relationships/font" Target="fonts/font18.fntdata"/><Relationship Id="rId22" Type="http://schemas.openxmlformats.org/officeDocument/2006/relationships/slide" Target="slides/slide15.xml"/><Relationship Id="rId27" Type="http://schemas.openxmlformats.org/officeDocument/2006/relationships/slide" Target="slides/slide20.xml"/><Relationship Id="rId43" Type="http://schemas.openxmlformats.org/officeDocument/2006/relationships/slide" Target="slides/slide36.xml"/><Relationship Id="rId48" Type="http://schemas.openxmlformats.org/officeDocument/2006/relationships/slide" Target="slides/slide41.xml"/><Relationship Id="rId64" Type="http://schemas.openxmlformats.org/officeDocument/2006/relationships/slide" Target="slides/slide57.xml"/><Relationship Id="rId69" Type="http://schemas.openxmlformats.org/officeDocument/2006/relationships/slide" Target="slides/slide62.xml"/><Relationship Id="rId80" Type="http://schemas.openxmlformats.org/officeDocument/2006/relationships/font" Target="fonts/font3.fntdata"/><Relationship Id="rId85" Type="http://schemas.openxmlformats.org/officeDocument/2006/relationships/font" Target="fonts/font8.fntdata"/><Relationship Id="rId12" Type="http://schemas.openxmlformats.org/officeDocument/2006/relationships/slide" Target="slides/slide5.xml"/><Relationship Id="rId17" Type="http://schemas.openxmlformats.org/officeDocument/2006/relationships/slide" Target="slides/slide10.xml"/><Relationship Id="rId33" Type="http://schemas.openxmlformats.org/officeDocument/2006/relationships/slide" Target="slides/slide26.xml"/><Relationship Id="rId38" Type="http://schemas.openxmlformats.org/officeDocument/2006/relationships/slide" Target="slides/slide31.xml"/><Relationship Id="rId59" Type="http://schemas.openxmlformats.org/officeDocument/2006/relationships/slide" Target="slides/slide52.xml"/><Relationship Id="rId103" Type="http://schemas.openxmlformats.org/officeDocument/2006/relationships/viewProps" Target="viewProps.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font" Target="fonts/font6.fntdata"/><Relationship Id="rId88" Type="http://schemas.openxmlformats.org/officeDocument/2006/relationships/font" Target="fonts/font11.fntdata"/><Relationship Id="rId91" Type="http://schemas.openxmlformats.org/officeDocument/2006/relationships/font" Target="fonts/font14.fntdata"/><Relationship Id="rId96" Type="http://schemas.openxmlformats.org/officeDocument/2006/relationships/font" Target="fonts/font19.fntdata"/><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6" Type="http://schemas.microsoft.com/office/2016/11/relationships/changesInfo" Target="changesInfos/changesInfo1.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font" Target="fonts/font1.fntdata"/><Relationship Id="rId81" Type="http://schemas.openxmlformats.org/officeDocument/2006/relationships/font" Target="fonts/font4.fntdata"/><Relationship Id="rId86" Type="http://schemas.openxmlformats.org/officeDocument/2006/relationships/font" Target="fonts/font9.fntdata"/><Relationship Id="rId94" Type="http://schemas.openxmlformats.org/officeDocument/2006/relationships/font" Target="fonts/font17.fntdata"/><Relationship Id="rId99" Type="http://schemas.openxmlformats.org/officeDocument/2006/relationships/font" Target="fonts/font22.fntdata"/><Relationship Id="rId10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97" Type="http://schemas.openxmlformats.org/officeDocument/2006/relationships/font" Target="fonts/font20.fntdata"/><Relationship Id="rId104" Type="http://schemas.openxmlformats.org/officeDocument/2006/relationships/theme" Target="theme/theme1.xml"/><Relationship Id="rId7" Type="http://schemas.openxmlformats.org/officeDocument/2006/relationships/slideMaster" Target="slideMasters/slideMaster4.xml"/><Relationship Id="rId71" Type="http://schemas.openxmlformats.org/officeDocument/2006/relationships/slide" Target="slides/slide64.xml"/><Relationship Id="rId92" Type="http://schemas.openxmlformats.org/officeDocument/2006/relationships/font" Target="fonts/font15.fntdata"/><Relationship Id="rId2" Type="http://schemas.openxmlformats.org/officeDocument/2006/relationships/customXml" Target="../customXml/item2.xml"/><Relationship Id="rId29" Type="http://schemas.openxmlformats.org/officeDocument/2006/relationships/slide" Target="slides/slide22.xml"/><Relationship Id="rId24" Type="http://schemas.openxmlformats.org/officeDocument/2006/relationships/slide" Target="slides/slide17.xml"/><Relationship Id="rId40" Type="http://schemas.openxmlformats.org/officeDocument/2006/relationships/slide" Target="slides/slide33.xml"/><Relationship Id="rId45" Type="http://schemas.openxmlformats.org/officeDocument/2006/relationships/slide" Target="slides/slide38.xml"/><Relationship Id="rId66" Type="http://schemas.openxmlformats.org/officeDocument/2006/relationships/slide" Target="slides/slide59.xml"/><Relationship Id="rId87" Type="http://schemas.openxmlformats.org/officeDocument/2006/relationships/font" Target="fonts/font10.fntdata"/><Relationship Id="rId61" Type="http://schemas.openxmlformats.org/officeDocument/2006/relationships/slide" Target="slides/slide54.xml"/><Relationship Id="rId82" Type="http://schemas.openxmlformats.org/officeDocument/2006/relationships/font" Target="fonts/font5.fntdata"/><Relationship Id="rId19" Type="http://schemas.openxmlformats.org/officeDocument/2006/relationships/slide" Target="slides/slide12.xml"/><Relationship Id="rId14" Type="http://schemas.openxmlformats.org/officeDocument/2006/relationships/slide" Target="slides/slide7.xml"/><Relationship Id="rId30" Type="http://schemas.openxmlformats.org/officeDocument/2006/relationships/slide" Target="slides/slide23.xml"/><Relationship Id="rId35" Type="http://schemas.openxmlformats.org/officeDocument/2006/relationships/slide" Target="slides/slide28.xml"/><Relationship Id="rId56" Type="http://schemas.openxmlformats.org/officeDocument/2006/relationships/slide" Target="slides/slide49.xml"/><Relationship Id="rId77" Type="http://schemas.openxmlformats.org/officeDocument/2006/relationships/notesMaster" Target="notesMasters/notesMaster1.xml"/><Relationship Id="rId100" Type="http://schemas.openxmlformats.org/officeDocument/2006/relationships/font" Target="fonts/font23.fntdata"/><Relationship Id="rId105" Type="http://schemas.openxmlformats.org/officeDocument/2006/relationships/tableStyles" Target="tableStyles.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93" Type="http://schemas.openxmlformats.org/officeDocument/2006/relationships/font" Target="fonts/font16.fntdata"/><Relationship Id="rId98" Type="http://schemas.openxmlformats.org/officeDocument/2006/relationships/font" Target="fonts/font21.fntdata"/><Relationship Id="rId3" Type="http://schemas.openxmlformats.org/officeDocument/2006/relationships/customXml" Target="../customXml/item3.xml"/><Relationship Id="rId25" Type="http://schemas.openxmlformats.org/officeDocument/2006/relationships/slide" Target="slides/slide18.xml"/><Relationship Id="rId46" Type="http://schemas.openxmlformats.org/officeDocument/2006/relationships/slide" Target="slides/slide39.xml"/><Relationship Id="rId67" Type="http://schemas.openxmlformats.org/officeDocument/2006/relationships/slide" Target="slides/slide6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ikre Keith" userId="00def289-7bf3-47f2-a6b9-a9f3015099df" providerId="ADAL" clId="{8622ECA1-032A-4B22-B312-BE1A16584BC5}"/>
    <pc:docChg chg="addSld modSld sldOrd">
      <pc:chgData name="Fikre Keith" userId="00def289-7bf3-47f2-a6b9-a9f3015099df" providerId="ADAL" clId="{8622ECA1-032A-4B22-B312-BE1A16584BC5}" dt="2024-09-30T12:22:13.611" v="5"/>
      <pc:docMkLst>
        <pc:docMk/>
      </pc:docMkLst>
      <pc:sldChg chg="add">
        <pc:chgData name="Fikre Keith" userId="00def289-7bf3-47f2-a6b9-a9f3015099df" providerId="ADAL" clId="{8622ECA1-032A-4B22-B312-BE1A16584BC5}" dt="2024-09-30T12:21:55.128" v="3"/>
        <pc:sldMkLst>
          <pc:docMk/>
          <pc:sldMk cId="833598084" sldId="661"/>
        </pc:sldMkLst>
      </pc:sldChg>
      <pc:sldChg chg="add">
        <pc:chgData name="Fikre Keith" userId="00def289-7bf3-47f2-a6b9-a9f3015099df" providerId="ADAL" clId="{8622ECA1-032A-4B22-B312-BE1A16584BC5}" dt="2024-09-30T12:22:03.829" v="4"/>
        <pc:sldMkLst>
          <pc:docMk/>
          <pc:sldMk cId="965886703" sldId="662"/>
        </pc:sldMkLst>
      </pc:sldChg>
      <pc:sldChg chg="add ord">
        <pc:chgData name="Fikre Keith" userId="00def289-7bf3-47f2-a6b9-a9f3015099df" providerId="ADAL" clId="{8622ECA1-032A-4B22-B312-BE1A16584BC5}" dt="2024-09-30T12:21:49.544" v="2"/>
        <pc:sldMkLst>
          <pc:docMk/>
          <pc:sldMk cId="3517519120" sldId="667"/>
        </pc:sldMkLst>
      </pc:sldChg>
      <pc:sldChg chg="add">
        <pc:chgData name="Fikre Keith" userId="00def289-7bf3-47f2-a6b9-a9f3015099df" providerId="ADAL" clId="{8622ECA1-032A-4B22-B312-BE1A16584BC5}" dt="2024-09-30T12:22:13.611" v="5"/>
        <pc:sldMkLst>
          <pc:docMk/>
          <pc:sldMk cId="4215040741" sldId="680"/>
        </pc:sldMkLst>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0" dt="2024-08-30T19:49:38.950" idx="1">
    <p:pos x="6000" y="0"/>
    <p:text>@ erdunlap@usaid.gov Atualizei isto para refletir a definição alinhada de HRH para PM, mas as diferenças restantes nas ferramentas de relatório</p:text>
  </p:cm>
</p:cmLst>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7-28T09:23:10.552"/>
    </inkml:context>
    <inkml:brush xml:id="br0">
      <inkml:brushProperty name="width" value="0.05" units="cm"/>
      <inkml:brushProperty name="height" value="0.05" units="cm"/>
      <inkml:brushProperty name="ignorePressure" value="1"/>
    </inkml:brush>
  </inkml:definitions>
  <inkml:trace contextRef="#ctx0" brushRef="#br0">0 8,'0'-3,"0"-2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7-28T09:23:11.054"/>
    </inkml:context>
    <inkml:brush xml:id="br0">
      <inkml:brushProperty name="width" value="0.05" units="cm"/>
      <inkml:brushProperty name="height" value="0.05" units="cm"/>
      <inkml:brushProperty name="ignorePressure" value="1"/>
    </inkml:brush>
  </inkml:definitions>
  <inkml:trace contextRef="#ctx0" brushRef="#br0">1 1,'0'3,"0"2</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7-28T09:23:11.809"/>
    </inkml:context>
    <inkml:brush xml:id="br0">
      <inkml:brushProperty name="width" value="0.05" units="cm"/>
      <inkml:brushProperty name="height" value="0.05" units="cm"/>
      <inkml:brushProperty name="ignorePressure" value="1"/>
    </inkml:brush>
  </inkml:definitions>
  <inkml:trace contextRef="#ctx0" brushRef="#br0">0 1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7-28T09:23:13.743"/>
    </inkml:context>
    <inkml:brush xml:id="br0">
      <inkml:brushProperty name="width" value="0.05" units="cm"/>
      <inkml:brushProperty name="height" value="0.05" units="cm"/>
      <inkml:brushProperty name="ignorePressure" value="1"/>
    </inkml:brush>
  </inkml:definitions>
  <inkml:trace contextRef="#ctx0" brushRef="#br0">1 0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7-28T09:23:14.531"/>
    </inkml:context>
    <inkml:brush xml:id="br0">
      <inkml:brushProperty name="width" value="0.05" units="cm"/>
      <inkml:brushProperty name="height" value="0.05" units="cm"/>
      <inkml:brushProperty name="ignorePressure" value="1"/>
    </inkml:brush>
  </inkml:definitions>
  <inkml:trace contextRef="#ctx0" brushRef="#br0">1 0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7-28T09:23:17.602"/>
    </inkml:context>
    <inkml:brush xml:id="br0">
      <inkml:brushProperty name="width" value="0.05" units="cm"/>
      <inkml:brushProperty name="height" value="0.05" units="cm"/>
      <inkml:brushProperty name="ignorePressure" value="1"/>
    </inkml:brush>
  </inkml:definitions>
  <inkml:trace contextRef="#ctx0" brushRef="#br0">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7-28T09:23:18.072"/>
    </inkml:context>
    <inkml:brush xml:id="br0">
      <inkml:brushProperty name="width" value="0.05" units="cm"/>
      <inkml:brushProperty name="height" value="0.05" units="cm"/>
      <inkml:brushProperty name="ignorePressure" value="1"/>
    </inkml:brush>
  </inkml:definitions>
  <inkml:trace contextRef="#ctx0" brushRef="#br0">1 1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10586137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E67BC1-B30C-4853-A1CC-0B0C3895663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79846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2"/>
        <p:cNvGrpSpPr/>
        <p:nvPr/>
      </p:nvGrpSpPr>
      <p:grpSpPr>
        <a:xfrm>
          <a:off x="0" y="0"/>
          <a:ext cx="0" cy="0"/>
          <a:chOff x="0" y="0"/>
          <a:chExt cx="0" cy="0"/>
        </a:xfrm>
      </p:grpSpPr>
      <p:sp>
        <p:nvSpPr>
          <p:cNvPr id="1033" name="Google Shape;1033;g243db1d75d6_0_195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4" name="Google Shape;1034;g243db1d75d6_0_1952: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4"/>
        <p:cNvGrpSpPr/>
        <p:nvPr/>
      </p:nvGrpSpPr>
      <p:grpSpPr>
        <a:xfrm>
          <a:off x="0" y="0"/>
          <a:ext cx="0" cy="0"/>
          <a:chOff x="0" y="0"/>
          <a:chExt cx="0" cy="0"/>
        </a:xfrm>
      </p:grpSpPr>
      <p:sp>
        <p:nvSpPr>
          <p:cNvPr id="1115" name="Google Shape;1115;g243db1d75d6_0_32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6" name="Google Shape;1116;g243db1d75d6_0_326: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7"/>
        <p:cNvGrpSpPr/>
        <p:nvPr/>
      </p:nvGrpSpPr>
      <p:grpSpPr>
        <a:xfrm>
          <a:off x="0" y="0"/>
          <a:ext cx="0" cy="0"/>
          <a:chOff x="0" y="0"/>
          <a:chExt cx="0" cy="0"/>
        </a:xfrm>
      </p:grpSpPr>
      <p:sp>
        <p:nvSpPr>
          <p:cNvPr id="1128" name="Google Shape;1128;g2f3557dd970_0_28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9" name="Google Shape;1129;g2f3557dd970_0_287: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ctr" anchorCtr="0">
            <a:noAutofit/>
          </a:bodyPr>
          <a:lstStyle/>
          <a:p>
            <a:pPr marL="0" indent="0">
              <a:buNone/>
            </a:pPr>
            <a:endParaRPr/>
          </a:p>
        </p:txBody>
      </p:sp>
      <p:sp>
        <p:nvSpPr>
          <p:cNvPr id="1130" name="Google Shape;1130;g2f3557dd970_0_287:notes"/>
          <p:cNvSpPr txBox="1">
            <a:spLocks noGrp="1"/>
          </p:cNvSpPr>
          <p:nvPr>
            <p:ph type="sldNum" idx="12"/>
          </p:nvPr>
        </p:nvSpPr>
        <p:spPr>
          <a:xfrm>
            <a:off x="3970938" y="8829967"/>
            <a:ext cx="3037840" cy="464820"/>
          </a:xfrm>
          <a:prstGeom prst="rect">
            <a:avLst/>
          </a:prstGeom>
          <a:noFill/>
          <a:ln>
            <a:noFill/>
          </a:ln>
        </p:spPr>
        <p:txBody>
          <a:bodyPr spcFirstLastPara="1" wrap="square" lIns="93162" tIns="93162" rIns="93162" bIns="93162" anchor="ctr" anchorCtr="0">
            <a:noAutofit/>
          </a:bodyPr>
          <a:lstStyle/>
          <a:p>
            <a:fld id="{00000000-1234-1234-1234-123412341234}" type="slidenum">
              <a:rPr lang="en"/>
              <a:pPr/>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5"/>
        <p:cNvGrpSpPr/>
        <p:nvPr/>
      </p:nvGrpSpPr>
      <p:grpSpPr>
        <a:xfrm>
          <a:off x="0" y="0"/>
          <a:ext cx="0" cy="0"/>
          <a:chOff x="0" y="0"/>
          <a:chExt cx="0" cy="0"/>
        </a:xfrm>
      </p:grpSpPr>
      <p:sp>
        <p:nvSpPr>
          <p:cNvPr id="1166" name="Google Shape;1166;g243db1d75d6_0_338: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a:p>
        </p:txBody>
      </p:sp>
      <p:sp>
        <p:nvSpPr>
          <p:cNvPr id="1167" name="Google Shape;1167;g243db1d75d6_0_33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6"/>
        <p:cNvGrpSpPr/>
        <p:nvPr/>
      </p:nvGrpSpPr>
      <p:grpSpPr>
        <a:xfrm>
          <a:off x="0" y="0"/>
          <a:ext cx="0" cy="0"/>
          <a:chOff x="0" y="0"/>
          <a:chExt cx="0" cy="0"/>
        </a:xfrm>
      </p:grpSpPr>
      <p:sp>
        <p:nvSpPr>
          <p:cNvPr id="1197" name="Google Shape;1197;g243db1d75d6_0_76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98" name="Google Shape;1198;g243db1d75d6_0_763: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Clr>
                <a:schemeClr val="dk1"/>
              </a:buClr>
              <a:buSzPts val="1400"/>
              <a:buNone/>
            </a:pPr>
            <a:r>
              <a:rPr lang="en" sz="1200">
                <a:solidFill>
                  <a:schemeClr val="dk1"/>
                </a:solidFill>
                <a:latin typeface="Calibri"/>
                <a:ea typeface="Calibri"/>
                <a:cs typeface="Calibri"/>
                <a:sym typeface="Calibri"/>
              </a:rPr>
              <a:t>A SGAC define um programa como uma “organização distinta de recursos direcionados para um objetivo estratégico específico ou, em alternativa, um conjunto de atividades que alcançam um resultado comum”. Uma única actividade não deve ser classificada isoladamente do seu objectivo mais vasto e do seu resultado comum, uma vez que as mesmas actividades ou actividades semelhantes podem ser implementadas para atingir objectivos diferentes.</a:t>
            </a:r>
            <a:endParaRPr sz="1200">
              <a:solidFill>
                <a:schemeClr val="dk1"/>
              </a:solidFill>
              <a:latin typeface="Calibri"/>
              <a:ea typeface="Calibri"/>
              <a:cs typeface="Calibri"/>
              <a:sym typeface="Calibri"/>
            </a:endParaRPr>
          </a:p>
          <a:p>
            <a:pPr marL="0" indent="0">
              <a:buClr>
                <a:schemeClr val="dk1"/>
              </a:buClr>
              <a:buSzPts val="1400"/>
              <a:buNone/>
            </a:pPr>
            <a:endParaRPr sz="1200">
              <a:solidFill>
                <a:schemeClr val="dk1"/>
              </a:solidFill>
              <a:latin typeface="Calibri"/>
              <a:ea typeface="Calibri"/>
              <a:cs typeface="Calibri"/>
              <a:sym typeface="Calibri"/>
            </a:endParaRPr>
          </a:p>
          <a:p>
            <a:pPr marL="0" indent="0">
              <a:buClr>
                <a:schemeClr val="dk1"/>
              </a:buClr>
              <a:buSzPts val="1400"/>
              <a:buNone/>
            </a:pPr>
            <a:r>
              <a:rPr lang="en" sz="1200">
                <a:solidFill>
                  <a:schemeClr val="dk1"/>
                </a:solidFill>
                <a:latin typeface="Calibri"/>
                <a:ea typeface="Calibri"/>
                <a:cs typeface="Calibri"/>
                <a:sym typeface="Calibri"/>
              </a:rPr>
              <a:t>A classificação do programa é a agregação mais ampla dos esforços do PEPFAR. A soma das seis principais áreas programáticas, Prevenção, Testagem, Cuidados e Tratamento, Socioeconómica, Programas Acima do Local e Gestão de Programas, abrange tudo o que o PEPFAR faz no âmbito de um mecanismo para alcançar e manter o controlo da epidemia do VIH/ SIDA. Todos os programas estão directamente relacionados com o controlo do VIH, pelo que ‘Testagem’ é ‘Testagem do VIH’ e ‘Prevenção’ é ‘Prevenção do VIH’, etc.</a:t>
            </a:r>
            <a:endParaRPr>
              <a:solidFill>
                <a:schemeClr val="dk1"/>
              </a:solidFill>
            </a:endParaRPr>
          </a:p>
          <a:p>
            <a:pPr marL="0" indent="0">
              <a:buClr>
                <a:schemeClr val="dk1"/>
              </a:buClr>
              <a:buSzPts val="1400"/>
              <a:buNone/>
            </a:pPr>
            <a:endParaRPr sz="1200">
              <a:solidFill>
                <a:schemeClr val="dk1"/>
              </a:solidFill>
              <a:latin typeface="Calibri"/>
              <a:ea typeface="Calibri"/>
              <a:cs typeface="Calibri"/>
              <a:sym typeface="Calibri"/>
            </a:endParaRPr>
          </a:p>
          <a:p>
            <a:pPr marL="0" indent="0">
              <a:buClr>
                <a:schemeClr val="dk1"/>
              </a:buClr>
              <a:buSzPts val="1400"/>
              <a:buNone/>
            </a:pPr>
            <a:r>
              <a:rPr lang="en" sz="1200">
                <a:solidFill>
                  <a:schemeClr val="dk1"/>
                </a:solidFill>
                <a:latin typeface="Calibri"/>
                <a:ea typeface="Calibri"/>
                <a:cs typeface="Calibri"/>
                <a:sym typeface="Calibri"/>
              </a:rPr>
              <a:t>Uma grande mudança na estrutura de classificação do programa em relação aos anos anteriores é que já não existe uma área programática para Órfãos e Crianças Vulneráveis. Os COV foram substituídos pela área do programa Socioeconómico e os COV são agora categorizados como um grupo beneficiário, o que explicarei mais à frente com mais detalhe.</a:t>
            </a:r>
            <a:endParaRPr>
              <a:solidFill>
                <a:schemeClr val="dk1"/>
              </a:solidFill>
            </a:endParaRPr>
          </a:p>
          <a:p>
            <a:pPr marL="0" indent="0">
              <a:buClr>
                <a:schemeClr val="dk1"/>
              </a:buClr>
              <a:buSzPts val="1400"/>
              <a:buNone/>
            </a:pPr>
            <a:endParaRPr sz="1200">
              <a:solidFill>
                <a:schemeClr val="dk1"/>
              </a:solidFill>
              <a:latin typeface="Calibri"/>
              <a:ea typeface="Calibri"/>
              <a:cs typeface="Calibri"/>
              <a:sym typeface="Calibri"/>
            </a:endParaRPr>
          </a:p>
          <a:p>
            <a:pPr marL="0" indent="0">
              <a:buClr>
                <a:schemeClr val="dk1"/>
              </a:buClr>
              <a:buSzPts val="1400"/>
              <a:buNone/>
            </a:pPr>
            <a:r>
              <a:rPr lang="en" sz="1200">
                <a:solidFill>
                  <a:schemeClr val="dk1"/>
                </a:solidFill>
                <a:latin typeface="Calibri"/>
                <a:ea typeface="Calibri"/>
                <a:cs typeface="Calibri"/>
                <a:sym typeface="Calibri"/>
              </a:rPr>
              <a:t>O primeiro nível de classificação para os programas PEPFAR é se os programas são implementados no local ou acima do local. Os programas a nível local são aqueles que têm como objectivo interagir com os beneficiários ou com o pessoal no ponto de prestação de serviços, por exemplo, em instalações ou comunidades. Os programas acima do local são aqueles que têm como objectivo apoiar o pessoal ou os sistemas a nível SNU ou central, por exemplo, o sistema de saúde.</a:t>
            </a:r>
            <a:endParaRPr>
              <a:solidFill>
                <a:schemeClr val="dk1"/>
              </a:solidFill>
            </a:endParaRPr>
          </a:p>
          <a:p>
            <a:pPr marL="0" indent="0">
              <a:buClr>
                <a:schemeClr val="dk1"/>
              </a:buClr>
              <a:buSzPts val="1400"/>
              <a:buNone/>
            </a:pPr>
            <a:endParaRPr sz="1200">
              <a:solidFill>
                <a:schemeClr val="dk1"/>
              </a:solidFill>
              <a:latin typeface="Calibri"/>
              <a:ea typeface="Calibri"/>
              <a:cs typeface="Calibri"/>
              <a:sym typeface="Calibri"/>
            </a:endParaRPr>
          </a:p>
          <a:p>
            <a:pPr marL="0" indent="0">
              <a:buSzPts val="1400"/>
              <a:buNone/>
            </a:pPr>
            <a:r>
              <a:rPr lang="en" sz="1200">
                <a:solidFill>
                  <a:schemeClr val="dk1"/>
                </a:solidFill>
                <a:latin typeface="Calibri"/>
                <a:ea typeface="Calibri"/>
                <a:cs typeface="Calibri"/>
                <a:sym typeface="Calibri"/>
              </a:rPr>
              <a:t>Dos seis principais programas do PEPFAR, quatro, Prevenção, Testagem, Cuidados e Tratamento e Socioeconómico estão ao nível do local e dois, Programas Acima do Local e Gestão do Programa, estão ao nível acima do local. Cada um destes programas é ainda desagregado em subprogramas, que são exclusivos da área do programa.</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3"/>
        <p:cNvGrpSpPr/>
        <p:nvPr/>
      </p:nvGrpSpPr>
      <p:grpSpPr>
        <a:xfrm>
          <a:off x="0" y="0"/>
          <a:ext cx="0" cy="0"/>
          <a:chOff x="0" y="0"/>
          <a:chExt cx="0" cy="0"/>
        </a:xfrm>
      </p:grpSpPr>
      <p:sp>
        <p:nvSpPr>
          <p:cNvPr id="1204" name="Google Shape;1204;g243db1d75d6_0_101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05" name="Google Shape;1205;g243db1d75d6_0_1016: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0"/>
        <p:cNvGrpSpPr/>
        <p:nvPr/>
      </p:nvGrpSpPr>
      <p:grpSpPr>
        <a:xfrm>
          <a:off x="0" y="0"/>
          <a:ext cx="0" cy="0"/>
          <a:chOff x="0" y="0"/>
          <a:chExt cx="0" cy="0"/>
        </a:xfrm>
      </p:grpSpPr>
      <p:sp>
        <p:nvSpPr>
          <p:cNvPr id="1211" name="Google Shape;1211;g243db1d75d6_0_126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12" name="Google Shape;1212;g243db1d75d6_0_1269: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8"/>
        <p:cNvGrpSpPr/>
        <p:nvPr/>
      </p:nvGrpSpPr>
      <p:grpSpPr>
        <a:xfrm>
          <a:off x="0" y="0"/>
          <a:ext cx="0" cy="0"/>
          <a:chOff x="0" y="0"/>
          <a:chExt cx="0" cy="0"/>
        </a:xfrm>
      </p:grpSpPr>
      <p:sp>
        <p:nvSpPr>
          <p:cNvPr id="1219" name="Google Shape;1219;gedce6fd5e5_0_13: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SzPts val="1400"/>
              <a:buNone/>
            </a:pPr>
            <a:r>
              <a:rPr lang="en" sz="1200">
                <a:solidFill>
                  <a:schemeClr val="dk1"/>
                </a:solidFill>
                <a:latin typeface="Calibri"/>
                <a:ea typeface="Calibri"/>
                <a:cs typeface="Calibri"/>
                <a:sym typeface="Calibri"/>
              </a:rPr>
              <a:t>O primeiro passo quando pensa em como classificar as suas despesas do ano fiscal anterior é selecionar a Área do Programa. Analisaremos como inserir corretamente a informação de despesas neste modelo mais adiante nesta apresentação, mas por agora é importante lembrar que é sempre necessário trabalhar de cima para baixo no modelo, selecionando primeiro a área do programa seguida pelo beneficiário depois, classe de objeto/categoria de custo.</a:t>
            </a:r>
            <a:endParaRPr sz="1200">
              <a:solidFill>
                <a:schemeClr val="dk1"/>
              </a:solidFill>
              <a:latin typeface="Calibri"/>
              <a:ea typeface="Calibri"/>
              <a:cs typeface="Calibri"/>
              <a:sym typeface="Calibri"/>
            </a:endParaRPr>
          </a:p>
        </p:txBody>
      </p:sp>
      <p:sp>
        <p:nvSpPr>
          <p:cNvPr id="1220" name="Google Shape;1220;gedce6fd5e5_0_1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3"/>
        <p:cNvGrpSpPr/>
        <p:nvPr/>
      </p:nvGrpSpPr>
      <p:grpSpPr>
        <a:xfrm>
          <a:off x="0" y="0"/>
          <a:ext cx="0" cy="0"/>
          <a:chOff x="0" y="0"/>
          <a:chExt cx="0" cy="0"/>
        </a:xfrm>
      </p:grpSpPr>
      <p:sp>
        <p:nvSpPr>
          <p:cNvPr id="1234" name="Google Shape;1234;gebbc744032_0_167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5" name="Google Shape;1235;gebbc744032_0_1678: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9"/>
        <p:cNvGrpSpPr/>
        <p:nvPr/>
      </p:nvGrpSpPr>
      <p:grpSpPr>
        <a:xfrm>
          <a:off x="0" y="0"/>
          <a:ext cx="0" cy="0"/>
          <a:chOff x="0" y="0"/>
          <a:chExt cx="0" cy="0"/>
        </a:xfrm>
      </p:grpSpPr>
      <p:sp>
        <p:nvSpPr>
          <p:cNvPr id="1240" name="Google Shape;1240;gee195092c1_0_5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1" name="Google Shape;1241;gee195092c1_0_5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E67BC1-B30C-4853-A1CC-0B0C3895663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39768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5"/>
        <p:cNvGrpSpPr/>
        <p:nvPr/>
      </p:nvGrpSpPr>
      <p:grpSpPr>
        <a:xfrm>
          <a:off x="0" y="0"/>
          <a:ext cx="0" cy="0"/>
          <a:chOff x="0" y="0"/>
          <a:chExt cx="0" cy="0"/>
        </a:xfrm>
      </p:grpSpPr>
      <p:sp>
        <p:nvSpPr>
          <p:cNvPr id="1246" name="Google Shape;1246;gedce6fd5e5_0_4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7" name="Google Shape;1247;gedce6fd5e5_0_4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3"/>
        <p:cNvGrpSpPr/>
        <p:nvPr/>
      </p:nvGrpSpPr>
      <p:grpSpPr>
        <a:xfrm>
          <a:off x="0" y="0"/>
          <a:ext cx="0" cy="0"/>
          <a:chOff x="0" y="0"/>
          <a:chExt cx="0" cy="0"/>
        </a:xfrm>
      </p:grpSpPr>
      <p:sp>
        <p:nvSpPr>
          <p:cNvPr id="1254" name="Google Shape;1254;g1e7132b4681_0_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5" name="Google Shape;1255;g1e7132b4681_0_2: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Clr>
                <a:schemeClr val="dk1"/>
              </a:buClr>
              <a:buNone/>
            </a:pPr>
            <a:r>
              <a:rPr lang="en">
                <a:solidFill>
                  <a:schemeClr val="dk1"/>
                </a:solidFill>
              </a:rPr>
              <a:t>Outra novidade este ano: espera-se que TODOS os subscritores de primeiro nível tenham o seu PRÓPRIO modelo enviado no DATIM. Isto expande os relatórios detalhados para sub-beneficiários com mais de 25 mil dólares que foram iniciados no ano passado. Este ano, os subrecipientes de primeiro nível (ou seja, directamente contratados com o principal) terão cada um um modelo, no entanto, os subrecipientes com mais de 25 mil dólares em despesas irão detalhar os seus custos por categoria de custo e os subrecipientes com menos de 25 mil dólares em despesas continuarão a detalhar apenas os seus custos por intervenção (área do programa, tipo de interação e beneficiário) - semelhante aos anos anteriores. O parceiro Prime será ainda responsável pelo carregamento de todos os submodelos de primeiro nível juntamente com</a:t>
            </a:r>
            <a:endParaRPr>
              <a:solidFill>
                <a:schemeClr val="dk1"/>
              </a:solidFill>
            </a:endParaRPr>
          </a:p>
          <a:p>
            <a:pPr marL="0" indent="0">
              <a:buNone/>
            </a:pPr>
            <a:endParaRPr/>
          </a:p>
          <a:p>
            <a:pPr marL="0" indent="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6"/>
        <p:cNvGrpSpPr/>
        <p:nvPr/>
      </p:nvGrpSpPr>
      <p:grpSpPr>
        <a:xfrm>
          <a:off x="0" y="0"/>
          <a:ext cx="0" cy="0"/>
          <a:chOff x="0" y="0"/>
          <a:chExt cx="0" cy="0"/>
        </a:xfrm>
      </p:grpSpPr>
      <p:sp>
        <p:nvSpPr>
          <p:cNvPr id="1277" name="Google Shape;1277;g2f4752d67ed_1_37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8" name="Google Shape;1278;g2f4752d67ed_1_37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0"/>
        <p:cNvGrpSpPr/>
        <p:nvPr/>
      </p:nvGrpSpPr>
      <p:grpSpPr>
        <a:xfrm>
          <a:off x="0" y="0"/>
          <a:ext cx="0" cy="0"/>
          <a:chOff x="0" y="0"/>
          <a:chExt cx="0" cy="0"/>
        </a:xfrm>
      </p:grpSpPr>
      <p:sp>
        <p:nvSpPr>
          <p:cNvPr id="1291" name="Google Shape;1291;g2f4752d67ed_1_38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2" name="Google Shape;1292;g2f4752d67ed_1_38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3"/>
        <p:cNvGrpSpPr/>
        <p:nvPr/>
      </p:nvGrpSpPr>
      <p:grpSpPr>
        <a:xfrm>
          <a:off x="0" y="0"/>
          <a:ext cx="0" cy="0"/>
          <a:chOff x="0" y="0"/>
          <a:chExt cx="0" cy="0"/>
        </a:xfrm>
      </p:grpSpPr>
      <p:sp>
        <p:nvSpPr>
          <p:cNvPr id="1304" name="Google Shape;1304;g2f4752d67ed_1_2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5" name="Google Shape;1305;g2f4752d67ed_1_2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2"/>
        <p:cNvGrpSpPr/>
        <p:nvPr/>
      </p:nvGrpSpPr>
      <p:grpSpPr>
        <a:xfrm>
          <a:off x="0" y="0"/>
          <a:ext cx="0" cy="0"/>
          <a:chOff x="0" y="0"/>
          <a:chExt cx="0" cy="0"/>
        </a:xfrm>
      </p:grpSpPr>
      <p:sp>
        <p:nvSpPr>
          <p:cNvPr id="1313" name="Google Shape;1313;g2f4752d67ed_1_1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4" name="Google Shape;1314;g2f4752d67ed_1_1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0"/>
        <p:cNvGrpSpPr/>
        <p:nvPr/>
      </p:nvGrpSpPr>
      <p:grpSpPr>
        <a:xfrm>
          <a:off x="0" y="0"/>
          <a:ext cx="0" cy="0"/>
          <a:chOff x="0" y="0"/>
          <a:chExt cx="0" cy="0"/>
        </a:xfrm>
      </p:grpSpPr>
      <p:sp>
        <p:nvSpPr>
          <p:cNvPr id="1321" name="Google Shape;1321;g2f4752d67ed_1_18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2" name="Google Shape;1322;g2f4752d67ed_1_182: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ctr" anchorCtr="0">
            <a:noAutofit/>
          </a:bodyPr>
          <a:lstStyle/>
          <a:p>
            <a:pPr marL="0" indent="0">
              <a:buNone/>
            </a:pPr>
            <a:r>
              <a:rPr lang="en"/>
              <a:t>Neste exemplo, dois programas diferentes apoiam os HSH entre outras populações. No primeiro exemplo, um mecanismo geral de C&amp;T fornece serviços “não direcionados”. Embora o beneficiário visado seja considerado “não-alvo”, é ainda feito um cálculo do beneficiário atribuído utilizando metas MER – reconhecendo assim os recursos esperados para servir os HSH. No segundo exemplo, um programa de C&amp;T dirigido ao PC serve tanto HSH como MTS. A intervenção é considerada direccionada para Pops-chave e um beneficiário atribuído é calculado utilizando metas MER para determinar que proporção de fundos é atribuível aos HSH.</a:t>
            </a:r>
            <a:endParaRPr/>
          </a:p>
          <a:p>
            <a:pPr marL="0" indent="0">
              <a:buNone/>
            </a:pPr>
            <a:r>
              <a:rPr lang="en"/>
              <a:t>Para mais informações, consulte o “Guia de Beneficiários Alocados” disponível no DATIM Zendesk.</a:t>
            </a:r>
            <a:endParaRPr/>
          </a:p>
        </p:txBody>
      </p:sp>
      <p:sp>
        <p:nvSpPr>
          <p:cNvPr id="1323" name="Google Shape;1323;g2f4752d67ed_1_182:notes"/>
          <p:cNvSpPr txBox="1">
            <a:spLocks noGrp="1"/>
          </p:cNvSpPr>
          <p:nvPr>
            <p:ph type="sldNum" idx="12"/>
          </p:nvPr>
        </p:nvSpPr>
        <p:spPr>
          <a:xfrm>
            <a:off x="3970938" y="8829967"/>
            <a:ext cx="3037840" cy="464820"/>
          </a:xfrm>
          <a:prstGeom prst="rect">
            <a:avLst/>
          </a:prstGeom>
          <a:noFill/>
          <a:ln>
            <a:noFill/>
          </a:ln>
        </p:spPr>
        <p:txBody>
          <a:bodyPr spcFirstLastPara="1" wrap="square" lIns="93162" tIns="93162" rIns="93162" bIns="93162" anchor="ctr" anchorCtr="0">
            <a:noAutofit/>
          </a:bodyPr>
          <a:lstStyle/>
          <a:p>
            <a:fld id="{00000000-1234-1234-1234-123412341234}" type="slidenum">
              <a:rPr lang="en"/>
              <a:pPr/>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8"/>
        <p:cNvGrpSpPr/>
        <p:nvPr/>
      </p:nvGrpSpPr>
      <p:grpSpPr>
        <a:xfrm>
          <a:off x="0" y="0"/>
          <a:ext cx="0" cy="0"/>
          <a:chOff x="0" y="0"/>
          <a:chExt cx="0" cy="0"/>
        </a:xfrm>
      </p:grpSpPr>
      <p:sp>
        <p:nvSpPr>
          <p:cNvPr id="1359" name="Google Shape;1359;g2f4752d67ed_1_32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0" name="Google Shape;1360;g2f4752d67ed_1_328: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0"/>
        <p:cNvGrpSpPr/>
        <p:nvPr/>
      </p:nvGrpSpPr>
      <p:grpSpPr>
        <a:xfrm>
          <a:off x="0" y="0"/>
          <a:ext cx="0" cy="0"/>
          <a:chOff x="0" y="0"/>
          <a:chExt cx="0" cy="0"/>
        </a:xfrm>
      </p:grpSpPr>
      <p:sp>
        <p:nvSpPr>
          <p:cNvPr id="1371" name="Google Shape;1371;g2f4752d67ed_1_2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2" name="Google Shape;1372;g2f4752d67ed_1_27: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8"/>
        <p:cNvGrpSpPr/>
        <p:nvPr/>
      </p:nvGrpSpPr>
      <p:grpSpPr>
        <a:xfrm>
          <a:off x="0" y="0"/>
          <a:ext cx="0" cy="0"/>
          <a:chOff x="0" y="0"/>
          <a:chExt cx="0" cy="0"/>
        </a:xfrm>
      </p:grpSpPr>
      <p:sp>
        <p:nvSpPr>
          <p:cNvPr id="1409" name="Google Shape;1409;ged1da3e009_2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0" name="Google Shape;1410;ged1da3e009_2_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E67BC1-B30C-4853-A1CC-0B0C3895663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25470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7"/>
        <p:cNvGrpSpPr/>
        <p:nvPr/>
      </p:nvGrpSpPr>
      <p:grpSpPr>
        <a:xfrm>
          <a:off x="0" y="0"/>
          <a:ext cx="0" cy="0"/>
          <a:chOff x="0" y="0"/>
          <a:chExt cx="0" cy="0"/>
        </a:xfrm>
      </p:grpSpPr>
      <p:sp>
        <p:nvSpPr>
          <p:cNvPr id="1418" name="Google Shape;1418;g28ac3b58099_0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9" name="Google Shape;1419;g28ac3b58099_0_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5"/>
        <p:cNvGrpSpPr/>
        <p:nvPr/>
      </p:nvGrpSpPr>
      <p:grpSpPr>
        <a:xfrm>
          <a:off x="0" y="0"/>
          <a:ext cx="0" cy="0"/>
          <a:chOff x="0" y="0"/>
          <a:chExt cx="0" cy="0"/>
        </a:xfrm>
      </p:grpSpPr>
      <p:sp>
        <p:nvSpPr>
          <p:cNvPr id="1426" name="Google Shape;1426;ged6ca5e3e0_0_5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7" name="Google Shape;1427;ged6ca5e3e0_0_52: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3"/>
        <p:cNvGrpSpPr/>
        <p:nvPr/>
      </p:nvGrpSpPr>
      <p:grpSpPr>
        <a:xfrm>
          <a:off x="0" y="0"/>
          <a:ext cx="0" cy="0"/>
          <a:chOff x="0" y="0"/>
          <a:chExt cx="0" cy="0"/>
        </a:xfrm>
      </p:grpSpPr>
      <p:sp>
        <p:nvSpPr>
          <p:cNvPr id="1434" name="Google Shape;1434;g243fe3b9c2e_1_1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5" name="Google Shape;1435;g243fe3b9c2e_1_1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0"/>
        <p:cNvGrpSpPr/>
        <p:nvPr/>
      </p:nvGrpSpPr>
      <p:grpSpPr>
        <a:xfrm>
          <a:off x="0" y="0"/>
          <a:ext cx="0" cy="0"/>
          <a:chOff x="0" y="0"/>
          <a:chExt cx="0" cy="0"/>
        </a:xfrm>
      </p:grpSpPr>
      <p:sp>
        <p:nvSpPr>
          <p:cNvPr id="1441" name="Google Shape;1441;g243f8cb26c9_0_2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2" name="Google Shape;1442;g243f8cb26c9_0_2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6"/>
        <p:cNvGrpSpPr/>
        <p:nvPr/>
      </p:nvGrpSpPr>
      <p:grpSpPr>
        <a:xfrm>
          <a:off x="0" y="0"/>
          <a:ext cx="0" cy="0"/>
          <a:chOff x="0" y="0"/>
          <a:chExt cx="0" cy="0"/>
        </a:xfrm>
      </p:grpSpPr>
      <p:sp>
        <p:nvSpPr>
          <p:cNvPr id="1447" name="Google Shape;1447;g27d855fce77_0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8" name="Google Shape;1448;g27d855fce77_0_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8"/>
        <p:cNvGrpSpPr/>
        <p:nvPr/>
      </p:nvGrpSpPr>
      <p:grpSpPr>
        <a:xfrm>
          <a:off x="0" y="0"/>
          <a:ext cx="0" cy="0"/>
          <a:chOff x="0" y="0"/>
          <a:chExt cx="0" cy="0"/>
        </a:xfrm>
      </p:grpSpPr>
      <p:sp>
        <p:nvSpPr>
          <p:cNvPr id="1459" name="Google Shape;1459;g243f8cb26c9_0_2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0" name="Google Shape;1460;g243f8cb26c9_0_2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4"/>
        <p:cNvGrpSpPr/>
        <p:nvPr/>
      </p:nvGrpSpPr>
      <p:grpSpPr>
        <a:xfrm>
          <a:off x="0" y="0"/>
          <a:ext cx="0" cy="0"/>
          <a:chOff x="0" y="0"/>
          <a:chExt cx="0" cy="0"/>
        </a:xfrm>
      </p:grpSpPr>
      <p:sp>
        <p:nvSpPr>
          <p:cNvPr id="1465" name="Google Shape;1465;g243fe3b9c2e_1_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6" name="Google Shape;1466;g243fe3b9c2e_1_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7"/>
        <p:cNvGrpSpPr/>
        <p:nvPr/>
      </p:nvGrpSpPr>
      <p:grpSpPr>
        <a:xfrm>
          <a:off x="0" y="0"/>
          <a:ext cx="0" cy="0"/>
          <a:chOff x="0" y="0"/>
          <a:chExt cx="0" cy="0"/>
        </a:xfrm>
      </p:grpSpPr>
      <p:sp>
        <p:nvSpPr>
          <p:cNvPr id="1478" name="Google Shape;1478;g243f8cb26c9_0_1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9" name="Google Shape;1479;g243f8cb26c9_0_1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3"/>
        <p:cNvGrpSpPr/>
        <p:nvPr/>
      </p:nvGrpSpPr>
      <p:grpSpPr>
        <a:xfrm>
          <a:off x="0" y="0"/>
          <a:ext cx="0" cy="0"/>
          <a:chOff x="0" y="0"/>
          <a:chExt cx="0" cy="0"/>
        </a:xfrm>
      </p:grpSpPr>
      <p:sp>
        <p:nvSpPr>
          <p:cNvPr id="1484" name="Google Shape;1484;ged6ca5db65_4_76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5" name="Google Shape;1485;ged6ca5db65_4_76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9"/>
        <p:cNvGrpSpPr/>
        <p:nvPr/>
      </p:nvGrpSpPr>
      <p:grpSpPr>
        <a:xfrm>
          <a:off x="0" y="0"/>
          <a:ext cx="0" cy="0"/>
          <a:chOff x="0" y="0"/>
          <a:chExt cx="0" cy="0"/>
        </a:xfrm>
      </p:grpSpPr>
      <p:sp>
        <p:nvSpPr>
          <p:cNvPr id="1490" name="Google Shape;1490;ged6ca5e3e0_0_1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1" name="Google Shape;1491;ged6ca5e3e0_0_1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E67BC1-B30C-4853-A1CC-0B0C3895663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449122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2"/>
        <p:cNvGrpSpPr/>
        <p:nvPr/>
      </p:nvGrpSpPr>
      <p:grpSpPr>
        <a:xfrm>
          <a:off x="0" y="0"/>
          <a:ext cx="0" cy="0"/>
          <a:chOff x="0" y="0"/>
          <a:chExt cx="0" cy="0"/>
        </a:xfrm>
      </p:grpSpPr>
      <p:sp>
        <p:nvSpPr>
          <p:cNvPr id="1503" name="Google Shape;1503;g153b29667dc_0_6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4" name="Google Shape;1504;g153b29667dc_0_62: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1"/>
        <p:cNvGrpSpPr/>
        <p:nvPr/>
      </p:nvGrpSpPr>
      <p:grpSpPr>
        <a:xfrm>
          <a:off x="0" y="0"/>
          <a:ext cx="0" cy="0"/>
          <a:chOff x="0" y="0"/>
          <a:chExt cx="0" cy="0"/>
        </a:xfrm>
      </p:grpSpPr>
      <p:sp>
        <p:nvSpPr>
          <p:cNvPr id="1512" name="Google Shape;1512;g153b29667dc_0_7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3" name="Google Shape;1513;g153b29667dc_0_7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2"/>
        <p:cNvGrpSpPr/>
        <p:nvPr/>
      </p:nvGrpSpPr>
      <p:grpSpPr>
        <a:xfrm>
          <a:off x="0" y="0"/>
          <a:ext cx="0" cy="0"/>
          <a:chOff x="0" y="0"/>
          <a:chExt cx="0" cy="0"/>
        </a:xfrm>
      </p:grpSpPr>
      <p:sp>
        <p:nvSpPr>
          <p:cNvPr id="1523" name="Google Shape;1523;ged6ca5e3e0_0_2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4" name="Google Shape;1524;ged6ca5e3e0_0_23: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3"/>
        <p:cNvGrpSpPr/>
        <p:nvPr/>
      </p:nvGrpSpPr>
      <p:grpSpPr>
        <a:xfrm>
          <a:off x="0" y="0"/>
          <a:ext cx="0" cy="0"/>
          <a:chOff x="0" y="0"/>
          <a:chExt cx="0" cy="0"/>
        </a:xfrm>
      </p:grpSpPr>
      <p:sp>
        <p:nvSpPr>
          <p:cNvPr id="1534" name="Google Shape;1534;gede62f99e6_0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5" name="Google Shape;1535;gede62f99e6_0_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0"/>
        <p:cNvGrpSpPr/>
        <p:nvPr/>
      </p:nvGrpSpPr>
      <p:grpSpPr>
        <a:xfrm>
          <a:off x="0" y="0"/>
          <a:ext cx="0" cy="0"/>
          <a:chOff x="0" y="0"/>
          <a:chExt cx="0" cy="0"/>
        </a:xfrm>
      </p:grpSpPr>
      <p:sp>
        <p:nvSpPr>
          <p:cNvPr id="1541" name="Google Shape;1541;gedce6fd5e5_0_59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2" name="Google Shape;1542;gedce6fd5e5_0_59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7"/>
        <p:cNvGrpSpPr/>
        <p:nvPr/>
      </p:nvGrpSpPr>
      <p:grpSpPr>
        <a:xfrm>
          <a:off x="0" y="0"/>
          <a:ext cx="0" cy="0"/>
          <a:chOff x="0" y="0"/>
          <a:chExt cx="0" cy="0"/>
        </a:xfrm>
      </p:grpSpPr>
      <p:sp>
        <p:nvSpPr>
          <p:cNvPr id="1548" name="Google Shape;1548;gebbc744032_0_169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9" name="Google Shape;1549;gebbc744032_0_1693: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3"/>
        <p:cNvGrpSpPr/>
        <p:nvPr/>
      </p:nvGrpSpPr>
      <p:grpSpPr>
        <a:xfrm>
          <a:off x="0" y="0"/>
          <a:ext cx="0" cy="0"/>
          <a:chOff x="0" y="0"/>
          <a:chExt cx="0" cy="0"/>
        </a:xfrm>
      </p:grpSpPr>
      <p:sp>
        <p:nvSpPr>
          <p:cNvPr id="1554" name="Google Shape;1554;gebbc744032_0_164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5" name="Google Shape;1555;gebbc744032_0_164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2"/>
        <p:cNvGrpSpPr/>
        <p:nvPr/>
      </p:nvGrpSpPr>
      <p:grpSpPr>
        <a:xfrm>
          <a:off x="0" y="0"/>
          <a:ext cx="0" cy="0"/>
          <a:chOff x="0" y="0"/>
          <a:chExt cx="0" cy="0"/>
        </a:xfrm>
      </p:grpSpPr>
      <p:sp>
        <p:nvSpPr>
          <p:cNvPr id="1573" name="Google Shape;1573;g2f3557dd970_0_60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4" name="Google Shape;1574;g2f3557dd970_0_600: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ctr" anchorCtr="0">
            <a:noAutofit/>
          </a:bodyPr>
          <a:lstStyle/>
          <a:p>
            <a:pPr marL="0" indent="0">
              <a:buNone/>
            </a:pPr>
            <a:endParaRPr/>
          </a:p>
        </p:txBody>
      </p:sp>
      <p:sp>
        <p:nvSpPr>
          <p:cNvPr id="1575" name="Google Shape;1575;g2f3557dd970_0_600:notes"/>
          <p:cNvSpPr txBox="1">
            <a:spLocks noGrp="1"/>
          </p:cNvSpPr>
          <p:nvPr>
            <p:ph type="sldNum" idx="12"/>
          </p:nvPr>
        </p:nvSpPr>
        <p:spPr>
          <a:xfrm>
            <a:off x="3970938" y="8829967"/>
            <a:ext cx="3037840" cy="464820"/>
          </a:xfrm>
          <a:prstGeom prst="rect">
            <a:avLst/>
          </a:prstGeom>
          <a:noFill/>
          <a:ln>
            <a:noFill/>
          </a:ln>
        </p:spPr>
        <p:txBody>
          <a:bodyPr spcFirstLastPara="1" wrap="square" lIns="93162" tIns="93162" rIns="93162" bIns="93162" anchor="ctr" anchorCtr="0">
            <a:noAutofit/>
          </a:bodyPr>
          <a:lstStyle/>
          <a:p>
            <a:fld id="{00000000-1234-1234-1234-123412341234}" type="slidenum">
              <a:rPr lang="en"/>
              <a:pPr/>
              <a:t>47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7"/>
        <p:cNvGrpSpPr/>
        <p:nvPr/>
      </p:nvGrpSpPr>
      <p:grpSpPr>
        <a:xfrm>
          <a:off x="0" y="0"/>
          <a:ext cx="0" cy="0"/>
          <a:chOff x="0" y="0"/>
          <a:chExt cx="0" cy="0"/>
        </a:xfrm>
      </p:grpSpPr>
      <p:sp>
        <p:nvSpPr>
          <p:cNvPr id="1618" name="Google Shape;1618;g2f3557dd970_0_64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9" name="Google Shape;1619;g2f3557dd970_0_643: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6"/>
        <p:cNvGrpSpPr/>
        <p:nvPr/>
      </p:nvGrpSpPr>
      <p:grpSpPr>
        <a:xfrm>
          <a:off x="0" y="0"/>
          <a:ext cx="0" cy="0"/>
          <a:chOff x="0" y="0"/>
          <a:chExt cx="0" cy="0"/>
        </a:xfrm>
      </p:grpSpPr>
      <p:sp>
        <p:nvSpPr>
          <p:cNvPr id="1637" name="Google Shape;1637;g2f3557dd970_0_57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8" name="Google Shape;1638;g2f3557dd970_0_57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7"/>
        <p:cNvGrpSpPr/>
        <p:nvPr/>
      </p:nvGrpSpPr>
      <p:grpSpPr>
        <a:xfrm>
          <a:off x="0" y="0"/>
          <a:ext cx="0" cy="0"/>
          <a:chOff x="0" y="0"/>
          <a:chExt cx="0" cy="0"/>
        </a:xfrm>
      </p:grpSpPr>
      <p:sp>
        <p:nvSpPr>
          <p:cNvPr id="978" name="Google Shape;978;ge9245833f4_3_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9" name="Google Shape;979;ge9245833f4_3_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
              <a:t>Nota: esta sessão será gravada</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4"/>
        <p:cNvGrpSpPr/>
        <p:nvPr/>
      </p:nvGrpSpPr>
      <p:grpSpPr>
        <a:xfrm>
          <a:off x="0" y="0"/>
          <a:ext cx="0" cy="0"/>
          <a:chOff x="0" y="0"/>
          <a:chExt cx="0" cy="0"/>
        </a:xfrm>
      </p:grpSpPr>
      <p:sp>
        <p:nvSpPr>
          <p:cNvPr id="1645" name="Google Shape;1645;g2f3557dd970_0_121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6" name="Google Shape;1646;g2f3557dd970_0_1211: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465887" indent="-232943">
              <a:buSzPts val="1400"/>
              <a:buNone/>
            </a:pPr>
            <a:r>
              <a:rPr lang="en"/>
              <a:t>*Não existe uma abordagem “tamanho único” para os relatórios de despesas…</a:t>
            </a:r>
            <a:endParaRPr/>
          </a:p>
          <a:p>
            <a:pPr marL="465887" indent="-232943">
              <a:buSzPts val="1400"/>
              <a:buNone/>
            </a:pPr>
            <a:r>
              <a:rPr lang="en"/>
              <a:t>*Mais detalhes não significa necessariamente melhores relatórios</a:t>
            </a:r>
            <a:endParaRPr/>
          </a:p>
          <a:p>
            <a:pPr marL="465887" indent="-232943">
              <a:buSzPts val="1400"/>
              <a:buNone/>
            </a:pPr>
            <a:r>
              <a:rPr lang="en"/>
              <a:t>*Reporte as despesas ao nível que normalmente orçamentaria</a:t>
            </a:r>
            <a:endParaRPr/>
          </a:p>
          <a:p>
            <a:pPr marL="465887" indent="-232943">
              <a:buSzPts val="1400"/>
              <a:buNone/>
            </a:pPr>
            <a:r>
              <a:rPr lang="en"/>
              <a:t>*Concentre-se nos resultados do programa e não nos inputs</a:t>
            </a:r>
            <a:endParaRPr/>
          </a:p>
          <a:p>
            <a:pPr marL="465887" indent="-232943">
              <a:buSzPts val="1400"/>
              <a:buNone/>
            </a:pPr>
            <a:r>
              <a:rPr lang="en"/>
              <a:t>*O campo do Governo dos EUA assegura intervenções semelhantes através de tipos de mecanismos semelhantes</a:t>
            </a:r>
            <a:endParaRPr/>
          </a:p>
        </p:txBody>
      </p:sp>
      <p:sp>
        <p:nvSpPr>
          <p:cNvPr id="1647" name="Google Shape;1647;g2f3557dd970_0_1211:notes"/>
          <p:cNvSpPr txBox="1">
            <a:spLocks noGrp="1"/>
          </p:cNvSpPr>
          <p:nvPr>
            <p:ph type="sldNum" idx="12"/>
          </p:nvPr>
        </p:nvSpPr>
        <p:spPr>
          <a:xfrm>
            <a:off x="3970938" y="8829967"/>
            <a:ext cx="3037840" cy="464820"/>
          </a:xfrm>
          <a:prstGeom prst="rect">
            <a:avLst/>
          </a:prstGeom>
          <a:noFill/>
          <a:ln>
            <a:noFill/>
          </a:ln>
        </p:spPr>
        <p:txBody>
          <a:bodyPr spcFirstLastPara="1" wrap="square" lIns="93162" tIns="46568" rIns="93162" bIns="46568" anchor="b" anchorCtr="0">
            <a:noAutofit/>
          </a:bodyPr>
          <a:lstStyle/>
          <a:p>
            <a:pPr>
              <a:buSzPts val="1200"/>
            </a:pPr>
            <a:fld id="{00000000-1234-1234-1234-123412341234}" type="slidenum">
              <a:rPr lang="en" sz="1200">
                <a:solidFill>
                  <a:schemeClr val="dk1"/>
                </a:solidFill>
                <a:latin typeface="Calibri"/>
                <a:ea typeface="Calibri"/>
                <a:cs typeface="Calibri"/>
                <a:sym typeface="Calibri"/>
              </a:rPr>
              <a:pPr>
                <a:buSzPts val="1200"/>
              </a:pPr>
              <a:t>50</a:t>
            </a:fld>
            <a:endParaRPr sz="1200">
              <a:solidFill>
                <a:schemeClr val="dk1"/>
              </a:solidFill>
              <a:latin typeface="Calibri"/>
              <a:ea typeface="Calibri"/>
              <a:cs typeface="Calibri"/>
              <a:sym typeface="Calibri"/>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1"/>
        <p:cNvGrpSpPr/>
        <p:nvPr/>
      </p:nvGrpSpPr>
      <p:grpSpPr>
        <a:xfrm>
          <a:off x="0" y="0"/>
          <a:ext cx="0" cy="0"/>
          <a:chOff x="0" y="0"/>
          <a:chExt cx="0" cy="0"/>
        </a:xfrm>
      </p:grpSpPr>
      <p:sp>
        <p:nvSpPr>
          <p:cNvPr id="1662" name="Google Shape;1662;g2f3557dd970_0_58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3" name="Google Shape;1663;g2f3557dd970_0_583: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7"/>
        <p:cNvGrpSpPr/>
        <p:nvPr/>
      </p:nvGrpSpPr>
      <p:grpSpPr>
        <a:xfrm>
          <a:off x="0" y="0"/>
          <a:ext cx="0" cy="0"/>
          <a:chOff x="0" y="0"/>
          <a:chExt cx="0" cy="0"/>
        </a:xfrm>
      </p:grpSpPr>
      <p:sp>
        <p:nvSpPr>
          <p:cNvPr id="1668" name="Google Shape;1668;g14b5f0ac975_0_30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9" name="Google Shape;1669;g14b5f0ac975_0_30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1"/>
        <p:cNvGrpSpPr/>
        <p:nvPr/>
      </p:nvGrpSpPr>
      <p:grpSpPr>
        <a:xfrm>
          <a:off x="0" y="0"/>
          <a:ext cx="0" cy="0"/>
          <a:chOff x="0" y="0"/>
          <a:chExt cx="0" cy="0"/>
        </a:xfrm>
      </p:grpSpPr>
      <p:sp>
        <p:nvSpPr>
          <p:cNvPr id="1692" name="Google Shape;1692;g1e7132b4681_0_31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3" name="Google Shape;1693;g1e7132b4681_0_31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7"/>
        <p:cNvGrpSpPr/>
        <p:nvPr/>
      </p:nvGrpSpPr>
      <p:grpSpPr>
        <a:xfrm>
          <a:off x="0" y="0"/>
          <a:ext cx="0" cy="0"/>
          <a:chOff x="0" y="0"/>
          <a:chExt cx="0" cy="0"/>
        </a:xfrm>
      </p:grpSpPr>
      <p:sp>
        <p:nvSpPr>
          <p:cNvPr id="1698" name="Google Shape;1698;g1e7132b4681_0_31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9" name="Google Shape;1699;g1e7132b4681_0_31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6"/>
        <p:cNvGrpSpPr/>
        <p:nvPr/>
      </p:nvGrpSpPr>
      <p:grpSpPr>
        <a:xfrm>
          <a:off x="0" y="0"/>
          <a:ext cx="0" cy="0"/>
          <a:chOff x="0" y="0"/>
          <a:chExt cx="0" cy="0"/>
        </a:xfrm>
      </p:grpSpPr>
      <p:sp>
        <p:nvSpPr>
          <p:cNvPr id="1707" name="Google Shape;1707;g1e7132b4681_0_32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8" name="Google Shape;1708;g1e7132b4681_0_322: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5"/>
        <p:cNvGrpSpPr/>
        <p:nvPr/>
      </p:nvGrpSpPr>
      <p:grpSpPr>
        <a:xfrm>
          <a:off x="0" y="0"/>
          <a:ext cx="0" cy="0"/>
          <a:chOff x="0" y="0"/>
          <a:chExt cx="0" cy="0"/>
        </a:xfrm>
      </p:grpSpPr>
      <p:sp>
        <p:nvSpPr>
          <p:cNvPr id="1716" name="Google Shape;1716;g1e7132b4681_0_32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7" name="Google Shape;1717;g1e7132b4681_0_329: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
              <a:t>Assim, quanto melhor qualidade tivermos dados sobre as despesas, mais poderemos responder a questões como “estamos a concentrar os nossos recursos nas estratégias certas para atingir os nossos objectivos?” num cenário de orçamentos cada vez mais reduzidos.</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3"/>
        <p:cNvGrpSpPr/>
        <p:nvPr/>
      </p:nvGrpSpPr>
      <p:grpSpPr>
        <a:xfrm>
          <a:off x="0" y="0"/>
          <a:ext cx="0" cy="0"/>
          <a:chOff x="0" y="0"/>
          <a:chExt cx="0" cy="0"/>
        </a:xfrm>
      </p:grpSpPr>
      <p:sp>
        <p:nvSpPr>
          <p:cNvPr id="1724" name="Google Shape;1724;g2f3557dd970_0_149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5" name="Google Shape;1725;g2f3557dd970_0_149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4"/>
        <p:cNvGrpSpPr/>
        <p:nvPr/>
      </p:nvGrpSpPr>
      <p:grpSpPr>
        <a:xfrm>
          <a:off x="0" y="0"/>
          <a:ext cx="0" cy="0"/>
          <a:chOff x="0" y="0"/>
          <a:chExt cx="0" cy="0"/>
        </a:xfrm>
      </p:grpSpPr>
      <p:sp>
        <p:nvSpPr>
          <p:cNvPr id="1735" name="Google Shape;1735;gee195092c1_0_5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6" name="Google Shape;1736;gee195092c1_0_5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6"/>
        <p:cNvGrpSpPr/>
        <p:nvPr/>
      </p:nvGrpSpPr>
      <p:grpSpPr>
        <a:xfrm>
          <a:off x="0" y="0"/>
          <a:ext cx="0" cy="0"/>
          <a:chOff x="0" y="0"/>
          <a:chExt cx="0" cy="0"/>
        </a:xfrm>
      </p:grpSpPr>
      <p:sp>
        <p:nvSpPr>
          <p:cNvPr id="1747" name="Google Shape;1747;gedce6fd5e5_0_83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8" name="Google Shape;1748;gedce6fd5e5_0_836: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4"/>
        <p:cNvGrpSpPr/>
        <p:nvPr/>
      </p:nvGrpSpPr>
      <p:grpSpPr>
        <a:xfrm>
          <a:off x="0" y="0"/>
          <a:ext cx="0" cy="0"/>
          <a:chOff x="0" y="0"/>
          <a:chExt cx="0" cy="0"/>
        </a:xfrm>
      </p:grpSpPr>
      <p:sp>
        <p:nvSpPr>
          <p:cNvPr id="985" name="Google Shape;985;g153b29667dc_0_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6" name="Google Shape;986;g153b29667dc_0_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9"/>
        <p:cNvGrpSpPr/>
        <p:nvPr/>
      </p:nvGrpSpPr>
      <p:grpSpPr>
        <a:xfrm>
          <a:off x="0" y="0"/>
          <a:ext cx="0" cy="0"/>
          <a:chOff x="0" y="0"/>
          <a:chExt cx="0" cy="0"/>
        </a:xfrm>
      </p:grpSpPr>
      <p:sp>
        <p:nvSpPr>
          <p:cNvPr id="1880" name="Google Shape;1880;g2f3557dd970_0_150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1" name="Google Shape;1881;g2f3557dd970_0_150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5"/>
        <p:cNvGrpSpPr/>
        <p:nvPr/>
      </p:nvGrpSpPr>
      <p:grpSpPr>
        <a:xfrm>
          <a:off x="0" y="0"/>
          <a:ext cx="0" cy="0"/>
          <a:chOff x="0" y="0"/>
          <a:chExt cx="0" cy="0"/>
        </a:xfrm>
      </p:grpSpPr>
      <p:sp>
        <p:nvSpPr>
          <p:cNvPr id="1886" name="Google Shape;1886;g2f3557dd970_0_150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87" name="Google Shape;1887;g2f3557dd970_0_1509: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8"/>
        <p:cNvGrpSpPr/>
        <p:nvPr/>
      </p:nvGrpSpPr>
      <p:grpSpPr>
        <a:xfrm>
          <a:off x="0" y="0"/>
          <a:ext cx="0" cy="0"/>
          <a:chOff x="0" y="0"/>
          <a:chExt cx="0" cy="0"/>
        </a:xfrm>
      </p:grpSpPr>
      <p:sp>
        <p:nvSpPr>
          <p:cNvPr id="1969" name="Google Shape;1969;g2f3557dd970_0_1622:notes"/>
          <p:cNvSpPr>
            <a:spLocks noGrp="1" noRot="1" noChangeAspect="1"/>
          </p:cNvSpPr>
          <p:nvPr>
            <p:ph type="sldImg" idx="2"/>
          </p:nvPr>
        </p:nvSpPr>
        <p:spPr>
          <a:xfrm>
            <a:off x="715963" y="1162050"/>
            <a:ext cx="5578475" cy="3138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0" name="Google Shape;1970;g2f3557dd970_0_1622:notes"/>
          <p:cNvSpPr txBox="1">
            <a:spLocks noGrp="1"/>
          </p:cNvSpPr>
          <p:nvPr>
            <p:ph type="body" idx="1"/>
          </p:nvPr>
        </p:nvSpPr>
        <p:spPr>
          <a:xfrm>
            <a:off x="701041" y="4473896"/>
            <a:ext cx="5608320" cy="3660610"/>
          </a:xfrm>
          <a:prstGeom prst="rect">
            <a:avLst/>
          </a:prstGeom>
          <a:noFill/>
          <a:ln>
            <a:noFill/>
          </a:ln>
        </p:spPr>
        <p:txBody>
          <a:bodyPr spcFirstLastPara="1" wrap="square" lIns="93137" tIns="46568" rIns="93137" bIns="46568" anchor="t" anchorCtr="0">
            <a:noAutofit/>
          </a:bodyPr>
          <a:lstStyle/>
          <a:p>
            <a:pPr marL="0" indent="0">
              <a:buSzPts val="1400"/>
              <a:buNone/>
            </a:pPr>
            <a:endParaRPr sz="1200">
              <a:solidFill>
                <a:schemeClr val="dk1"/>
              </a:solidFill>
              <a:latin typeface="Calibri"/>
              <a:ea typeface="Calibri"/>
              <a:cs typeface="Calibri"/>
              <a:sym typeface="Calibri"/>
            </a:endParaRPr>
          </a:p>
        </p:txBody>
      </p:sp>
      <p:sp>
        <p:nvSpPr>
          <p:cNvPr id="1971" name="Google Shape;1971;g2f3557dd970_0_1622:notes"/>
          <p:cNvSpPr txBox="1">
            <a:spLocks noGrp="1"/>
          </p:cNvSpPr>
          <p:nvPr>
            <p:ph type="sldNum" idx="12"/>
          </p:nvPr>
        </p:nvSpPr>
        <p:spPr>
          <a:xfrm>
            <a:off x="3970937" y="8829971"/>
            <a:ext cx="3037840" cy="466650"/>
          </a:xfrm>
          <a:prstGeom prst="rect">
            <a:avLst/>
          </a:prstGeom>
          <a:noFill/>
          <a:ln>
            <a:noFill/>
          </a:ln>
        </p:spPr>
        <p:txBody>
          <a:bodyPr spcFirstLastPara="1" wrap="square" lIns="93137" tIns="46568" rIns="93137" bIns="46568" anchor="b" anchorCtr="0">
            <a:noAutofit/>
          </a:bodyPr>
          <a:lstStyle/>
          <a:p>
            <a:pPr>
              <a:buSzPts val="1400"/>
            </a:pPr>
            <a:fld id="{00000000-1234-1234-1234-123412341234}" type="slidenum">
              <a:rPr lang="en"/>
              <a:pPr>
                <a:buSzPts val="1400"/>
              </a:pPr>
              <a:t>62</a:t>
            </a:fld>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7"/>
        <p:cNvGrpSpPr/>
        <p:nvPr/>
      </p:nvGrpSpPr>
      <p:grpSpPr>
        <a:xfrm>
          <a:off x="0" y="0"/>
          <a:ext cx="0" cy="0"/>
          <a:chOff x="0" y="0"/>
          <a:chExt cx="0" cy="0"/>
        </a:xfrm>
      </p:grpSpPr>
      <p:sp>
        <p:nvSpPr>
          <p:cNvPr id="1998" name="Google Shape;1998;g2f3557dd970_0_165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
              <a:t>Aqui examinaremos em conjunto a descrição do nível do site versus site acima e as áreas de programa relevantes na página 18. Para mais contexto, podemos consultar a secção “Programação acima do site” na página 36 e a secção “Gestão de programas” na página 42 .</a:t>
            </a:r>
            <a:endParaRPr/>
          </a:p>
        </p:txBody>
      </p:sp>
      <p:sp>
        <p:nvSpPr>
          <p:cNvPr id="1999" name="Google Shape;1999;g2f3557dd970_0_165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4"/>
        <p:cNvGrpSpPr/>
        <p:nvPr/>
      </p:nvGrpSpPr>
      <p:grpSpPr>
        <a:xfrm>
          <a:off x="0" y="0"/>
          <a:ext cx="0" cy="0"/>
          <a:chOff x="0" y="0"/>
          <a:chExt cx="0" cy="0"/>
        </a:xfrm>
      </p:grpSpPr>
      <p:sp>
        <p:nvSpPr>
          <p:cNvPr id="2005" name="Google Shape;2005;g2f3557dd970_0_165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6" name="Google Shape;2006;g2f3557dd970_0_1656: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1"/>
        <p:cNvGrpSpPr/>
        <p:nvPr/>
      </p:nvGrpSpPr>
      <p:grpSpPr>
        <a:xfrm>
          <a:off x="0" y="0"/>
          <a:ext cx="0" cy="0"/>
          <a:chOff x="0" y="0"/>
          <a:chExt cx="0" cy="0"/>
        </a:xfrm>
      </p:grpSpPr>
      <p:sp>
        <p:nvSpPr>
          <p:cNvPr id="2042" name="Google Shape;2042;g2f3557dd970_0_1691:notes"/>
          <p:cNvSpPr>
            <a:spLocks noGrp="1" noRot="1" noChangeAspect="1"/>
          </p:cNvSpPr>
          <p:nvPr>
            <p:ph type="sldImg" idx="2"/>
          </p:nvPr>
        </p:nvSpPr>
        <p:spPr>
          <a:xfrm>
            <a:off x="715963" y="1162050"/>
            <a:ext cx="5578475" cy="3138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3" name="Google Shape;2043;g2f3557dd970_0_1691:notes"/>
          <p:cNvSpPr txBox="1">
            <a:spLocks noGrp="1"/>
          </p:cNvSpPr>
          <p:nvPr>
            <p:ph type="body" idx="1"/>
          </p:nvPr>
        </p:nvSpPr>
        <p:spPr>
          <a:xfrm>
            <a:off x="701041" y="4473896"/>
            <a:ext cx="5608320" cy="3660610"/>
          </a:xfrm>
          <a:prstGeom prst="rect">
            <a:avLst/>
          </a:prstGeom>
          <a:noFill/>
          <a:ln>
            <a:noFill/>
          </a:ln>
        </p:spPr>
        <p:txBody>
          <a:bodyPr spcFirstLastPara="1" wrap="square" lIns="93137" tIns="46568" rIns="93137" bIns="46568" anchor="t" anchorCtr="0">
            <a:noAutofit/>
          </a:bodyPr>
          <a:lstStyle/>
          <a:p>
            <a:pPr marL="0" indent="0">
              <a:buSzPts val="1400"/>
              <a:buNone/>
            </a:pPr>
            <a:endParaRPr sz="1200">
              <a:solidFill>
                <a:schemeClr val="dk1"/>
              </a:solidFill>
              <a:latin typeface="Calibri"/>
              <a:ea typeface="Calibri"/>
              <a:cs typeface="Calibri"/>
              <a:sym typeface="Calibri"/>
            </a:endParaRPr>
          </a:p>
        </p:txBody>
      </p:sp>
      <p:sp>
        <p:nvSpPr>
          <p:cNvPr id="2044" name="Google Shape;2044;g2f3557dd970_0_1691:notes"/>
          <p:cNvSpPr txBox="1">
            <a:spLocks noGrp="1"/>
          </p:cNvSpPr>
          <p:nvPr>
            <p:ph type="sldNum" idx="12"/>
          </p:nvPr>
        </p:nvSpPr>
        <p:spPr>
          <a:xfrm>
            <a:off x="3970937" y="8829971"/>
            <a:ext cx="3037840" cy="466650"/>
          </a:xfrm>
          <a:prstGeom prst="rect">
            <a:avLst/>
          </a:prstGeom>
          <a:noFill/>
          <a:ln>
            <a:noFill/>
          </a:ln>
        </p:spPr>
        <p:txBody>
          <a:bodyPr spcFirstLastPara="1" wrap="square" lIns="93137" tIns="46568" rIns="93137" bIns="46568" anchor="b" anchorCtr="0">
            <a:noAutofit/>
          </a:bodyPr>
          <a:lstStyle/>
          <a:p>
            <a:pPr>
              <a:buSzPts val="1400"/>
            </a:pPr>
            <a:fld id="{00000000-1234-1234-1234-123412341234}" type="slidenum">
              <a:rPr lang="en"/>
              <a:pPr>
                <a:buSzPts val="1400"/>
              </a:pPr>
              <a:t>65</a:t>
            </a:fld>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0"/>
        <p:cNvGrpSpPr/>
        <p:nvPr/>
      </p:nvGrpSpPr>
      <p:grpSpPr>
        <a:xfrm>
          <a:off x="0" y="0"/>
          <a:ext cx="0" cy="0"/>
          <a:chOff x="0" y="0"/>
          <a:chExt cx="0" cy="0"/>
        </a:xfrm>
      </p:grpSpPr>
      <p:sp>
        <p:nvSpPr>
          <p:cNvPr id="2071" name="Google Shape;2071;g2f3557dd970_0_1719:notes"/>
          <p:cNvSpPr>
            <a:spLocks noGrp="1" noRot="1" noChangeAspect="1"/>
          </p:cNvSpPr>
          <p:nvPr>
            <p:ph type="sldImg" idx="2"/>
          </p:nvPr>
        </p:nvSpPr>
        <p:spPr>
          <a:xfrm>
            <a:off x="715963" y="1162050"/>
            <a:ext cx="5578475" cy="3138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72" name="Google Shape;2072;g2f3557dd970_0_1719:notes"/>
          <p:cNvSpPr txBox="1">
            <a:spLocks noGrp="1"/>
          </p:cNvSpPr>
          <p:nvPr>
            <p:ph type="body" idx="1"/>
          </p:nvPr>
        </p:nvSpPr>
        <p:spPr>
          <a:xfrm>
            <a:off x="701041" y="4473896"/>
            <a:ext cx="5608320" cy="3660610"/>
          </a:xfrm>
          <a:prstGeom prst="rect">
            <a:avLst/>
          </a:prstGeom>
          <a:noFill/>
          <a:ln>
            <a:noFill/>
          </a:ln>
        </p:spPr>
        <p:txBody>
          <a:bodyPr spcFirstLastPara="1" wrap="square" lIns="93137" tIns="46568" rIns="93137" bIns="46568" anchor="t" anchorCtr="0">
            <a:noAutofit/>
          </a:bodyPr>
          <a:lstStyle/>
          <a:p>
            <a:pPr marL="0" indent="0">
              <a:buSzPts val="1400"/>
              <a:buNone/>
            </a:pPr>
            <a:endParaRPr sz="1200">
              <a:solidFill>
                <a:schemeClr val="dk1"/>
              </a:solidFill>
              <a:latin typeface="Calibri"/>
              <a:ea typeface="Calibri"/>
              <a:cs typeface="Calibri"/>
              <a:sym typeface="Calibri"/>
            </a:endParaRPr>
          </a:p>
        </p:txBody>
      </p:sp>
      <p:sp>
        <p:nvSpPr>
          <p:cNvPr id="2073" name="Google Shape;2073;g2f3557dd970_0_1719:notes"/>
          <p:cNvSpPr txBox="1">
            <a:spLocks noGrp="1"/>
          </p:cNvSpPr>
          <p:nvPr>
            <p:ph type="sldNum" idx="12"/>
          </p:nvPr>
        </p:nvSpPr>
        <p:spPr>
          <a:xfrm>
            <a:off x="3970937" y="8829971"/>
            <a:ext cx="3037840" cy="466650"/>
          </a:xfrm>
          <a:prstGeom prst="rect">
            <a:avLst/>
          </a:prstGeom>
          <a:noFill/>
          <a:ln>
            <a:noFill/>
          </a:ln>
        </p:spPr>
        <p:txBody>
          <a:bodyPr spcFirstLastPara="1" wrap="square" lIns="93137" tIns="46568" rIns="93137" bIns="46568" anchor="b" anchorCtr="0">
            <a:noAutofit/>
          </a:bodyPr>
          <a:lstStyle/>
          <a:p>
            <a:pPr>
              <a:buSzPts val="1400"/>
            </a:pPr>
            <a:fld id="{00000000-1234-1234-1234-123412341234}" type="slidenum">
              <a:rPr lang="en"/>
              <a:pPr>
                <a:buSzPts val="1400"/>
              </a:pPr>
              <a:t>66</a:t>
            </a:fld>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7"/>
        <p:cNvGrpSpPr/>
        <p:nvPr/>
      </p:nvGrpSpPr>
      <p:grpSpPr>
        <a:xfrm>
          <a:off x="0" y="0"/>
          <a:ext cx="0" cy="0"/>
          <a:chOff x="0" y="0"/>
          <a:chExt cx="0" cy="0"/>
        </a:xfrm>
      </p:grpSpPr>
      <p:sp>
        <p:nvSpPr>
          <p:cNvPr id="2098" name="Google Shape;2098;g2f3557dd970_0_174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
              <a:t>Aqui examinaremos em conjunto a descrição do nível do site versus site acima e as áreas de programa relevantes na página 18. Para mais contexto, podemos consultar a secção “Programação acima do site” na página 36 e a secção “Gestão de programas” na página 42 .</a:t>
            </a:r>
            <a:endParaRPr/>
          </a:p>
        </p:txBody>
      </p:sp>
      <p:sp>
        <p:nvSpPr>
          <p:cNvPr id="2099" name="Google Shape;2099;g2f3557dd970_0_174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4"/>
        <p:cNvGrpSpPr/>
        <p:nvPr/>
      </p:nvGrpSpPr>
      <p:grpSpPr>
        <a:xfrm>
          <a:off x="0" y="0"/>
          <a:ext cx="0" cy="0"/>
          <a:chOff x="0" y="0"/>
          <a:chExt cx="0" cy="0"/>
        </a:xfrm>
      </p:grpSpPr>
      <p:sp>
        <p:nvSpPr>
          <p:cNvPr id="2105" name="Google Shape;2105;g2f3557dd970_0_175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6" name="Google Shape;2106;g2f3557dd970_0_175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6"/>
        <p:cNvGrpSpPr/>
        <p:nvPr/>
      </p:nvGrpSpPr>
      <p:grpSpPr>
        <a:xfrm>
          <a:off x="0" y="0"/>
          <a:ext cx="0" cy="0"/>
          <a:chOff x="0" y="0"/>
          <a:chExt cx="0" cy="0"/>
        </a:xfrm>
      </p:grpSpPr>
      <p:sp>
        <p:nvSpPr>
          <p:cNvPr id="2137" name="Google Shape;2137;g2f3557dd970_0_1792:notes"/>
          <p:cNvSpPr>
            <a:spLocks noGrp="1" noRot="1" noChangeAspect="1"/>
          </p:cNvSpPr>
          <p:nvPr>
            <p:ph type="sldImg" idx="2"/>
          </p:nvPr>
        </p:nvSpPr>
        <p:spPr>
          <a:xfrm>
            <a:off x="715963" y="1162050"/>
            <a:ext cx="5578475" cy="3138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38" name="Google Shape;2138;g2f3557dd970_0_1792:notes"/>
          <p:cNvSpPr txBox="1">
            <a:spLocks noGrp="1"/>
          </p:cNvSpPr>
          <p:nvPr>
            <p:ph type="body" idx="1"/>
          </p:nvPr>
        </p:nvSpPr>
        <p:spPr>
          <a:xfrm>
            <a:off x="701041" y="4473896"/>
            <a:ext cx="5608320" cy="3660610"/>
          </a:xfrm>
          <a:prstGeom prst="rect">
            <a:avLst/>
          </a:prstGeom>
          <a:noFill/>
          <a:ln>
            <a:noFill/>
          </a:ln>
        </p:spPr>
        <p:txBody>
          <a:bodyPr spcFirstLastPara="1" wrap="square" lIns="93137" tIns="46568" rIns="93137" bIns="46568" anchor="t" anchorCtr="0">
            <a:noAutofit/>
          </a:bodyPr>
          <a:lstStyle/>
          <a:p>
            <a:pPr marL="0" indent="0">
              <a:buSzPts val="1400"/>
              <a:buNone/>
            </a:pPr>
            <a:endParaRPr sz="1200">
              <a:solidFill>
                <a:schemeClr val="dk1"/>
              </a:solidFill>
              <a:latin typeface="Calibri"/>
              <a:ea typeface="Calibri"/>
              <a:cs typeface="Calibri"/>
              <a:sym typeface="Calibri"/>
            </a:endParaRPr>
          </a:p>
        </p:txBody>
      </p:sp>
      <p:sp>
        <p:nvSpPr>
          <p:cNvPr id="2139" name="Google Shape;2139;g2f3557dd970_0_1792:notes"/>
          <p:cNvSpPr txBox="1">
            <a:spLocks noGrp="1"/>
          </p:cNvSpPr>
          <p:nvPr>
            <p:ph type="sldNum" idx="12"/>
          </p:nvPr>
        </p:nvSpPr>
        <p:spPr>
          <a:xfrm>
            <a:off x="3970937" y="8829971"/>
            <a:ext cx="3037840" cy="466650"/>
          </a:xfrm>
          <a:prstGeom prst="rect">
            <a:avLst/>
          </a:prstGeom>
          <a:noFill/>
          <a:ln>
            <a:noFill/>
          </a:ln>
        </p:spPr>
        <p:txBody>
          <a:bodyPr spcFirstLastPara="1" wrap="square" lIns="93137" tIns="46568" rIns="93137" bIns="46568" anchor="b" anchorCtr="0">
            <a:noAutofit/>
          </a:bodyPr>
          <a:lstStyle/>
          <a:p>
            <a:pPr>
              <a:buSzPts val="1400"/>
            </a:pPr>
            <a:fld id="{00000000-1234-1234-1234-123412341234}" type="slidenum">
              <a:rPr lang="en"/>
              <a:pPr>
                <a:buSzPts val="1400"/>
              </a:pPr>
              <a:t>69</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1"/>
        <p:cNvGrpSpPr/>
        <p:nvPr/>
      </p:nvGrpSpPr>
      <p:grpSpPr>
        <a:xfrm>
          <a:off x="0" y="0"/>
          <a:ext cx="0" cy="0"/>
          <a:chOff x="0" y="0"/>
          <a:chExt cx="0" cy="0"/>
        </a:xfrm>
      </p:grpSpPr>
      <p:sp>
        <p:nvSpPr>
          <p:cNvPr id="1012" name="Google Shape;1012;gebbc744032_0_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3" name="Google Shape;1013;gebbc744032_0_6: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
              <a:t>Tempo para perguntas no final de cada secção</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8"/>
        <p:cNvGrpSpPr/>
        <p:nvPr/>
      </p:nvGrpSpPr>
      <p:grpSpPr>
        <a:xfrm>
          <a:off x="0" y="0"/>
          <a:ext cx="0" cy="0"/>
          <a:chOff x="0" y="0"/>
          <a:chExt cx="0" cy="0"/>
        </a:xfrm>
      </p:grpSpPr>
      <p:sp>
        <p:nvSpPr>
          <p:cNvPr id="1019" name="Google Shape;1019;ged3e7579ea_2_407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0" name="Google Shape;1020;ged3e7579ea_2_407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
              <a:t>Nota: esta sessão será gravada</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4"/>
        <p:cNvGrpSpPr/>
        <p:nvPr/>
      </p:nvGrpSpPr>
      <p:grpSpPr>
        <a:xfrm>
          <a:off x="0" y="0"/>
          <a:ext cx="0" cy="0"/>
          <a:chOff x="0" y="0"/>
          <a:chExt cx="0" cy="0"/>
        </a:xfrm>
      </p:grpSpPr>
      <p:sp>
        <p:nvSpPr>
          <p:cNvPr id="1025" name="Google Shape;1025;gebbc744032_0_13:notes"/>
          <p:cNvSpPr txBox="1">
            <a:spLocks noGrp="1"/>
          </p:cNvSpPr>
          <p:nvPr>
            <p:ph type="body" idx="1"/>
          </p:nvPr>
        </p:nvSpPr>
        <p:spPr>
          <a:xfrm>
            <a:off x="701041" y="4473896"/>
            <a:ext cx="5608320" cy="3660610"/>
          </a:xfrm>
          <a:prstGeom prst="rect">
            <a:avLst/>
          </a:prstGeom>
          <a:noFill/>
          <a:ln>
            <a:noFill/>
          </a:ln>
        </p:spPr>
        <p:txBody>
          <a:bodyPr spcFirstLastPara="1" wrap="square" lIns="93137" tIns="46568" rIns="93137" bIns="46568" anchor="t" anchorCtr="0">
            <a:noAutofit/>
          </a:bodyPr>
          <a:lstStyle/>
          <a:p>
            <a:pPr marL="0" indent="0">
              <a:buSzPts val="1400"/>
              <a:buNone/>
            </a:pPr>
            <a:r>
              <a:rPr lang="en" sz="1200">
                <a:solidFill>
                  <a:schemeClr val="dk1"/>
                </a:solidFill>
                <a:latin typeface="Calibri"/>
                <a:ea typeface="Calibri"/>
                <a:cs typeface="Calibri"/>
                <a:sym typeface="Calibri"/>
              </a:rPr>
              <a:t>Já reporta ao USG com o SF-424 e outros relatórios financeiros, mas a distinção aqui são os dados financeiros do PEPFAR</a:t>
            </a:r>
            <a:endParaRPr sz="1200">
              <a:solidFill>
                <a:schemeClr val="dk1"/>
              </a:solidFill>
              <a:latin typeface="Calibri"/>
              <a:ea typeface="Calibri"/>
              <a:cs typeface="Calibri"/>
              <a:sym typeface="Calibri"/>
            </a:endParaRPr>
          </a:p>
          <a:p>
            <a:pPr marL="0" indent="0">
              <a:buSzPts val="1400"/>
              <a:buNone/>
            </a:pPr>
            <a:r>
              <a:rPr lang="en" sz="1200">
                <a:solidFill>
                  <a:schemeClr val="dk1"/>
                </a:solidFill>
                <a:latin typeface="Calibri"/>
                <a:ea typeface="Calibri"/>
                <a:cs typeface="Calibri"/>
                <a:sym typeface="Calibri"/>
              </a:rPr>
              <a:t>--utilizando dados históricos de orçamento e despesas para definir orçamentos futuros</a:t>
            </a:r>
            <a:endParaRPr sz="1200">
              <a:solidFill>
                <a:schemeClr val="dk1"/>
              </a:solidFill>
              <a:latin typeface="Calibri"/>
              <a:ea typeface="Calibri"/>
              <a:cs typeface="Calibri"/>
              <a:sym typeface="Calibri"/>
            </a:endParaRPr>
          </a:p>
        </p:txBody>
      </p:sp>
      <p:sp>
        <p:nvSpPr>
          <p:cNvPr id="1026" name="Google Shape;1026;gebbc744032_0_13:notes"/>
          <p:cNvSpPr>
            <a:spLocks noGrp="1" noRot="1" noChangeAspect="1"/>
          </p:cNvSpPr>
          <p:nvPr>
            <p:ph type="sldImg" idx="2"/>
          </p:nvPr>
        </p:nvSpPr>
        <p:spPr>
          <a:xfrm>
            <a:off x="715963" y="1162050"/>
            <a:ext cx="5578475" cy="3138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jpg"/><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jp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jp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jpg"/><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 Full Photo">
  <p:cSld name="Cover - Full Photo">
    <p:bg>
      <p:bgPr>
        <a:solidFill>
          <a:schemeClr val="dk1"/>
        </a:solidFill>
        <a:effectLst/>
      </p:bgPr>
    </p:bg>
    <p:spTree>
      <p:nvGrpSpPr>
        <p:cNvPr id="1" name="Shape 10"/>
        <p:cNvGrpSpPr/>
        <p:nvPr/>
      </p:nvGrpSpPr>
      <p:grpSpPr>
        <a:xfrm>
          <a:off x="0" y="0"/>
          <a:ext cx="0" cy="0"/>
          <a:chOff x="0" y="0"/>
          <a:chExt cx="0" cy="0"/>
        </a:xfrm>
      </p:grpSpPr>
      <p:pic>
        <p:nvPicPr>
          <p:cNvPr id="11" name="Google Shape;11;p2"/>
          <p:cNvPicPr preferRelativeResize="0"/>
          <p:nvPr/>
        </p:nvPicPr>
        <p:blipFill rotWithShape="1">
          <a:blip r:embed="rId2">
            <a:alphaModFix/>
          </a:blip>
          <a:srcRect/>
          <a:stretch/>
        </p:blipFill>
        <p:spPr>
          <a:xfrm>
            <a:off x="152400" y="152762"/>
            <a:ext cx="8839200" cy="4838100"/>
          </a:xfrm>
          <a:prstGeom prst="rect">
            <a:avLst/>
          </a:prstGeom>
          <a:noFill/>
          <a:ln>
            <a:noFill/>
          </a:ln>
        </p:spPr>
      </p:pic>
      <p:sp>
        <p:nvSpPr>
          <p:cNvPr id="12" name="Google Shape;12;p2"/>
          <p:cNvSpPr txBox="1">
            <a:spLocks noGrp="1"/>
          </p:cNvSpPr>
          <p:nvPr>
            <p:ph type="sldNum" idx="12"/>
          </p:nvPr>
        </p:nvSpPr>
        <p:spPr>
          <a:xfrm>
            <a:off x="6858000" y="4806072"/>
            <a:ext cx="2133600" cy="184800"/>
          </a:xfrm>
          <a:prstGeom prst="rect">
            <a:avLst/>
          </a:prstGeom>
          <a:noFill/>
          <a:ln>
            <a:noFill/>
          </a:ln>
        </p:spPr>
        <p:txBody>
          <a:bodyPr spcFirstLastPara="1" wrap="square" lIns="91175" tIns="45575" rIns="91175" bIns="45575" anchor="ctr" anchorCtr="0">
            <a:noAutofit/>
          </a:bodyPr>
          <a:lstStyle>
            <a:lvl1pPr marL="0" marR="0" lvl="0" indent="0" algn="r" rtl="0">
              <a:spcBef>
                <a:spcPts val="0"/>
              </a:spcBef>
              <a:buNone/>
              <a:defRPr sz="600" b="0" i="0" u="none" strike="noStrike" cap="none">
                <a:solidFill>
                  <a:srgbClr val="FFFFFF"/>
                </a:solidFill>
                <a:latin typeface="Cabin"/>
                <a:ea typeface="Cabin"/>
                <a:cs typeface="Cabin"/>
                <a:sym typeface="Cabin"/>
              </a:defRPr>
            </a:lvl1pPr>
            <a:lvl2pPr marL="0" marR="0" lvl="1" indent="0" algn="r" rtl="0">
              <a:spcBef>
                <a:spcPts val="0"/>
              </a:spcBef>
              <a:buNone/>
              <a:defRPr sz="600" b="0" i="0" u="none" strike="noStrike" cap="none">
                <a:solidFill>
                  <a:srgbClr val="FFFFFF"/>
                </a:solidFill>
                <a:latin typeface="Cabin"/>
                <a:ea typeface="Cabin"/>
                <a:cs typeface="Cabin"/>
                <a:sym typeface="Cabin"/>
              </a:defRPr>
            </a:lvl2pPr>
            <a:lvl3pPr marL="0" marR="0" lvl="2" indent="0" algn="r" rtl="0">
              <a:spcBef>
                <a:spcPts val="0"/>
              </a:spcBef>
              <a:buNone/>
              <a:defRPr sz="600" b="0" i="0" u="none" strike="noStrike" cap="none">
                <a:solidFill>
                  <a:srgbClr val="FFFFFF"/>
                </a:solidFill>
                <a:latin typeface="Cabin"/>
                <a:ea typeface="Cabin"/>
                <a:cs typeface="Cabin"/>
                <a:sym typeface="Cabin"/>
              </a:defRPr>
            </a:lvl3pPr>
            <a:lvl4pPr marL="0" marR="0" lvl="3" indent="0" algn="r" rtl="0">
              <a:spcBef>
                <a:spcPts val="0"/>
              </a:spcBef>
              <a:buNone/>
              <a:defRPr sz="600" b="0" i="0" u="none" strike="noStrike" cap="none">
                <a:solidFill>
                  <a:srgbClr val="FFFFFF"/>
                </a:solidFill>
                <a:latin typeface="Cabin"/>
                <a:ea typeface="Cabin"/>
                <a:cs typeface="Cabin"/>
                <a:sym typeface="Cabin"/>
              </a:defRPr>
            </a:lvl4pPr>
            <a:lvl5pPr marL="0" marR="0" lvl="4" indent="0" algn="r" rtl="0">
              <a:spcBef>
                <a:spcPts val="0"/>
              </a:spcBef>
              <a:buNone/>
              <a:defRPr sz="600" b="0" i="0" u="none" strike="noStrike" cap="none">
                <a:solidFill>
                  <a:srgbClr val="FFFFFF"/>
                </a:solidFill>
                <a:latin typeface="Cabin"/>
                <a:ea typeface="Cabin"/>
                <a:cs typeface="Cabin"/>
                <a:sym typeface="Cabin"/>
              </a:defRPr>
            </a:lvl5pPr>
            <a:lvl6pPr marL="0" marR="0" lvl="5" indent="0" algn="r" rtl="0">
              <a:spcBef>
                <a:spcPts val="0"/>
              </a:spcBef>
              <a:buNone/>
              <a:defRPr sz="600" b="0" i="0" u="none" strike="noStrike" cap="none">
                <a:solidFill>
                  <a:srgbClr val="FFFFFF"/>
                </a:solidFill>
                <a:latin typeface="Cabin"/>
                <a:ea typeface="Cabin"/>
                <a:cs typeface="Cabin"/>
                <a:sym typeface="Cabin"/>
              </a:defRPr>
            </a:lvl6pPr>
            <a:lvl7pPr marL="0" marR="0" lvl="6" indent="0" algn="r" rtl="0">
              <a:spcBef>
                <a:spcPts val="0"/>
              </a:spcBef>
              <a:buNone/>
              <a:defRPr sz="600" b="0" i="0" u="none" strike="noStrike" cap="none">
                <a:solidFill>
                  <a:srgbClr val="FFFFFF"/>
                </a:solidFill>
                <a:latin typeface="Cabin"/>
                <a:ea typeface="Cabin"/>
                <a:cs typeface="Cabin"/>
                <a:sym typeface="Cabin"/>
              </a:defRPr>
            </a:lvl7pPr>
            <a:lvl8pPr marL="0" marR="0" lvl="7" indent="0" algn="r" rtl="0">
              <a:spcBef>
                <a:spcPts val="0"/>
              </a:spcBef>
              <a:buNone/>
              <a:defRPr sz="600" b="0" i="0" u="none" strike="noStrike" cap="none">
                <a:solidFill>
                  <a:srgbClr val="FFFFFF"/>
                </a:solidFill>
                <a:latin typeface="Cabin"/>
                <a:ea typeface="Cabin"/>
                <a:cs typeface="Cabin"/>
                <a:sym typeface="Cabin"/>
              </a:defRPr>
            </a:lvl8pPr>
            <a:lvl9pPr marL="0" marR="0" lvl="8" indent="0" algn="r" rtl="0">
              <a:spcBef>
                <a:spcPts val="0"/>
              </a:spcBef>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13" name="Google Shape;13;p2"/>
          <p:cNvSpPr txBox="1">
            <a:spLocks noGrp="1"/>
          </p:cNvSpPr>
          <p:nvPr>
            <p:ph type="ctrTitle"/>
          </p:nvPr>
        </p:nvSpPr>
        <p:spPr>
          <a:xfrm>
            <a:off x="685800" y="1589035"/>
            <a:ext cx="3886200" cy="1200300"/>
          </a:xfrm>
          <a:prstGeom prst="rect">
            <a:avLst/>
          </a:prstGeom>
          <a:noFill/>
          <a:ln>
            <a:noFill/>
          </a:ln>
          <a:effectLst>
            <a:outerShdw blurRad="254000" algn="tl" rotWithShape="0">
              <a:srgbClr val="000000">
                <a:alpha val="20000"/>
              </a:srgbClr>
            </a:outerShdw>
          </a:effectLst>
        </p:spPr>
        <p:txBody>
          <a:bodyPr spcFirstLastPara="1" wrap="square" lIns="91175" tIns="91175" rIns="91175" bIns="91175" anchor="b" anchorCtr="0">
            <a:noAutofit/>
          </a:bodyPr>
          <a:lstStyle>
            <a:lvl1pPr marL="0" marR="0" lvl="0" indent="0" algn="l" rtl="0">
              <a:spcBef>
                <a:spcPts val="0"/>
              </a:spcBef>
              <a:spcAft>
                <a:spcPts val="0"/>
              </a:spcAft>
              <a:buClr>
                <a:schemeClr val="lt1"/>
              </a:buClr>
              <a:buSzPts val="1400"/>
              <a:buNone/>
              <a:defRPr sz="2400" i="0" u="none" strike="noStrike" cap="none">
                <a:solidFill>
                  <a:schemeClr val="lt1"/>
                </a:solidFil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4" name="Google Shape;14;p2"/>
          <p:cNvSpPr txBox="1">
            <a:spLocks noGrp="1"/>
          </p:cNvSpPr>
          <p:nvPr>
            <p:ph type="subTitle" idx="1"/>
          </p:nvPr>
        </p:nvSpPr>
        <p:spPr>
          <a:xfrm>
            <a:off x="685800" y="3110247"/>
            <a:ext cx="3429000" cy="1200300"/>
          </a:xfrm>
          <a:prstGeom prst="rect">
            <a:avLst/>
          </a:prstGeom>
          <a:noFill/>
          <a:ln>
            <a:noFill/>
          </a:ln>
          <a:effectLst>
            <a:outerShdw blurRad="254000" algn="tl" rotWithShape="0">
              <a:srgbClr val="000000">
                <a:alpha val="40000"/>
              </a:srgbClr>
            </a:outerShdw>
          </a:effectLst>
        </p:spPr>
        <p:txBody>
          <a:bodyPr spcFirstLastPara="1" wrap="square" lIns="91175" tIns="91175" rIns="91175" bIns="91175" anchor="t" anchorCtr="0">
            <a:noAutofit/>
          </a:bodyPr>
          <a:lstStyle>
            <a:lvl1pPr marL="0" marR="0" lvl="0" indent="0" algn="l" rtl="0">
              <a:spcBef>
                <a:spcPts val="0"/>
              </a:spcBef>
              <a:spcAft>
                <a:spcPts val="0"/>
              </a:spcAft>
              <a:buClr>
                <a:schemeClr val="lt1"/>
              </a:buClr>
              <a:buSzPts val="1600"/>
              <a:buNone/>
              <a:defRPr sz="1600" i="0" u="none" strike="noStrike" cap="none">
                <a:solidFill>
                  <a:schemeClr val="lt1"/>
                </a:solidFill>
              </a:defRPr>
            </a:lvl1pPr>
            <a:lvl2pPr marL="457200" marR="0" lvl="1" indent="0" algn="ctr" rtl="0">
              <a:spcBef>
                <a:spcPts val="800"/>
              </a:spcBef>
              <a:spcAft>
                <a:spcPts val="0"/>
              </a:spcAft>
              <a:buClr>
                <a:srgbClr val="888888"/>
              </a:buClr>
              <a:buSzPts val="1600"/>
              <a:buNone/>
              <a:defRPr sz="1600" i="0" u="none" strike="noStrike" cap="none">
                <a:solidFill>
                  <a:srgbClr val="888888"/>
                </a:solidFill>
              </a:defRPr>
            </a:lvl2pPr>
            <a:lvl3pPr marL="914400" marR="0" lvl="2" indent="0" algn="ctr" rtl="0">
              <a:spcBef>
                <a:spcPts val="800"/>
              </a:spcBef>
              <a:spcAft>
                <a:spcPts val="0"/>
              </a:spcAft>
              <a:buClr>
                <a:srgbClr val="888888"/>
              </a:buClr>
              <a:buSzPts val="1800"/>
              <a:buNone/>
              <a:defRPr sz="1800" i="0" u="none" strike="noStrike" cap="none">
                <a:solidFill>
                  <a:srgbClr val="888888"/>
                </a:solidFill>
              </a:defRPr>
            </a:lvl3pPr>
            <a:lvl4pPr marL="1371600" marR="0" lvl="3" indent="0" algn="ctr" rtl="0">
              <a:spcBef>
                <a:spcPts val="300"/>
              </a:spcBef>
              <a:spcAft>
                <a:spcPts val="0"/>
              </a:spcAft>
              <a:buClr>
                <a:srgbClr val="888888"/>
              </a:buClr>
              <a:buSzPts val="1600"/>
              <a:buNone/>
              <a:defRPr sz="1600" i="0" u="none" strike="noStrike" cap="none">
                <a:solidFill>
                  <a:srgbClr val="888888"/>
                </a:solidFill>
              </a:defRPr>
            </a:lvl4pPr>
            <a:lvl5pPr marL="1816100" marR="0" lvl="4" indent="0" algn="ctr" rtl="0">
              <a:spcBef>
                <a:spcPts val="300"/>
              </a:spcBef>
              <a:spcAft>
                <a:spcPts val="0"/>
              </a:spcAft>
              <a:buClr>
                <a:srgbClr val="888888"/>
              </a:buClr>
              <a:buSzPts val="1400"/>
              <a:buNone/>
              <a:defRPr sz="1400" i="0" u="none" strike="noStrike" cap="none">
                <a:solidFill>
                  <a:srgbClr val="888888"/>
                </a:solidFill>
              </a:defRPr>
            </a:lvl5pPr>
            <a:lvl6pPr marL="2273300" marR="0" lvl="5" indent="0" algn="ctr" rtl="0">
              <a:spcBef>
                <a:spcPts val="400"/>
              </a:spcBef>
              <a:spcAft>
                <a:spcPts val="0"/>
              </a:spcAft>
              <a:buClr>
                <a:srgbClr val="888888"/>
              </a:buClr>
              <a:buSzPts val="2000"/>
              <a:buNone/>
              <a:defRPr sz="2000" i="0" u="none" strike="noStrike" cap="none">
                <a:solidFill>
                  <a:srgbClr val="888888"/>
                </a:solidFill>
              </a:defRPr>
            </a:lvl6pPr>
            <a:lvl7pPr marL="2730500" marR="0" lvl="6" indent="0" algn="ctr" rtl="0">
              <a:spcBef>
                <a:spcPts val="400"/>
              </a:spcBef>
              <a:spcAft>
                <a:spcPts val="0"/>
              </a:spcAft>
              <a:buClr>
                <a:srgbClr val="888888"/>
              </a:buClr>
              <a:buSzPts val="2000"/>
              <a:buNone/>
              <a:defRPr sz="2000" i="0" u="none" strike="noStrike" cap="none">
                <a:solidFill>
                  <a:srgbClr val="888888"/>
                </a:solidFill>
              </a:defRPr>
            </a:lvl7pPr>
            <a:lvl8pPr marL="3187700" marR="0" lvl="7" indent="0" algn="ctr" rtl="0">
              <a:spcBef>
                <a:spcPts val="400"/>
              </a:spcBef>
              <a:spcAft>
                <a:spcPts val="0"/>
              </a:spcAft>
              <a:buClr>
                <a:srgbClr val="888888"/>
              </a:buClr>
              <a:buSzPts val="2000"/>
              <a:buNone/>
              <a:defRPr sz="2000" i="0" u="none" strike="noStrike" cap="none">
                <a:solidFill>
                  <a:srgbClr val="888888"/>
                </a:solidFill>
              </a:defRPr>
            </a:lvl8pPr>
            <a:lvl9pPr marL="3644900" marR="0" lvl="8" indent="0" algn="ctr" rtl="0">
              <a:spcBef>
                <a:spcPts val="400"/>
              </a:spcBef>
              <a:spcAft>
                <a:spcPts val="0"/>
              </a:spcAft>
              <a:buClr>
                <a:srgbClr val="888888"/>
              </a:buClr>
              <a:buSzPts val="2000"/>
              <a:buNone/>
              <a:defRPr sz="2000" i="0" u="none" strike="noStrike" cap="none">
                <a:solidFill>
                  <a:srgbClr val="888888"/>
                </a:solidFill>
              </a:defRPr>
            </a:lvl9pPr>
          </a:lstStyle>
          <a:p>
            <a:endParaRPr/>
          </a:p>
        </p:txBody>
      </p:sp>
      <p:cxnSp>
        <p:nvCxnSpPr>
          <p:cNvPr id="15" name="Google Shape;15;p2"/>
          <p:cNvCxnSpPr/>
          <p:nvPr/>
        </p:nvCxnSpPr>
        <p:spPr>
          <a:xfrm>
            <a:off x="746760" y="2949716"/>
            <a:ext cx="320100" cy="0"/>
          </a:xfrm>
          <a:prstGeom prst="straightConnector1">
            <a:avLst/>
          </a:prstGeom>
          <a:noFill/>
          <a:ln w="19050" cap="flat" cmpd="sng">
            <a:solidFill>
              <a:srgbClr val="FFFFFF"/>
            </a:solidFill>
            <a:prstDash val="solid"/>
            <a:round/>
            <a:headEnd type="none" w="sm" len="sm"/>
            <a:tailEnd type="none" w="sm" len="sm"/>
          </a:ln>
          <a:effectLst>
            <a:outerShdw blurRad="254000" algn="tl" rotWithShape="0">
              <a:srgbClr val="000000">
                <a:alpha val="40000"/>
              </a:srgbClr>
            </a:outerShdw>
          </a:effectLst>
        </p:spPr>
      </p:cxnSp>
      <p:sp>
        <p:nvSpPr>
          <p:cNvPr id="16" name="Google Shape;16;p2"/>
          <p:cNvSpPr txBox="1">
            <a:spLocks noGrp="1"/>
          </p:cNvSpPr>
          <p:nvPr>
            <p:ph type="body" idx="2"/>
          </p:nvPr>
        </p:nvSpPr>
        <p:spPr>
          <a:xfrm rot="-5400000">
            <a:off x="7870634" y="1089061"/>
            <a:ext cx="2057400" cy="184800"/>
          </a:xfrm>
          <a:prstGeom prst="rect">
            <a:avLst/>
          </a:prstGeom>
          <a:noFill/>
          <a:ln>
            <a:noFill/>
          </a:ln>
        </p:spPr>
        <p:txBody>
          <a:bodyPr spcFirstLastPara="1" wrap="square" lIns="91175" tIns="91175" rIns="91175" bIns="91175" anchor="t" anchorCtr="0">
            <a:noAutofit/>
          </a:bodyPr>
          <a:lstStyle>
            <a:lvl1pPr marL="457200" marR="0" lvl="0" indent="-228600" algn="r" rtl="0">
              <a:spcBef>
                <a:spcPts val="0"/>
              </a:spcBef>
              <a:spcAft>
                <a:spcPts val="0"/>
              </a:spcAft>
              <a:buClr>
                <a:schemeClr val="lt1"/>
              </a:buClr>
              <a:buSzPts val="1600"/>
              <a:buFont typeface="Arial"/>
              <a:buNone/>
              <a:defRPr sz="600" b="0" i="0" u="none" strike="noStrike" cap="none">
                <a:solidFill>
                  <a:schemeClr val="lt1"/>
                </a:solidFill>
                <a:latin typeface="Cabin"/>
                <a:ea typeface="Cabin"/>
                <a:cs typeface="Cabin"/>
                <a:sym typeface="Cabin"/>
              </a:defRPr>
            </a:lvl1pPr>
            <a:lvl2pPr marL="914400" marR="0" lvl="1" indent="-228600" algn="l" rtl="0">
              <a:spcBef>
                <a:spcPts val="800"/>
              </a:spcBef>
              <a:spcAft>
                <a:spcPts val="0"/>
              </a:spcAft>
              <a:buClr>
                <a:schemeClr val="lt1"/>
              </a:buClr>
              <a:buSzPts val="1600"/>
              <a:buFont typeface="Arial"/>
              <a:buNone/>
              <a:defRPr sz="1800" b="0" i="0" u="none" strike="noStrike" cap="none">
                <a:solidFill>
                  <a:schemeClr val="lt1"/>
                </a:solidFill>
                <a:latin typeface="Cabin"/>
                <a:ea typeface="Cabin"/>
                <a:cs typeface="Cabin"/>
                <a:sym typeface="Cabin"/>
              </a:defRPr>
            </a:lvl2pPr>
            <a:lvl3pPr marL="1371600" marR="0" lvl="2" indent="-228600" algn="l" rtl="0">
              <a:spcBef>
                <a:spcPts val="800"/>
              </a:spcBef>
              <a:spcAft>
                <a:spcPts val="0"/>
              </a:spcAft>
              <a:buClr>
                <a:schemeClr val="lt1"/>
              </a:buClr>
              <a:buSzPts val="1800"/>
              <a:buFont typeface="Arial"/>
              <a:buNone/>
              <a:defRPr sz="1600" b="0" i="0" u="none" strike="noStrike" cap="none">
                <a:solidFill>
                  <a:schemeClr val="lt1"/>
                </a:solidFill>
                <a:latin typeface="Cabin"/>
                <a:ea typeface="Cabin"/>
                <a:cs typeface="Cabin"/>
                <a:sym typeface="Cabin"/>
              </a:defRPr>
            </a:lvl3pPr>
            <a:lvl4pPr marL="1828800" marR="0" lvl="3" indent="-228600" algn="l" rtl="0">
              <a:spcBef>
                <a:spcPts val="300"/>
              </a:spcBef>
              <a:spcAft>
                <a:spcPts val="0"/>
              </a:spcAft>
              <a:buClr>
                <a:schemeClr val="lt1"/>
              </a:buClr>
              <a:buSzPts val="1600"/>
              <a:buFont typeface="Arial"/>
              <a:buNone/>
              <a:defRPr sz="1400" b="0" i="0" u="none" strike="noStrike" cap="none">
                <a:solidFill>
                  <a:schemeClr val="lt1"/>
                </a:solidFill>
                <a:latin typeface="Cabin"/>
                <a:ea typeface="Cabin"/>
                <a:cs typeface="Cabin"/>
                <a:sym typeface="Cabin"/>
              </a:defRPr>
            </a:lvl4pPr>
            <a:lvl5pPr marL="2286000" marR="0" lvl="4" indent="-228600" algn="l" rtl="0">
              <a:spcBef>
                <a:spcPts val="200"/>
              </a:spcBef>
              <a:spcAft>
                <a:spcPts val="0"/>
              </a:spcAft>
              <a:buClr>
                <a:schemeClr val="lt1"/>
              </a:buClr>
              <a:buSzPts val="1400"/>
              <a:buFont typeface="Arial"/>
              <a:buNone/>
              <a:defRPr sz="1200" b="0" i="0" u="none" strike="noStrike" cap="none">
                <a:solidFill>
                  <a:schemeClr val="lt1"/>
                </a:solidFill>
                <a:latin typeface="Cabin"/>
                <a:ea typeface="Cabin"/>
                <a:cs typeface="Cabin"/>
                <a:sym typeface="Cabin"/>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pic>
        <p:nvPicPr>
          <p:cNvPr id="17" name="Google Shape;17;p2" descr="USAID_Logo_White_v02.png"/>
          <p:cNvPicPr preferRelativeResize="0"/>
          <p:nvPr/>
        </p:nvPicPr>
        <p:blipFill rotWithShape="1">
          <a:blip r:embed="rId3">
            <a:alphaModFix/>
          </a:blip>
          <a:srcRect/>
          <a:stretch/>
        </p:blipFill>
        <p:spPr>
          <a:xfrm>
            <a:off x="7435330" y="380013"/>
            <a:ext cx="1371600" cy="407700"/>
          </a:xfrm>
          <a:prstGeom prst="rect">
            <a:avLst/>
          </a:prstGeom>
          <a:noFill/>
          <a:ln>
            <a:noFill/>
          </a:ln>
          <a:effectLst>
            <a:outerShdw blurRad="254000" algn="tl" rotWithShape="0">
              <a:srgbClr val="000000">
                <a:alpha val="20000"/>
              </a:srgbClr>
            </a:outerShdw>
          </a:effectLst>
        </p:spPr>
      </p:pic>
      <p:pic>
        <p:nvPicPr>
          <p:cNvPr id="18" name="Google Shape;18;p2"/>
          <p:cNvPicPr preferRelativeResize="0"/>
          <p:nvPr/>
        </p:nvPicPr>
        <p:blipFill rotWithShape="1">
          <a:blip r:embed="rId4">
            <a:alphaModFix/>
          </a:blip>
          <a:srcRect/>
          <a:stretch/>
        </p:blipFill>
        <p:spPr>
          <a:xfrm>
            <a:off x="240300" y="273914"/>
            <a:ext cx="2045700" cy="7344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4_Red/Gray 2 Content">
  <p:cSld name="4_Red/Gray 2 Content">
    <p:bg>
      <p:bgPr>
        <a:solidFill>
          <a:srgbClr val="E7E7E5"/>
        </a:solidFill>
        <a:effectLst/>
      </p:bgPr>
    </p:bg>
    <p:spTree>
      <p:nvGrpSpPr>
        <p:cNvPr id="1" name="Shape 66"/>
        <p:cNvGrpSpPr/>
        <p:nvPr/>
      </p:nvGrpSpPr>
      <p:grpSpPr>
        <a:xfrm>
          <a:off x="0" y="0"/>
          <a:ext cx="0" cy="0"/>
          <a:chOff x="0" y="0"/>
          <a:chExt cx="0" cy="0"/>
        </a:xfrm>
      </p:grpSpPr>
      <p:sp>
        <p:nvSpPr>
          <p:cNvPr id="67" name="Google Shape;67;p11"/>
          <p:cNvSpPr txBox="1">
            <a:spLocks noGrp="1"/>
          </p:cNvSpPr>
          <p:nvPr>
            <p:ph type="body" idx="1"/>
          </p:nvPr>
        </p:nvSpPr>
        <p:spPr>
          <a:xfrm>
            <a:off x="686104" y="1286662"/>
            <a:ext cx="3809700" cy="3174900"/>
          </a:xfrm>
          <a:prstGeom prst="rect">
            <a:avLst/>
          </a:prstGeom>
          <a:noFill/>
          <a:ln>
            <a:noFill/>
          </a:ln>
        </p:spPr>
        <p:txBody>
          <a:bodyPr spcFirstLastPara="1" wrap="square" lIns="91175" tIns="91175" rIns="91175" bIns="91175" anchor="t" anchorCtr="0">
            <a:noAutofit/>
          </a:bodyPr>
          <a:lstStyle>
            <a:lvl1pPr marL="457200" marR="0" lvl="0" indent="-330200" algn="l" rtl="0">
              <a:spcBef>
                <a:spcPts val="0"/>
              </a:spcBef>
              <a:spcAft>
                <a:spcPts val="0"/>
              </a:spcAft>
              <a:buClr>
                <a:srgbClr val="6C6463"/>
              </a:buClr>
              <a:buSzPts val="1600"/>
              <a:buChar char="•"/>
              <a:defRPr sz="1600" i="0" u="none" strike="noStrike" cap="none">
                <a:solidFill>
                  <a:srgbClr val="6C6463"/>
                </a:solidFill>
              </a:defRPr>
            </a:lvl1pPr>
            <a:lvl2pPr marL="914400" marR="0" lvl="1" indent="-330200" algn="l" rtl="0">
              <a:spcBef>
                <a:spcPts val="800"/>
              </a:spcBef>
              <a:spcAft>
                <a:spcPts val="0"/>
              </a:spcAft>
              <a:buClr>
                <a:srgbClr val="6C6463"/>
              </a:buClr>
              <a:buSzPts val="1600"/>
              <a:buChar char="–"/>
              <a:defRPr sz="1600" i="0" u="none" strike="noStrike" cap="none">
                <a:solidFill>
                  <a:srgbClr val="6C6463"/>
                </a:solidFill>
              </a:defRPr>
            </a:lvl2pPr>
            <a:lvl3pPr marL="1371600" marR="0" lvl="2" indent="-330200" algn="l" rtl="0">
              <a:spcBef>
                <a:spcPts val="800"/>
              </a:spcBef>
              <a:spcAft>
                <a:spcPts val="0"/>
              </a:spcAft>
              <a:buClr>
                <a:srgbClr val="6C6463"/>
              </a:buClr>
              <a:buSzPts val="1600"/>
              <a:buChar char="•"/>
              <a:defRPr sz="1600" i="0" u="none" strike="noStrike" cap="none">
                <a:solidFill>
                  <a:srgbClr val="6C6463"/>
                </a:solidFill>
              </a:defRPr>
            </a:lvl3pPr>
            <a:lvl4pPr marL="1828800" marR="0" lvl="3" indent="-317500" algn="l" rtl="0">
              <a:spcBef>
                <a:spcPts val="300"/>
              </a:spcBef>
              <a:spcAft>
                <a:spcPts val="0"/>
              </a:spcAft>
              <a:buClr>
                <a:srgbClr val="6C6463"/>
              </a:buClr>
              <a:buSzPts val="1400"/>
              <a:buChar char="–"/>
              <a:defRPr sz="1400" i="0" u="none" strike="noStrike" cap="none">
                <a:solidFill>
                  <a:srgbClr val="6C6463"/>
                </a:solidFill>
              </a:defRPr>
            </a:lvl4pPr>
            <a:lvl5pPr marL="2286000" marR="0" lvl="4" indent="-330200" algn="l" rtl="0">
              <a:spcBef>
                <a:spcPts val="300"/>
              </a:spcBef>
              <a:spcAft>
                <a:spcPts val="0"/>
              </a:spcAft>
              <a:buClr>
                <a:srgbClr val="6C6463"/>
              </a:buClr>
              <a:buSzPts val="1600"/>
              <a:buChar char="»"/>
              <a:defRPr sz="1600" i="0" u="none" strike="noStrike" cap="none">
                <a:solidFill>
                  <a:srgbClr val="6C6463"/>
                </a:solidFill>
              </a:defRPr>
            </a:lvl5pPr>
            <a:lvl6pPr marL="2743200" marR="0" lvl="5" indent="-342900" algn="l" rtl="0">
              <a:spcBef>
                <a:spcPts val="400"/>
              </a:spcBef>
              <a:spcAft>
                <a:spcPts val="0"/>
              </a:spcAft>
              <a:buClr>
                <a:schemeClr val="dk1"/>
              </a:buClr>
              <a:buSzPts val="1800"/>
              <a:buChar char="•"/>
              <a:defRPr sz="1800" i="0" u="none" strike="noStrike" cap="none">
                <a:solidFill>
                  <a:schemeClr val="dk1"/>
                </a:solidFill>
              </a:defRPr>
            </a:lvl6pPr>
            <a:lvl7pPr marL="3200400" marR="0" lvl="6" indent="-342900" algn="l" rtl="0">
              <a:spcBef>
                <a:spcPts val="400"/>
              </a:spcBef>
              <a:spcAft>
                <a:spcPts val="0"/>
              </a:spcAft>
              <a:buClr>
                <a:schemeClr val="dk1"/>
              </a:buClr>
              <a:buSzPts val="1800"/>
              <a:buChar char="•"/>
              <a:defRPr sz="1800" i="0" u="none" strike="noStrike" cap="none">
                <a:solidFill>
                  <a:schemeClr val="dk1"/>
                </a:solidFill>
              </a:defRPr>
            </a:lvl7pPr>
            <a:lvl8pPr marL="3657600" marR="0" lvl="7" indent="-342900" algn="l" rtl="0">
              <a:spcBef>
                <a:spcPts val="400"/>
              </a:spcBef>
              <a:spcAft>
                <a:spcPts val="0"/>
              </a:spcAft>
              <a:buClr>
                <a:schemeClr val="dk1"/>
              </a:buClr>
              <a:buSzPts val="1800"/>
              <a:buChar char="•"/>
              <a:defRPr sz="1800" i="0" u="none" strike="noStrike" cap="none">
                <a:solidFill>
                  <a:schemeClr val="dk1"/>
                </a:solidFill>
              </a:defRPr>
            </a:lvl8pPr>
            <a:lvl9pPr marL="4114800" marR="0" lvl="8" indent="-342900" algn="l" rtl="0">
              <a:spcBef>
                <a:spcPts val="400"/>
              </a:spcBef>
              <a:spcAft>
                <a:spcPts val="0"/>
              </a:spcAft>
              <a:buClr>
                <a:schemeClr val="dk1"/>
              </a:buClr>
              <a:buSzPts val="1800"/>
              <a:buChar char="•"/>
              <a:defRPr sz="1800" i="0" u="none" strike="noStrike" cap="none">
                <a:solidFill>
                  <a:schemeClr val="dk1"/>
                </a:solidFill>
              </a:defRPr>
            </a:lvl9pPr>
          </a:lstStyle>
          <a:p>
            <a:endParaRPr/>
          </a:p>
        </p:txBody>
      </p:sp>
      <p:sp>
        <p:nvSpPr>
          <p:cNvPr id="68" name="Google Shape;68;p11"/>
          <p:cNvSpPr txBox="1">
            <a:spLocks noGrp="1"/>
          </p:cNvSpPr>
          <p:nvPr>
            <p:ph type="body" idx="2"/>
          </p:nvPr>
        </p:nvSpPr>
        <p:spPr>
          <a:xfrm>
            <a:off x="4648200" y="1286662"/>
            <a:ext cx="3810300" cy="3174900"/>
          </a:xfrm>
          <a:prstGeom prst="rect">
            <a:avLst/>
          </a:prstGeom>
          <a:noFill/>
          <a:ln>
            <a:noFill/>
          </a:ln>
        </p:spPr>
        <p:txBody>
          <a:bodyPr spcFirstLastPara="1" wrap="square" lIns="91175" tIns="91175" rIns="91175" bIns="91175" anchor="t" anchorCtr="0">
            <a:noAutofit/>
          </a:bodyPr>
          <a:lstStyle>
            <a:lvl1pPr marL="457200" marR="0" lvl="0" indent="-330200" algn="l" rtl="0">
              <a:spcBef>
                <a:spcPts val="0"/>
              </a:spcBef>
              <a:spcAft>
                <a:spcPts val="0"/>
              </a:spcAft>
              <a:buClr>
                <a:srgbClr val="6C6463"/>
              </a:buClr>
              <a:buSzPts val="1600"/>
              <a:buChar char="•"/>
              <a:defRPr sz="1600" i="0" u="none" strike="noStrike" cap="none">
                <a:solidFill>
                  <a:srgbClr val="6C6463"/>
                </a:solidFill>
              </a:defRPr>
            </a:lvl1pPr>
            <a:lvl2pPr marL="914400" marR="0" lvl="1" indent="-330200" algn="l" rtl="0">
              <a:spcBef>
                <a:spcPts val="800"/>
              </a:spcBef>
              <a:spcAft>
                <a:spcPts val="0"/>
              </a:spcAft>
              <a:buClr>
                <a:srgbClr val="6C6463"/>
              </a:buClr>
              <a:buSzPts val="1600"/>
              <a:buChar char="–"/>
              <a:defRPr sz="1600" i="0" u="none" strike="noStrike" cap="none">
                <a:solidFill>
                  <a:srgbClr val="6C6463"/>
                </a:solidFill>
              </a:defRPr>
            </a:lvl2pPr>
            <a:lvl3pPr marL="1371600" marR="0" lvl="2" indent="-330200" algn="l" rtl="0">
              <a:spcBef>
                <a:spcPts val="800"/>
              </a:spcBef>
              <a:spcAft>
                <a:spcPts val="0"/>
              </a:spcAft>
              <a:buClr>
                <a:srgbClr val="6C6463"/>
              </a:buClr>
              <a:buSzPts val="1600"/>
              <a:buChar char="•"/>
              <a:defRPr sz="1600" i="0" u="none" strike="noStrike" cap="none">
                <a:solidFill>
                  <a:srgbClr val="6C6463"/>
                </a:solidFill>
              </a:defRPr>
            </a:lvl3pPr>
            <a:lvl4pPr marL="1828800" marR="0" lvl="3" indent="-317500" algn="l" rtl="0">
              <a:spcBef>
                <a:spcPts val="300"/>
              </a:spcBef>
              <a:spcAft>
                <a:spcPts val="0"/>
              </a:spcAft>
              <a:buClr>
                <a:srgbClr val="6C6463"/>
              </a:buClr>
              <a:buSzPts val="1400"/>
              <a:buChar char="–"/>
              <a:defRPr sz="1400" i="0" u="none" strike="noStrike" cap="none">
                <a:solidFill>
                  <a:srgbClr val="6C6463"/>
                </a:solidFill>
              </a:defRPr>
            </a:lvl4pPr>
            <a:lvl5pPr marL="2286000" marR="0" lvl="4" indent="-330200" algn="l" rtl="0">
              <a:spcBef>
                <a:spcPts val="300"/>
              </a:spcBef>
              <a:spcAft>
                <a:spcPts val="0"/>
              </a:spcAft>
              <a:buClr>
                <a:srgbClr val="6C6463"/>
              </a:buClr>
              <a:buSzPts val="1600"/>
              <a:buChar char="»"/>
              <a:defRPr sz="1600" i="0" u="none" strike="noStrike" cap="none">
                <a:solidFill>
                  <a:srgbClr val="6C6463"/>
                </a:solidFill>
              </a:defRPr>
            </a:lvl5pPr>
            <a:lvl6pPr marL="2743200" marR="0" lvl="5" indent="-342900" algn="l" rtl="0">
              <a:spcBef>
                <a:spcPts val="400"/>
              </a:spcBef>
              <a:spcAft>
                <a:spcPts val="0"/>
              </a:spcAft>
              <a:buClr>
                <a:schemeClr val="dk1"/>
              </a:buClr>
              <a:buSzPts val="1800"/>
              <a:buChar char="•"/>
              <a:defRPr sz="1800" i="0" u="none" strike="noStrike" cap="none">
                <a:solidFill>
                  <a:schemeClr val="dk1"/>
                </a:solidFill>
              </a:defRPr>
            </a:lvl6pPr>
            <a:lvl7pPr marL="3200400" marR="0" lvl="6" indent="-342900" algn="l" rtl="0">
              <a:spcBef>
                <a:spcPts val="400"/>
              </a:spcBef>
              <a:spcAft>
                <a:spcPts val="0"/>
              </a:spcAft>
              <a:buClr>
                <a:schemeClr val="dk1"/>
              </a:buClr>
              <a:buSzPts val="1800"/>
              <a:buChar char="•"/>
              <a:defRPr sz="1800" i="0" u="none" strike="noStrike" cap="none">
                <a:solidFill>
                  <a:schemeClr val="dk1"/>
                </a:solidFill>
              </a:defRPr>
            </a:lvl7pPr>
            <a:lvl8pPr marL="3657600" marR="0" lvl="7" indent="-342900" algn="l" rtl="0">
              <a:spcBef>
                <a:spcPts val="400"/>
              </a:spcBef>
              <a:spcAft>
                <a:spcPts val="0"/>
              </a:spcAft>
              <a:buClr>
                <a:schemeClr val="dk1"/>
              </a:buClr>
              <a:buSzPts val="1800"/>
              <a:buChar char="•"/>
              <a:defRPr sz="1800" i="0" u="none" strike="noStrike" cap="none">
                <a:solidFill>
                  <a:schemeClr val="dk1"/>
                </a:solidFill>
              </a:defRPr>
            </a:lvl8pPr>
            <a:lvl9pPr marL="4114800" marR="0" lvl="8" indent="-342900" algn="l" rtl="0">
              <a:spcBef>
                <a:spcPts val="400"/>
              </a:spcBef>
              <a:spcAft>
                <a:spcPts val="0"/>
              </a:spcAft>
              <a:buClr>
                <a:schemeClr val="dk1"/>
              </a:buClr>
              <a:buSzPts val="1800"/>
              <a:buChar char="•"/>
              <a:defRPr sz="1800" i="0" u="none" strike="noStrike" cap="none">
                <a:solidFill>
                  <a:schemeClr val="dk1"/>
                </a:solidFill>
              </a:defRPr>
            </a:lvl9pPr>
          </a:lstStyle>
          <a:p>
            <a:endParaRPr/>
          </a:p>
        </p:txBody>
      </p:sp>
      <p:sp>
        <p:nvSpPr>
          <p:cNvPr id="69" name="Google Shape;69;p11"/>
          <p:cNvSpPr txBox="1">
            <a:spLocks noGrp="1"/>
          </p:cNvSpPr>
          <p:nvPr>
            <p:ph type="sldNum" idx="12"/>
          </p:nvPr>
        </p:nvSpPr>
        <p:spPr>
          <a:xfrm>
            <a:off x="6858000" y="4806072"/>
            <a:ext cx="2133600" cy="184800"/>
          </a:xfrm>
          <a:prstGeom prst="rect">
            <a:avLst/>
          </a:prstGeom>
          <a:noFill/>
          <a:ln>
            <a:noFill/>
          </a:ln>
        </p:spPr>
        <p:txBody>
          <a:bodyPr spcFirstLastPara="1" wrap="square" lIns="91175" tIns="45575" rIns="91175" bIns="45575" anchor="ctr" anchorCtr="0">
            <a:noAutofit/>
          </a:bodyPr>
          <a:lstStyle>
            <a:lvl1pPr marL="0" marR="0" lvl="0" indent="0" algn="r" rtl="0">
              <a:spcBef>
                <a:spcPts val="0"/>
              </a:spcBef>
              <a:buNone/>
              <a:defRPr sz="600" b="0" i="0" u="none" strike="noStrike" cap="none">
                <a:solidFill>
                  <a:srgbClr val="6C6463"/>
                </a:solidFill>
                <a:latin typeface="Cabin"/>
                <a:ea typeface="Cabin"/>
                <a:cs typeface="Cabin"/>
                <a:sym typeface="Cabin"/>
              </a:defRPr>
            </a:lvl1pPr>
            <a:lvl2pPr marL="0" marR="0" lvl="1" indent="0" algn="r" rtl="0">
              <a:spcBef>
                <a:spcPts val="0"/>
              </a:spcBef>
              <a:buNone/>
              <a:defRPr sz="600" b="0" i="0" u="none" strike="noStrike" cap="none">
                <a:solidFill>
                  <a:srgbClr val="6C6463"/>
                </a:solidFill>
                <a:latin typeface="Cabin"/>
                <a:ea typeface="Cabin"/>
                <a:cs typeface="Cabin"/>
                <a:sym typeface="Cabin"/>
              </a:defRPr>
            </a:lvl2pPr>
            <a:lvl3pPr marL="0" marR="0" lvl="2" indent="0" algn="r" rtl="0">
              <a:spcBef>
                <a:spcPts val="0"/>
              </a:spcBef>
              <a:buNone/>
              <a:defRPr sz="600" b="0" i="0" u="none" strike="noStrike" cap="none">
                <a:solidFill>
                  <a:srgbClr val="6C6463"/>
                </a:solidFill>
                <a:latin typeface="Cabin"/>
                <a:ea typeface="Cabin"/>
                <a:cs typeface="Cabin"/>
                <a:sym typeface="Cabin"/>
              </a:defRPr>
            </a:lvl3pPr>
            <a:lvl4pPr marL="0" marR="0" lvl="3" indent="0" algn="r" rtl="0">
              <a:spcBef>
                <a:spcPts val="0"/>
              </a:spcBef>
              <a:buNone/>
              <a:defRPr sz="600" b="0" i="0" u="none" strike="noStrike" cap="none">
                <a:solidFill>
                  <a:srgbClr val="6C6463"/>
                </a:solidFill>
                <a:latin typeface="Cabin"/>
                <a:ea typeface="Cabin"/>
                <a:cs typeface="Cabin"/>
                <a:sym typeface="Cabin"/>
              </a:defRPr>
            </a:lvl4pPr>
            <a:lvl5pPr marL="0" marR="0" lvl="4" indent="0" algn="r" rtl="0">
              <a:spcBef>
                <a:spcPts val="0"/>
              </a:spcBef>
              <a:buNone/>
              <a:defRPr sz="600" b="0" i="0" u="none" strike="noStrike" cap="none">
                <a:solidFill>
                  <a:srgbClr val="6C6463"/>
                </a:solidFill>
                <a:latin typeface="Cabin"/>
                <a:ea typeface="Cabin"/>
                <a:cs typeface="Cabin"/>
                <a:sym typeface="Cabin"/>
              </a:defRPr>
            </a:lvl5pPr>
            <a:lvl6pPr marL="0" marR="0" lvl="5" indent="0" algn="r" rtl="0">
              <a:spcBef>
                <a:spcPts val="0"/>
              </a:spcBef>
              <a:buNone/>
              <a:defRPr sz="600" b="0" i="0" u="none" strike="noStrike" cap="none">
                <a:solidFill>
                  <a:srgbClr val="6C6463"/>
                </a:solidFill>
                <a:latin typeface="Cabin"/>
                <a:ea typeface="Cabin"/>
                <a:cs typeface="Cabin"/>
                <a:sym typeface="Cabin"/>
              </a:defRPr>
            </a:lvl6pPr>
            <a:lvl7pPr marL="0" marR="0" lvl="6" indent="0" algn="r" rtl="0">
              <a:spcBef>
                <a:spcPts val="0"/>
              </a:spcBef>
              <a:buNone/>
              <a:defRPr sz="600" b="0" i="0" u="none" strike="noStrike" cap="none">
                <a:solidFill>
                  <a:srgbClr val="6C6463"/>
                </a:solidFill>
                <a:latin typeface="Cabin"/>
                <a:ea typeface="Cabin"/>
                <a:cs typeface="Cabin"/>
                <a:sym typeface="Cabin"/>
              </a:defRPr>
            </a:lvl7pPr>
            <a:lvl8pPr marL="0" marR="0" lvl="7" indent="0" algn="r" rtl="0">
              <a:spcBef>
                <a:spcPts val="0"/>
              </a:spcBef>
              <a:buNone/>
              <a:defRPr sz="600" b="0" i="0" u="none" strike="noStrike" cap="none">
                <a:solidFill>
                  <a:srgbClr val="6C6463"/>
                </a:solidFill>
                <a:latin typeface="Cabin"/>
                <a:ea typeface="Cabin"/>
                <a:cs typeface="Cabin"/>
                <a:sym typeface="Cabin"/>
              </a:defRPr>
            </a:lvl8pPr>
            <a:lvl9pPr marL="0" marR="0" lvl="8" indent="0" algn="r" rtl="0">
              <a:spcBef>
                <a:spcPts val="0"/>
              </a:spcBef>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70" name="Google Shape;70;p11"/>
          <p:cNvSpPr txBox="1">
            <a:spLocks noGrp="1"/>
          </p:cNvSpPr>
          <p:nvPr>
            <p:ph type="title"/>
          </p:nvPr>
        </p:nvSpPr>
        <p:spPr>
          <a:xfrm>
            <a:off x="686104" y="673810"/>
            <a:ext cx="7772400" cy="461700"/>
          </a:xfrm>
          <a:prstGeom prst="rect">
            <a:avLst/>
          </a:prstGeom>
          <a:noFill/>
          <a:ln>
            <a:noFill/>
          </a:ln>
        </p:spPr>
        <p:txBody>
          <a:bodyPr spcFirstLastPara="1" wrap="square" lIns="91175" tIns="91175" rIns="91175" bIns="91175" anchor="b" anchorCtr="0">
            <a:noAutofit/>
          </a:bodyPr>
          <a:lstStyle>
            <a:lvl1pPr marL="0" marR="0" lvl="0" indent="0" algn="l" rtl="0">
              <a:spcBef>
                <a:spcPts val="0"/>
              </a:spcBef>
              <a:spcAft>
                <a:spcPts val="0"/>
              </a:spcAft>
              <a:buSzPts val="1400"/>
              <a:buNone/>
              <a:defRPr sz="2400" i="0" u="none" strike="noStrike" cap="none"/>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Blue/White 2 Content">
  <p:cSld name="Blue/White 2 Content">
    <p:bg>
      <p:bgPr>
        <a:solidFill>
          <a:schemeClr val="lt1"/>
        </a:solidFill>
        <a:effectLst/>
      </p:bgPr>
    </p:bg>
    <p:spTree>
      <p:nvGrpSpPr>
        <p:cNvPr id="1" name="Shape 684"/>
        <p:cNvGrpSpPr/>
        <p:nvPr/>
      </p:nvGrpSpPr>
      <p:grpSpPr>
        <a:xfrm>
          <a:off x="0" y="0"/>
          <a:ext cx="0" cy="0"/>
          <a:chOff x="0" y="0"/>
          <a:chExt cx="0" cy="0"/>
        </a:xfrm>
      </p:grpSpPr>
      <p:sp>
        <p:nvSpPr>
          <p:cNvPr id="685" name="Google Shape;685;p114"/>
          <p:cNvSpPr txBox="1">
            <a:spLocks noGrp="1"/>
          </p:cNvSpPr>
          <p:nvPr>
            <p:ph type="body" idx="1"/>
          </p:nvPr>
        </p:nvSpPr>
        <p:spPr>
          <a:xfrm>
            <a:off x="686104" y="1200150"/>
            <a:ext cx="3809700" cy="3429000"/>
          </a:xfrm>
          <a:prstGeom prst="rect">
            <a:avLst/>
          </a:prstGeom>
          <a:noFill/>
          <a:ln>
            <a:noFill/>
          </a:ln>
        </p:spPr>
        <p:txBody>
          <a:bodyPr spcFirstLastPara="1" wrap="square" lIns="91425" tIns="91425" rIns="91425" bIns="91425" anchor="t" anchorCtr="0">
            <a:noAutofit/>
          </a:bodyPr>
          <a:lstStyle>
            <a:lvl1pPr marL="457200" marR="0" lvl="0" indent="-355600" algn="l" rtl="0">
              <a:lnSpc>
                <a:spcPct val="100000"/>
              </a:lnSpc>
              <a:spcBef>
                <a:spcPts val="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1pPr>
            <a:lvl2pPr marL="914400" marR="0" lvl="1" indent="-342900" algn="l" rtl="0">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2pPr>
            <a:lvl3pPr marL="1371600" marR="0" lvl="2" indent="-330200" algn="l" rtl="0">
              <a:lnSpc>
                <a:spcPct val="100000"/>
              </a:lnSpc>
              <a:spcBef>
                <a:spcPts val="12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3pPr>
            <a:lvl4pPr marL="1828800" marR="0" lvl="3" indent="-317500"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4pPr>
            <a:lvl5pPr marL="2286000" marR="0" lvl="4" indent="-330200" algn="l" rtl="0">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
        <p:nvSpPr>
          <p:cNvPr id="686" name="Google Shape;686;p114"/>
          <p:cNvSpPr txBox="1">
            <a:spLocks noGrp="1"/>
          </p:cNvSpPr>
          <p:nvPr>
            <p:ph type="body" idx="2"/>
          </p:nvPr>
        </p:nvSpPr>
        <p:spPr>
          <a:xfrm>
            <a:off x="4648200" y="1200150"/>
            <a:ext cx="3810300" cy="3429000"/>
          </a:xfrm>
          <a:prstGeom prst="rect">
            <a:avLst/>
          </a:prstGeom>
          <a:noFill/>
          <a:ln>
            <a:noFill/>
          </a:ln>
        </p:spPr>
        <p:txBody>
          <a:bodyPr spcFirstLastPara="1" wrap="square" lIns="91425" tIns="91425" rIns="91425" bIns="91425" anchor="t" anchorCtr="0">
            <a:noAutofit/>
          </a:bodyPr>
          <a:lstStyle>
            <a:lvl1pPr marL="457200" marR="0" lvl="0" indent="-355600" algn="l" rtl="0">
              <a:lnSpc>
                <a:spcPct val="100000"/>
              </a:lnSpc>
              <a:spcBef>
                <a:spcPts val="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1pPr>
            <a:lvl2pPr marL="914400" marR="0" lvl="1" indent="-342900" algn="l" rtl="0">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2pPr>
            <a:lvl3pPr marL="1371600" marR="0" lvl="2" indent="-330200" algn="l" rtl="0">
              <a:lnSpc>
                <a:spcPct val="100000"/>
              </a:lnSpc>
              <a:spcBef>
                <a:spcPts val="12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3pPr>
            <a:lvl4pPr marL="1828800" marR="0" lvl="3" indent="-317500"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4pPr>
            <a:lvl5pPr marL="2286000" marR="0" lvl="4" indent="-330200" algn="l" rtl="0">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
        <p:nvSpPr>
          <p:cNvPr id="687" name="Google Shape;687;p114"/>
          <p:cNvSpPr txBox="1">
            <a:spLocks noGrp="1"/>
          </p:cNvSpPr>
          <p:nvPr>
            <p:ph type="dt" idx="10"/>
          </p:nvPr>
        </p:nvSpPr>
        <p:spPr>
          <a:xfrm>
            <a:off x="152400" y="4904418"/>
            <a:ext cx="2133600" cy="1248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688" name="Google Shape;688;p114"/>
          <p:cNvSpPr txBox="1">
            <a:spLocks noGrp="1"/>
          </p:cNvSpPr>
          <p:nvPr>
            <p:ph type="ftr" idx="11"/>
          </p:nvPr>
        </p:nvSpPr>
        <p:spPr>
          <a:xfrm>
            <a:off x="3124200" y="4904418"/>
            <a:ext cx="2895600" cy="1248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689" name="Google Shape;689;p114"/>
          <p:cNvSpPr txBox="1">
            <a:spLocks noGrp="1"/>
          </p:cNvSpPr>
          <p:nvPr>
            <p:ph type="sldNum" idx="12"/>
          </p:nvPr>
        </p:nvSpPr>
        <p:spPr>
          <a:xfrm>
            <a:off x="6858000" y="4904418"/>
            <a:ext cx="2133600" cy="1248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690" name="Google Shape;690;p114"/>
          <p:cNvSpPr txBox="1">
            <a:spLocks noGrp="1"/>
          </p:cNvSpPr>
          <p:nvPr>
            <p:ph type="title"/>
          </p:nvPr>
        </p:nvSpPr>
        <p:spPr>
          <a:xfrm>
            <a:off x="686104" y="342900"/>
            <a:ext cx="7772400" cy="6858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0067B9"/>
              </a:buClr>
              <a:buSzPts val="1400"/>
              <a:buFont typeface="Cabin"/>
              <a:buNone/>
              <a:defRPr sz="2800" b="0" i="0" u="none" strike="noStrike" cap="none">
                <a:solidFill>
                  <a:srgbClr val="0067B9"/>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matchingName="Blue/Gray 3 Content">
  <p:cSld name="Blue/Gray 3 Content">
    <p:bg>
      <p:bgPr>
        <a:solidFill>
          <a:srgbClr val="CFCDC9"/>
        </a:solidFill>
        <a:effectLst/>
      </p:bgPr>
    </p:bg>
    <p:spTree>
      <p:nvGrpSpPr>
        <p:cNvPr id="1" name="Shape 691"/>
        <p:cNvGrpSpPr/>
        <p:nvPr/>
      </p:nvGrpSpPr>
      <p:grpSpPr>
        <a:xfrm>
          <a:off x="0" y="0"/>
          <a:ext cx="0" cy="0"/>
          <a:chOff x="0" y="0"/>
          <a:chExt cx="0" cy="0"/>
        </a:xfrm>
      </p:grpSpPr>
      <p:sp>
        <p:nvSpPr>
          <p:cNvPr id="692" name="Google Shape;692;p115"/>
          <p:cNvSpPr txBox="1">
            <a:spLocks noGrp="1"/>
          </p:cNvSpPr>
          <p:nvPr>
            <p:ph type="body" idx="1"/>
          </p:nvPr>
        </p:nvSpPr>
        <p:spPr>
          <a:xfrm>
            <a:off x="686104" y="1200150"/>
            <a:ext cx="2514300" cy="3429000"/>
          </a:xfrm>
          <a:prstGeom prst="rect">
            <a:avLst/>
          </a:prstGeom>
          <a:noFill/>
          <a:ln>
            <a:noFill/>
          </a:ln>
        </p:spPr>
        <p:txBody>
          <a:bodyPr spcFirstLastPara="1" wrap="square" lIns="91425" tIns="91425" rIns="91425" bIns="91425" anchor="t" anchorCtr="0">
            <a:noAutofit/>
          </a:bodyPr>
          <a:lstStyle>
            <a:lvl1pPr marL="457200" marR="0" lvl="0" indent="-355600" algn="l" rtl="0">
              <a:lnSpc>
                <a:spcPct val="100000"/>
              </a:lnSpc>
              <a:spcBef>
                <a:spcPts val="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1pPr>
            <a:lvl2pPr marL="914400" marR="0" lvl="1" indent="-342900" algn="l" rtl="0">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2pPr>
            <a:lvl3pPr marL="1371600" marR="0" lvl="2" indent="-330200" algn="l" rtl="0">
              <a:lnSpc>
                <a:spcPct val="100000"/>
              </a:lnSpc>
              <a:spcBef>
                <a:spcPts val="12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3pPr>
            <a:lvl4pPr marL="1828800" marR="0" lvl="3" indent="-317500"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4pPr>
            <a:lvl5pPr marL="2286000" marR="0" lvl="4" indent="-330200" algn="l" rtl="0">
              <a:lnSpc>
                <a:spcPct val="100000"/>
              </a:lnSpc>
              <a:spcBef>
                <a:spcPts val="320"/>
              </a:spcBef>
              <a:spcAft>
                <a:spcPts val="0"/>
              </a:spcAft>
              <a:buClr>
                <a:srgbClr val="FFFFFF"/>
              </a:buClr>
              <a:buSzPts val="1600"/>
              <a:buFont typeface="Arial"/>
              <a:buChar char="»"/>
              <a:defRPr sz="1600" b="0" i="0" u="none" strike="noStrike" cap="none">
                <a:solidFill>
                  <a:srgbClr val="FFFFFF"/>
                </a:solidFill>
                <a:latin typeface="Cabin"/>
                <a:ea typeface="Cabin"/>
                <a:cs typeface="Cabin"/>
                <a:sym typeface="Cabin"/>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
        <p:nvSpPr>
          <p:cNvPr id="693" name="Google Shape;693;p115"/>
          <p:cNvSpPr txBox="1">
            <a:spLocks noGrp="1"/>
          </p:cNvSpPr>
          <p:nvPr>
            <p:ph type="body" idx="2"/>
          </p:nvPr>
        </p:nvSpPr>
        <p:spPr>
          <a:xfrm>
            <a:off x="5943600" y="1200150"/>
            <a:ext cx="2514900" cy="3429000"/>
          </a:xfrm>
          <a:prstGeom prst="rect">
            <a:avLst/>
          </a:prstGeom>
          <a:noFill/>
          <a:ln>
            <a:noFill/>
          </a:ln>
        </p:spPr>
        <p:txBody>
          <a:bodyPr spcFirstLastPara="1" wrap="square" lIns="91425" tIns="91425" rIns="91425" bIns="91425" anchor="t" anchorCtr="0">
            <a:noAutofit/>
          </a:bodyPr>
          <a:lstStyle>
            <a:lvl1pPr marL="457200" marR="0" lvl="0" indent="-355600" algn="l" rtl="0">
              <a:lnSpc>
                <a:spcPct val="100000"/>
              </a:lnSpc>
              <a:spcBef>
                <a:spcPts val="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1pPr>
            <a:lvl2pPr marL="914400" marR="0" lvl="1" indent="-342900" algn="l" rtl="0">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2pPr>
            <a:lvl3pPr marL="1371600" marR="0" lvl="2" indent="-330200" algn="l" rtl="0">
              <a:lnSpc>
                <a:spcPct val="100000"/>
              </a:lnSpc>
              <a:spcBef>
                <a:spcPts val="12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3pPr>
            <a:lvl4pPr marL="1828800" marR="0" lvl="3" indent="-317500"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4pPr>
            <a:lvl5pPr marL="2286000" marR="0" lvl="4" indent="-330200" algn="l" rtl="0">
              <a:lnSpc>
                <a:spcPct val="100000"/>
              </a:lnSpc>
              <a:spcBef>
                <a:spcPts val="320"/>
              </a:spcBef>
              <a:spcAft>
                <a:spcPts val="0"/>
              </a:spcAft>
              <a:buClr>
                <a:srgbClr val="FFFFFF"/>
              </a:buClr>
              <a:buSzPts val="1600"/>
              <a:buFont typeface="Arial"/>
              <a:buChar char="»"/>
              <a:defRPr sz="1600" b="0" i="0" u="none" strike="noStrike" cap="none">
                <a:solidFill>
                  <a:srgbClr val="FFFFFF"/>
                </a:solidFill>
                <a:latin typeface="Cabin"/>
                <a:ea typeface="Cabin"/>
                <a:cs typeface="Cabin"/>
                <a:sym typeface="Cabin"/>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
        <p:nvSpPr>
          <p:cNvPr id="694" name="Google Shape;694;p115"/>
          <p:cNvSpPr txBox="1">
            <a:spLocks noGrp="1"/>
          </p:cNvSpPr>
          <p:nvPr>
            <p:ph type="dt" idx="10"/>
          </p:nvPr>
        </p:nvSpPr>
        <p:spPr>
          <a:xfrm>
            <a:off x="152400" y="4904418"/>
            <a:ext cx="2133600" cy="1248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695" name="Google Shape;695;p115"/>
          <p:cNvSpPr txBox="1">
            <a:spLocks noGrp="1"/>
          </p:cNvSpPr>
          <p:nvPr>
            <p:ph type="ftr" idx="11"/>
          </p:nvPr>
        </p:nvSpPr>
        <p:spPr>
          <a:xfrm>
            <a:off x="3124200" y="4904418"/>
            <a:ext cx="2895600" cy="1248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696" name="Google Shape;696;p115"/>
          <p:cNvSpPr txBox="1">
            <a:spLocks noGrp="1"/>
          </p:cNvSpPr>
          <p:nvPr>
            <p:ph type="sldNum" idx="12"/>
          </p:nvPr>
        </p:nvSpPr>
        <p:spPr>
          <a:xfrm>
            <a:off x="6858000" y="4904418"/>
            <a:ext cx="2133600" cy="1248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697" name="Google Shape;697;p115"/>
          <p:cNvSpPr txBox="1">
            <a:spLocks noGrp="1"/>
          </p:cNvSpPr>
          <p:nvPr>
            <p:ph type="title"/>
          </p:nvPr>
        </p:nvSpPr>
        <p:spPr>
          <a:xfrm>
            <a:off x="686104" y="342900"/>
            <a:ext cx="7772400" cy="6858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0067B9"/>
              </a:buClr>
              <a:buSzPts val="1400"/>
              <a:buFont typeface="Cabin"/>
              <a:buNone/>
              <a:defRPr sz="2800" b="0" i="0" u="none" strike="noStrike" cap="none">
                <a:solidFill>
                  <a:srgbClr val="0067B9"/>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98" name="Google Shape;698;p115"/>
          <p:cNvSpPr txBox="1">
            <a:spLocks noGrp="1"/>
          </p:cNvSpPr>
          <p:nvPr>
            <p:ph type="body" idx="3"/>
          </p:nvPr>
        </p:nvSpPr>
        <p:spPr>
          <a:xfrm>
            <a:off x="3314548" y="1200150"/>
            <a:ext cx="2514900" cy="3429000"/>
          </a:xfrm>
          <a:prstGeom prst="rect">
            <a:avLst/>
          </a:prstGeom>
          <a:noFill/>
          <a:ln>
            <a:noFill/>
          </a:ln>
        </p:spPr>
        <p:txBody>
          <a:bodyPr spcFirstLastPara="1" wrap="square" lIns="91425" tIns="91425" rIns="91425" bIns="91425" anchor="t" anchorCtr="0">
            <a:noAutofit/>
          </a:bodyPr>
          <a:lstStyle>
            <a:lvl1pPr marL="457200" marR="0" lvl="0" indent="-355600" algn="l" rtl="0">
              <a:lnSpc>
                <a:spcPct val="100000"/>
              </a:lnSpc>
              <a:spcBef>
                <a:spcPts val="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1pPr>
            <a:lvl2pPr marL="914400" marR="0" lvl="1" indent="-342900" algn="l" rtl="0">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2pPr>
            <a:lvl3pPr marL="1371600" marR="0" lvl="2" indent="-330200" algn="l" rtl="0">
              <a:lnSpc>
                <a:spcPct val="100000"/>
              </a:lnSpc>
              <a:spcBef>
                <a:spcPts val="12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3pPr>
            <a:lvl4pPr marL="1828800" marR="0" lvl="3" indent="-317500"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4pPr>
            <a:lvl5pPr marL="2286000" marR="0" lvl="4" indent="-330200" algn="l" rtl="0">
              <a:lnSpc>
                <a:spcPct val="100000"/>
              </a:lnSpc>
              <a:spcBef>
                <a:spcPts val="320"/>
              </a:spcBef>
              <a:spcAft>
                <a:spcPts val="0"/>
              </a:spcAft>
              <a:buClr>
                <a:srgbClr val="FFFFFF"/>
              </a:buClr>
              <a:buSzPts val="1600"/>
              <a:buFont typeface="Arial"/>
              <a:buChar char="»"/>
              <a:defRPr sz="1600" b="0" i="0" u="none" strike="noStrike" cap="none">
                <a:solidFill>
                  <a:srgbClr val="FFFFFF"/>
                </a:solidFill>
                <a:latin typeface="Cabin"/>
                <a:ea typeface="Cabin"/>
                <a:cs typeface="Cabin"/>
                <a:sym typeface="Cabin"/>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3_Red/Gray 1 Content">
  <p:cSld name="3_Red/Gray 1 Content">
    <p:bg>
      <p:bgPr>
        <a:solidFill>
          <a:schemeClr val="lt1"/>
        </a:solidFill>
        <a:effectLst/>
      </p:bgPr>
    </p:bg>
    <p:spTree>
      <p:nvGrpSpPr>
        <p:cNvPr id="1" name="Shape 699"/>
        <p:cNvGrpSpPr/>
        <p:nvPr/>
      </p:nvGrpSpPr>
      <p:grpSpPr>
        <a:xfrm>
          <a:off x="0" y="0"/>
          <a:ext cx="0" cy="0"/>
          <a:chOff x="0" y="0"/>
          <a:chExt cx="0" cy="0"/>
        </a:xfrm>
      </p:grpSpPr>
      <p:sp>
        <p:nvSpPr>
          <p:cNvPr id="700" name="Google Shape;700;p116"/>
          <p:cNvSpPr txBox="1">
            <a:spLocks noGrp="1"/>
          </p:cNvSpPr>
          <p:nvPr>
            <p:ph type="dt" idx="10"/>
          </p:nvPr>
        </p:nvSpPr>
        <p:spPr>
          <a:xfrm>
            <a:off x="152400" y="4806072"/>
            <a:ext cx="2133600" cy="184800"/>
          </a:xfrm>
          <a:prstGeom prst="rect">
            <a:avLst/>
          </a:prstGeom>
          <a:noFill/>
          <a:ln>
            <a:noFill/>
          </a:ln>
        </p:spPr>
        <p:txBody>
          <a:bodyPr spcFirstLastPara="1" wrap="square" lIns="91325" tIns="91325" rIns="91325" bIns="91325" anchor="ctr" anchorCtr="0">
            <a:no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701" name="Google Shape;701;p116"/>
          <p:cNvSpPr txBox="1">
            <a:spLocks noGrp="1"/>
          </p:cNvSpPr>
          <p:nvPr>
            <p:ph type="ftr" idx="11"/>
          </p:nvPr>
        </p:nvSpPr>
        <p:spPr>
          <a:xfrm>
            <a:off x="3124200" y="4806072"/>
            <a:ext cx="2895600" cy="184800"/>
          </a:xfrm>
          <a:prstGeom prst="rect">
            <a:avLst/>
          </a:prstGeom>
          <a:noFill/>
          <a:ln>
            <a:noFill/>
          </a:ln>
        </p:spPr>
        <p:txBody>
          <a:bodyPr spcFirstLastPara="1" wrap="square" lIns="91325" tIns="91325" rIns="91325" bIns="91325" anchor="ctr" anchorCtr="0">
            <a:noAutofit/>
          </a:bodyPr>
          <a:lstStyle>
            <a:lvl1pPr marR="0" lvl="0" algn="ctr"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702" name="Google Shape;702;p116"/>
          <p:cNvSpPr txBox="1">
            <a:spLocks noGrp="1"/>
          </p:cNvSpPr>
          <p:nvPr>
            <p:ph type="sldNum" idx="12"/>
          </p:nvPr>
        </p:nvSpPr>
        <p:spPr>
          <a:xfrm>
            <a:off x="6858000" y="4806072"/>
            <a:ext cx="2133600" cy="184800"/>
          </a:xfrm>
          <a:prstGeom prst="rect">
            <a:avLst/>
          </a:prstGeom>
          <a:noFill/>
          <a:ln>
            <a:noFill/>
          </a:ln>
        </p:spPr>
        <p:txBody>
          <a:bodyPr spcFirstLastPara="1" wrap="square" lIns="91325" tIns="45650" rIns="91325" bIns="45650" anchor="ctr" anchorCtr="0">
            <a:noAutofit/>
          </a:bodyPr>
          <a:lstStyle>
            <a:lvl1pPr marL="0" marR="0" lvl="0" indent="0" algn="r" rtl="0">
              <a:lnSpc>
                <a:spcPct val="100000"/>
              </a:lnSpc>
              <a:spcBef>
                <a:spcPts val="0"/>
              </a:spcBef>
              <a:spcAft>
                <a:spcPts val="0"/>
              </a:spcAft>
              <a:buClr>
                <a:srgbClr val="000000"/>
              </a:buClr>
              <a:buSzPts val="150"/>
              <a:buFont typeface="Arial"/>
              <a:buNone/>
              <a:defRPr sz="600" b="0" i="0" u="none" strike="noStrike" cap="none">
                <a:solidFill>
                  <a:srgbClr val="6C6463"/>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150"/>
              <a:buFont typeface="Arial"/>
              <a:buNone/>
              <a:defRPr sz="600" b="0" i="0" u="none" strike="noStrike" cap="none">
                <a:solidFill>
                  <a:srgbClr val="6C6463"/>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150"/>
              <a:buFont typeface="Arial"/>
              <a:buNone/>
              <a:defRPr sz="600" b="0" i="0" u="none" strike="noStrike" cap="none">
                <a:solidFill>
                  <a:srgbClr val="6C6463"/>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150"/>
              <a:buFont typeface="Arial"/>
              <a:buNone/>
              <a:defRPr sz="600" b="0" i="0" u="none" strike="noStrike" cap="none">
                <a:solidFill>
                  <a:srgbClr val="6C6463"/>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150"/>
              <a:buFont typeface="Arial"/>
              <a:buNone/>
              <a:defRPr sz="600" b="0" i="0" u="none" strike="noStrike" cap="none">
                <a:solidFill>
                  <a:srgbClr val="6C6463"/>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150"/>
              <a:buFont typeface="Arial"/>
              <a:buNone/>
              <a:defRPr sz="600" b="0" i="0" u="none" strike="noStrike" cap="none">
                <a:solidFill>
                  <a:srgbClr val="6C6463"/>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150"/>
              <a:buFont typeface="Arial"/>
              <a:buNone/>
              <a:defRPr sz="600" b="0" i="0" u="none" strike="noStrike" cap="none">
                <a:solidFill>
                  <a:srgbClr val="6C6463"/>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150"/>
              <a:buFont typeface="Arial"/>
              <a:buNone/>
              <a:defRPr sz="600" b="0" i="0" u="none" strike="noStrike" cap="none">
                <a:solidFill>
                  <a:srgbClr val="6C6463"/>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15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703" name="Google Shape;703;p116"/>
          <p:cNvSpPr txBox="1">
            <a:spLocks noGrp="1"/>
          </p:cNvSpPr>
          <p:nvPr>
            <p:ph type="title"/>
          </p:nvPr>
        </p:nvSpPr>
        <p:spPr>
          <a:xfrm>
            <a:off x="686104" y="677564"/>
            <a:ext cx="7772400" cy="458100"/>
          </a:xfrm>
          <a:prstGeom prst="rect">
            <a:avLst/>
          </a:prstGeom>
          <a:noFill/>
          <a:ln>
            <a:noFill/>
          </a:ln>
        </p:spPr>
        <p:txBody>
          <a:bodyPr spcFirstLastPara="1" wrap="square" lIns="91325" tIns="91325" rIns="91325" bIns="91325" anchor="b" anchorCtr="0">
            <a:noAutofit/>
          </a:bodyPr>
          <a:lstStyle>
            <a:lvl1pPr marR="0" lvl="0" algn="l" rtl="0">
              <a:lnSpc>
                <a:spcPct val="100000"/>
              </a:lnSpc>
              <a:spcBef>
                <a:spcPts val="0"/>
              </a:spcBef>
              <a:spcAft>
                <a:spcPts val="0"/>
              </a:spcAft>
              <a:buClr>
                <a:srgbClr val="0067B9"/>
              </a:buClr>
              <a:buSzPts val="1400"/>
              <a:buFont typeface="Cabin"/>
              <a:buNone/>
              <a:defRPr sz="2400" b="0" i="0" u="none" strike="noStrike" cap="none">
                <a:solidFill>
                  <a:srgbClr val="0067B9"/>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04" name="Google Shape;704;p116"/>
          <p:cNvSpPr txBox="1">
            <a:spLocks noGrp="1"/>
          </p:cNvSpPr>
          <p:nvPr>
            <p:ph type="body" idx="1"/>
          </p:nvPr>
        </p:nvSpPr>
        <p:spPr>
          <a:xfrm>
            <a:off x="685800" y="1286662"/>
            <a:ext cx="7772400" cy="3174900"/>
          </a:xfrm>
          <a:prstGeom prst="rect">
            <a:avLst/>
          </a:prstGeom>
          <a:noFill/>
          <a:ln>
            <a:noFill/>
          </a:ln>
        </p:spPr>
        <p:txBody>
          <a:bodyPr spcFirstLastPara="1" wrap="square" lIns="91325" tIns="91325" rIns="91325" bIns="91325" anchor="t" anchorCtr="0">
            <a:noAutofit/>
          </a:bodyPr>
          <a:lstStyle>
            <a:lvl1pPr marL="457200" marR="0" lvl="0" indent="-330200" algn="l" rtl="0">
              <a:lnSpc>
                <a:spcPct val="100000"/>
              </a:lnSpc>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1pPr>
            <a:lvl2pPr marL="914400" marR="0" lvl="1" indent="-330200" algn="l" rtl="0">
              <a:lnSpc>
                <a:spcPct val="100000"/>
              </a:lnSpc>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1371600" marR="0" lvl="2" indent="-342900" algn="l" rtl="0">
              <a:lnSpc>
                <a:spcPct val="100000"/>
              </a:lnSpc>
              <a:spcBef>
                <a:spcPts val="8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L="1828800" marR="0" lvl="3" indent="-330200" algn="l" rtl="0">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L="2286000" marR="0" lvl="4" indent="-317500"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matchingName="Title and Content2">
  <p:cSld name="Title and Content2">
    <p:spTree>
      <p:nvGrpSpPr>
        <p:cNvPr id="1" name="Shape 705"/>
        <p:cNvGrpSpPr/>
        <p:nvPr/>
      </p:nvGrpSpPr>
      <p:grpSpPr>
        <a:xfrm>
          <a:off x="0" y="0"/>
          <a:ext cx="0" cy="0"/>
          <a:chOff x="0" y="0"/>
          <a:chExt cx="0" cy="0"/>
        </a:xfrm>
      </p:grpSpPr>
      <p:sp>
        <p:nvSpPr>
          <p:cNvPr id="706" name="Google Shape;706;p117"/>
          <p:cNvSpPr txBox="1">
            <a:spLocks noGrp="1"/>
          </p:cNvSpPr>
          <p:nvPr>
            <p:ph type="title"/>
          </p:nvPr>
        </p:nvSpPr>
        <p:spPr>
          <a:xfrm>
            <a:off x="686104" y="342900"/>
            <a:ext cx="7772400" cy="6858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BA0C2F"/>
              </a:buClr>
              <a:buSzPts val="2800"/>
              <a:buFont typeface="Cabin"/>
              <a:buNone/>
              <a:defRPr sz="2800" b="0" i="0" u="none" strike="noStrike" cap="none">
                <a:solidFill>
                  <a:srgbClr val="BA0C2F"/>
                </a:solidFill>
                <a:latin typeface="Cabin"/>
                <a:ea typeface="Cabin"/>
                <a:cs typeface="Cabin"/>
                <a:sym typeface="Cabin"/>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707" name="Google Shape;707;p117"/>
          <p:cNvSpPr txBox="1">
            <a:spLocks noGrp="1"/>
          </p:cNvSpPr>
          <p:nvPr>
            <p:ph type="sldNum" idx="12"/>
          </p:nvPr>
        </p:nvSpPr>
        <p:spPr>
          <a:xfrm>
            <a:off x="6858000" y="4904417"/>
            <a:ext cx="2133600" cy="124800"/>
          </a:xfrm>
          <a:prstGeom prst="rect">
            <a:avLst/>
          </a:prstGeom>
          <a:noFill/>
          <a:ln>
            <a:noFill/>
          </a:ln>
        </p:spPr>
        <p:txBody>
          <a:bodyPr spcFirstLastPara="1" wrap="square" lIns="91400" tIns="45675" rIns="91400" bIns="45675" anchor="ctr" anchorCtr="0">
            <a:noAutofit/>
          </a:bodyPr>
          <a:lstStyle>
            <a:lvl1pPr marL="0" marR="0" lvl="0" indent="0" algn="r" rtl="0">
              <a:lnSpc>
                <a:spcPct val="100000"/>
              </a:lnSpc>
              <a:spcBef>
                <a:spcPts val="0"/>
              </a:spcBef>
              <a:spcAft>
                <a:spcPts val="0"/>
              </a:spcAft>
              <a:buClr>
                <a:srgbClr val="6C6463"/>
              </a:buClr>
              <a:buSzPts val="150"/>
              <a:buFont typeface="Cabin"/>
              <a:buNone/>
              <a:defRPr sz="600" b="0" i="0" u="none" strike="noStrike" cap="none">
                <a:solidFill>
                  <a:srgbClr val="6C6463"/>
                </a:solidFill>
                <a:latin typeface="Cabin"/>
                <a:ea typeface="Cabin"/>
                <a:cs typeface="Cabin"/>
                <a:sym typeface="Cabin"/>
              </a:defRPr>
            </a:lvl1pPr>
            <a:lvl2pPr marL="0" marR="0" lvl="1" indent="0" algn="r" rtl="0">
              <a:lnSpc>
                <a:spcPct val="100000"/>
              </a:lnSpc>
              <a:spcBef>
                <a:spcPts val="0"/>
              </a:spcBef>
              <a:spcAft>
                <a:spcPts val="0"/>
              </a:spcAft>
              <a:buClr>
                <a:srgbClr val="6C6463"/>
              </a:buClr>
              <a:buSzPts val="150"/>
              <a:buFont typeface="Cabin"/>
              <a:buNone/>
              <a:defRPr sz="600" b="0" i="0" u="none" strike="noStrike" cap="none">
                <a:solidFill>
                  <a:srgbClr val="6C6463"/>
                </a:solidFill>
                <a:latin typeface="Cabin"/>
                <a:ea typeface="Cabin"/>
                <a:cs typeface="Cabin"/>
                <a:sym typeface="Cabin"/>
              </a:defRPr>
            </a:lvl2pPr>
            <a:lvl3pPr marL="0" marR="0" lvl="2" indent="0" algn="r" rtl="0">
              <a:lnSpc>
                <a:spcPct val="100000"/>
              </a:lnSpc>
              <a:spcBef>
                <a:spcPts val="0"/>
              </a:spcBef>
              <a:spcAft>
                <a:spcPts val="0"/>
              </a:spcAft>
              <a:buClr>
                <a:srgbClr val="6C6463"/>
              </a:buClr>
              <a:buSzPts val="150"/>
              <a:buFont typeface="Cabin"/>
              <a:buNone/>
              <a:defRPr sz="600" b="0" i="0" u="none" strike="noStrike" cap="none">
                <a:solidFill>
                  <a:srgbClr val="6C6463"/>
                </a:solidFill>
                <a:latin typeface="Cabin"/>
                <a:ea typeface="Cabin"/>
                <a:cs typeface="Cabin"/>
                <a:sym typeface="Cabin"/>
              </a:defRPr>
            </a:lvl3pPr>
            <a:lvl4pPr marL="0" marR="0" lvl="3" indent="0" algn="r" rtl="0">
              <a:lnSpc>
                <a:spcPct val="100000"/>
              </a:lnSpc>
              <a:spcBef>
                <a:spcPts val="0"/>
              </a:spcBef>
              <a:spcAft>
                <a:spcPts val="0"/>
              </a:spcAft>
              <a:buClr>
                <a:srgbClr val="6C6463"/>
              </a:buClr>
              <a:buSzPts val="150"/>
              <a:buFont typeface="Cabin"/>
              <a:buNone/>
              <a:defRPr sz="600" b="0" i="0" u="none" strike="noStrike" cap="none">
                <a:solidFill>
                  <a:srgbClr val="6C6463"/>
                </a:solidFill>
                <a:latin typeface="Cabin"/>
                <a:ea typeface="Cabin"/>
                <a:cs typeface="Cabin"/>
                <a:sym typeface="Cabin"/>
              </a:defRPr>
            </a:lvl4pPr>
            <a:lvl5pPr marL="0" marR="0" lvl="4" indent="0" algn="r" rtl="0">
              <a:lnSpc>
                <a:spcPct val="100000"/>
              </a:lnSpc>
              <a:spcBef>
                <a:spcPts val="0"/>
              </a:spcBef>
              <a:spcAft>
                <a:spcPts val="0"/>
              </a:spcAft>
              <a:buClr>
                <a:srgbClr val="6C6463"/>
              </a:buClr>
              <a:buSzPts val="150"/>
              <a:buFont typeface="Cabin"/>
              <a:buNone/>
              <a:defRPr sz="600" b="0" i="0" u="none" strike="noStrike" cap="none">
                <a:solidFill>
                  <a:srgbClr val="6C6463"/>
                </a:solidFill>
                <a:latin typeface="Cabin"/>
                <a:ea typeface="Cabin"/>
                <a:cs typeface="Cabin"/>
                <a:sym typeface="Cabin"/>
              </a:defRPr>
            </a:lvl5pPr>
            <a:lvl6pPr marL="0" marR="0" lvl="5" indent="0" algn="r" rtl="0">
              <a:lnSpc>
                <a:spcPct val="100000"/>
              </a:lnSpc>
              <a:spcBef>
                <a:spcPts val="0"/>
              </a:spcBef>
              <a:spcAft>
                <a:spcPts val="0"/>
              </a:spcAft>
              <a:buClr>
                <a:srgbClr val="6C6463"/>
              </a:buClr>
              <a:buSzPts val="150"/>
              <a:buFont typeface="Cabin"/>
              <a:buNone/>
              <a:defRPr sz="600" b="0" i="0" u="none" strike="noStrike" cap="none">
                <a:solidFill>
                  <a:srgbClr val="6C6463"/>
                </a:solidFill>
                <a:latin typeface="Cabin"/>
                <a:ea typeface="Cabin"/>
                <a:cs typeface="Cabin"/>
                <a:sym typeface="Cabin"/>
              </a:defRPr>
            </a:lvl6pPr>
            <a:lvl7pPr marL="0" marR="0" lvl="6" indent="0" algn="r" rtl="0">
              <a:lnSpc>
                <a:spcPct val="100000"/>
              </a:lnSpc>
              <a:spcBef>
                <a:spcPts val="0"/>
              </a:spcBef>
              <a:spcAft>
                <a:spcPts val="0"/>
              </a:spcAft>
              <a:buClr>
                <a:srgbClr val="6C6463"/>
              </a:buClr>
              <a:buSzPts val="150"/>
              <a:buFont typeface="Cabin"/>
              <a:buNone/>
              <a:defRPr sz="600" b="0" i="0" u="none" strike="noStrike" cap="none">
                <a:solidFill>
                  <a:srgbClr val="6C6463"/>
                </a:solidFill>
                <a:latin typeface="Cabin"/>
                <a:ea typeface="Cabin"/>
                <a:cs typeface="Cabin"/>
                <a:sym typeface="Cabin"/>
              </a:defRPr>
            </a:lvl7pPr>
            <a:lvl8pPr marL="0" marR="0" lvl="7" indent="0" algn="r" rtl="0">
              <a:lnSpc>
                <a:spcPct val="100000"/>
              </a:lnSpc>
              <a:spcBef>
                <a:spcPts val="0"/>
              </a:spcBef>
              <a:spcAft>
                <a:spcPts val="0"/>
              </a:spcAft>
              <a:buClr>
                <a:srgbClr val="6C6463"/>
              </a:buClr>
              <a:buSzPts val="150"/>
              <a:buFont typeface="Cabin"/>
              <a:buNone/>
              <a:defRPr sz="600" b="0" i="0" u="none" strike="noStrike" cap="none">
                <a:solidFill>
                  <a:srgbClr val="6C6463"/>
                </a:solidFill>
                <a:latin typeface="Cabin"/>
                <a:ea typeface="Cabin"/>
                <a:cs typeface="Cabin"/>
                <a:sym typeface="Cabin"/>
              </a:defRPr>
            </a:lvl8pPr>
            <a:lvl9pPr marL="0" marR="0" lvl="8" indent="0" algn="r" rtl="0">
              <a:lnSpc>
                <a:spcPct val="100000"/>
              </a:lnSpc>
              <a:spcBef>
                <a:spcPts val="0"/>
              </a:spcBef>
              <a:spcAft>
                <a:spcPts val="0"/>
              </a:spcAft>
              <a:buClr>
                <a:srgbClr val="6C6463"/>
              </a:buClr>
              <a:buSzPts val="150"/>
              <a:buFont typeface="Cabin"/>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708" name="Google Shape;708;p117"/>
          <p:cNvSpPr txBox="1">
            <a:spLocks noGrp="1"/>
          </p:cNvSpPr>
          <p:nvPr>
            <p:ph type="body" idx="1"/>
          </p:nvPr>
        </p:nvSpPr>
        <p:spPr>
          <a:xfrm>
            <a:off x="555625" y="1287066"/>
            <a:ext cx="8139000" cy="3314700"/>
          </a:xfrm>
          <a:prstGeom prst="rect">
            <a:avLst/>
          </a:prstGeom>
          <a:noFill/>
          <a:ln>
            <a:noFill/>
          </a:ln>
        </p:spPr>
        <p:txBody>
          <a:bodyPr spcFirstLastPara="1" wrap="square" lIns="91425" tIns="91425" rIns="91425" bIns="91425" anchor="t" anchorCtr="0">
            <a:noAutofit/>
          </a:bodyPr>
          <a:lstStyle>
            <a:lvl1pPr marL="457200" marR="0" lvl="0" indent="-355600" algn="l" rtl="0">
              <a:lnSpc>
                <a:spcPct val="100000"/>
              </a:lnSpc>
              <a:spcBef>
                <a:spcPts val="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1pPr>
            <a:lvl2pPr marL="914400" marR="0" lvl="1" indent="-355600" algn="l" rtl="0">
              <a:lnSpc>
                <a:spcPct val="100000"/>
              </a:lnSpc>
              <a:spcBef>
                <a:spcPts val="120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2pPr>
            <a:lvl3pPr marL="1371600" marR="0" lvl="2" indent="-342900" algn="l" rtl="0">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L="1828800" marR="0" lvl="3" indent="-330200" algn="l" rtl="0">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L="2286000" marR="0" lvl="4" indent="-317500"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709"/>
        <p:cNvGrpSpPr/>
        <p:nvPr/>
      </p:nvGrpSpPr>
      <p:grpSpPr>
        <a:xfrm>
          <a:off x="0" y="0"/>
          <a:ext cx="0" cy="0"/>
          <a:chOff x="0" y="0"/>
          <a:chExt cx="0" cy="0"/>
        </a:xfrm>
      </p:grpSpPr>
      <p:sp>
        <p:nvSpPr>
          <p:cNvPr id="710" name="Google Shape;710;p118"/>
          <p:cNvSpPr txBox="1">
            <a:spLocks noGrp="1"/>
          </p:cNvSpPr>
          <p:nvPr>
            <p:ph type="body" idx="1"/>
          </p:nvPr>
        </p:nvSpPr>
        <p:spPr>
          <a:xfrm>
            <a:off x="685800" y="1200150"/>
            <a:ext cx="7772400" cy="3086100"/>
          </a:xfrm>
          <a:prstGeom prst="rect">
            <a:avLst/>
          </a:prstGeom>
          <a:noFill/>
          <a:ln>
            <a:noFill/>
          </a:ln>
        </p:spPr>
        <p:txBody>
          <a:bodyPr spcFirstLastPara="1" wrap="square" lIns="91425" tIns="91425" rIns="91425" bIns="91425" anchor="t" anchorCtr="0">
            <a:noAutofit/>
          </a:bodyPr>
          <a:lstStyle>
            <a:lvl1pPr marL="457200" marR="0" lvl="0" indent="-355600" algn="l" rtl="0">
              <a:lnSpc>
                <a:spcPct val="100000"/>
              </a:lnSpc>
              <a:spcBef>
                <a:spcPts val="0"/>
              </a:spcBef>
              <a:spcAft>
                <a:spcPts val="0"/>
              </a:spcAft>
              <a:buClr>
                <a:srgbClr val="6C6463"/>
              </a:buClr>
              <a:buSzPts val="2000"/>
              <a:buFont typeface="Noto Sans Symbols"/>
              <a:buChar char="▪"/>
              <a:defRPr sz="2000" b="0" i="0" u="none" strike="noStrike" cap="none">
                <a:solidFill>
                  <a:srgbClr val="6C6463"/>
                </a:solidFill>
                <a:latin typeface="Cabin"/>
                <a:ea typeface="Cabin"/>
                <a:cs typeface="Cabin"/>
                <a:sym typeface="Cabin"/>
              </a:defRPr>
            </a:lvl1pPr>
            <a:lvl2pPr marL="914400" marR="0" lvl="1" indent="-355600" algn="l" rtl="0">
              <a:lnSpc>
                <a:spcPct val="100000"/>
              </a:lnSpc>
              <a:spcBef>
                <a:spcPts val="120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2pPr>
            <a:lvl3pPr marL="1371600" marR="0" lvl="2" indent="-342900" algn="l" rtl="0">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L="1828800" marR="0" lvl="3" indent="-330200" algn="l" rtl="0">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L="2286000" marR="0" lvl="4" indent="-317500"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711" name="Google Shape;711;p118"/>
          <p:cNvSpPr txBox="1">
            <a:spLocks noGrp="1"/>
          </p:cNvSpPr>
          <p:nvPr>
            <p:ph type="title"/>
          </p:nvPr>
        </p:nvSpPr>
        <p:spPr>
          <a:xfrm>
            <a:off x="686104" y="342900"/>
            <a:ext cx="7772400" cy="6858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BA0C2F"/>
              </a:buClr>
              <a:buSzPts val="1400"/>
              <a:buFont typeface="Cabin"/>
              <a:buNone/>
              <a:defRPr sz="2800" b="0" i="0" u="none" strike="noStrike" cap="none">
                <a:solidFill>
                  <a:srgbClr val="BA0C2F"/>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matchingName="Contact Info">
  <p:cSld name="Contact Info">
    <p:spTree>
      <p:nvGrpSpPr>
        <p:cNvPr id="1" name="Shape 712"/>
        <p:cNvGrpSpPr/>
        <p:nvPr/>
      </p:nvGrpSpPr>
      <p:grpSpPr>
        <a:xfrm>
          <a:off x="0" y="0"/>
          <a:ext cx="0" cy="0"/>
          <a:chOff x="0" y="0"/>
          <a:chExt cx="0" cy="0"/>
        </a:xfrm>
      </p:grpSpPr>
      <p:pic>
        <p:nvPicPr>
          <p:cNvPr id="713" name="Google Shape;713;p119"/>
          <p:cNvPicPr preferRelativeResize="0"/>
          <p:nvPr/>
        </p:nvPicPr>
        <p:blipFill rotWithShape="1">
          <a:blip r:embed="rId2">
            <a:alphaModFix/>
          </a:blip>
          <a:srcRect/>
          <a:stretch/>
        </p:blipFill>
        <p:spPr>
          <a:xfrm>
            <a:off x="152400" y="95249"/>
            <a:ext cx="4972050" cy="3700464"/>
          </a:xfrm>
          <a:prstGeom prst="rect">
            <a:avLst/>
          </a:prstGeom>
          <a:noFill/>
          <a:ln>
            <a:noFill/>
          </a:ln>
        </p:spPr>
      </p:pic>
      <p:sp>
        <p:nvSpPr>
          <p:cNvPr id="714" name="Google Shape;714;p119"/>
          <p:cNvSpPr txBox="1">
            <a:spLocks noGrp="1"/>
          </p:cNvSpPr>
          <p:nvPr>
            <p:ph type="body" idx="1"/>
          </p:nvPr>
        </p:nvSpPr>
        <p:spPr>
          <a:xfrm rot="-5400000">
            <a:off x="7870634" y="1050599"/>
            <a:ext cx="2057400" cy="184800"/>
          </a:xfrm>
          <a:prstGeom prst="rect">
            <a:avLst/>
          </a:prstGeom>
          <a:noFill/>
          <a:ln>
            <a:noFill/>
          </a:ln>
        </p:spPr>
        <p:txBody>
          <a:bodyPr spcFirstLastPara="1" wrap="square" lIns="91425" tIns="91425" rIns="91425" bIns="91425" anchor="t" anchorCtr="0">
            <a:noAutofit/>
          </a:bodyPr>
          <a:lstStyle>
            <a:lvl1pPr marL="457200" marR="0" lvl="0" indent="-228600" algn="r" rtl="0">
              <a:lnSpc>
                <a:spcPct val="100000"/>
              </a:lnSpc>
              <a:spcBef>
                <a:spcPts val="0"/>
              </a:spcBef>
              <a:spcAft>
                <a:spcPts val="0"/>
              </a:spcAft>
              <a:buClr>
                <a:srgbClr val="FFFFFF"/>
              </a:buClr>
              <a:buSzPts val="2000"/>
              <a:buFont typeface="Arial"/>
              <a:buNone/>
              <a:defRPr sz="600" b="0" i="0" u="none" strike="noStrike" cap="none">
                <a:solidFill>
                  <a:srgbClr val="FFFFFF"/>
                </a:solidFill>
                <a:latin typeface="Cabin"/>
                <a:ea typeface="Cabin"/>
                <a:cs typeface="Cabin"/>
                <a:sym typeface="Cabin"/>
              </a:defRPr>
            </a:lvl1pPr>
            <a:lvl2pPr marL="914400" marR="0" lvl="1" indent="-228600" algn="l" rtl="0">
              <a:lnSpc>
                <a:spcPct val="100000"/>
              </a:lnSpc>
              <a:spcBef>
                <a:spcPts val="1200"/>
              </a:spcBef>
              <a:spcAft>
                <a:spcPts val="0"/>
              </a:spcAft>
              <a:buClr>
                <a:schemeClr val="lt1"/>
              </a:buClr>
              <a:buSzPts val="2000"/>
              <a:buFont typeface="Arial"/>
              <a:buNone/>
              <a:defRPr sz="1800" b="0" i="0" u="none" strike="noStrike" cap="none">
                <a:solidFill>
                  <a:schemeClr val="lt1"/>
                </a:solidFill>
                <a:latin typeface="Cabin"/>
                <a:ea typeface="Cabin"/>
                <a:cs typeface="Cabin"/>
                <a:sym typeface="Cabin"/>
              </a:defRPr>
            </a:lvl2pPr>
            <a:lvl3pPr marL="1371600" marR="0" lvl="2" indent="-228600" algn="l" rtl="0">
              <a:lnSpc>
                <a:spcPct val="100000"/>
              </a:lnSpc>
              <a:spcBef>
                <a:spcPts val="1200"/>
              </a:spcBef>
              <a:spcAft>
                <a:spcPts val="0"/>
              </a:spcAft>
              <a:buClr>
                <a:schemeClr val="lt1"/>
              </a:buClr>
              <a:buSzPts val="1800"/>
              <a:buFont typeface="Arial"/>
              <a:buNone/>
              <a:defRPr sz="1600" b="0" i="0" u="none" strike="noStrike" cap="none">
                <a:solidFill>
                  <a:schemeClr val="lt1"/>
                </a:solidFill>
                <a:latin typeface="Cabin"/>
                <a:ea typeface="Cabin"/>
                <a:cs typeface="Cabin"/>
                <a:sym typeface="Cabin"/>
              </a:defRPr>
            </a:lvl3pPr>
            <a:lvl4pPr marL="1828800" marR="0" lvl="3" indent="-228600" algn="l" rtl="0">
              <a:lnSpc>
                <a:spcPct val="100000"/>
              </a:lnSpc>
              <a:spcBef>
                <a:spcPts val="280"/>
              </a:spcBef>
              <a:spcAft>
                <a:spcPts val="0"/>
              </a:spcAft>
              <a:buClr>
                <a:schemeClr val="lt1"/>
              </a:buClr>
              <a:buSzPts val="1600"/>
              <a:buFont typeface="Arial"/>
              <a:buNone/>
              <a:defRPr sz="1400" b="0" i="0" u="none" strike="noStrike" cap="none">
                <a:solidFill>
                  <a:schemeClr val="lt1"/>
                </a:solidFill>
                <a:latin typeface="Cabin"/>
                <a:ea typeface="Cabin"/>
                <a:cs typeface="Cabin"/>
                <a:sym typeface="Cabin"/>
              </a:defRPr>
            </a:lvl4pPr>
            <a:lvl5pPr marL="2286000" marR="0" lvl="4" indent="-228600" algn="l" rtl="0">
              <a:lnSpc>
                <a:spcPct val="100000"/>
              </a:lnSpc>
              <a:spcBef>
                <a:spcPts val="240"/>
              </a:spcBef>
              <a:spcAft>
                <a:spcPts val="0"/>
              </a:spcAft>
              <a:buClr>
                <a:schemeClr val="lt1"/>
              </a:buClr>
              <a:buSzPts val="1400"/>
              <a:buFont typeface="Arial"/>
              <a:buNone/>
              <a:defRPr sz="1200" b="0" i="0" u="none" strike="noStrike" cap="none">
                <a:solidFill>
                  <a:schemeClr val="lt1"/>
                </a:solidFill>
                <a:latin typeface="Cabin"/>
                <a:ea typeface="Cabin"/>
                <a:cs typeface="Cabin"/>
                <a:sym typeface="Cabi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715" name="Google Shape;715;p119"/>
          <p:cNvSpPr txBox="1">
            <a:spLocks noGrp="1"/>
          </p:cNvSpPr>
          <p:nvPr>
            <p:ph type="dt" idx="10"/>
          </p:nvPr>
        </p:nvSpPr>
        <p:spPr>
          <a:xfrm>
            <a:off x="152400" y="4890700"/>
            <a:ext cx="2133600" cy="1386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rgbClr val="FFFFFF"/>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716" name="Google Shape;716;p119"/>
          <p:cNvSpPr txBox="1">
            <a:spLocks noGrp="1"/>
          </p:cNvSpPr>
          <p:nvPr>
            <p:ph type="sldNum" idx="12"/>
          </p:nvPr>
        </p:nvSpPr>
        <p:spPr>
          <a:xfrm>
            <a:off x="6858000" y="4890700"/>
            <a:ext cx="2133600" cy="1386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pic>
        <p:nvPicPr>
          <p:cNvPr id="717" name="Google Shape;717;p119" descr="USAID_Logo_White_v02.png"/>
          <p:cNvPicPr preferRelativeResize="0"/>
          <p:nvPr/>
        </p:nvPicPr>
        <p:blipFill rotWithShape="1">
          <a:blip r:embed="rId3">
            <a:alphaModFix/>
          </a:blip>
          <a:srcRect/>
          <a:stretch/>
        </p:blipFill>
        <p:spPr>
          <a:xfrm>
            <a:off x="685800" y="4457700"/>
            <a:ext cx="864546" cy="257175"/>
          </a:xfrm>
          <a:prstGeom prst="rect">
            <a:avLst/>
          </a:prstGeom>
          <a:noFill/>
          <a:ln>
            <a:noFill/>
          </a:ln>
        </p:spPr>
      </p:pic>
      <p:sp>
        <p:nvSpPr>
          <p:cNvPr id="718" name="Google Shape;718;p119"/>
          <p:cNvSpPr txBox="1">
            <a:spLocks noGrp="1"/>
          </p:cNvSpPr>
          <p:nvPr>
            <p:ph type="subTitle" idx="2"/>
          </p:nvPr>
        </p:nvSpPr>
        <p:spPr>
          <a:xfrm>
            <a:off x="685800" y="3086100"/>
            <a:ext cx="3429000" cy="1200000"/>
          </a:xfrm>
          <a:prstGeom prst="rect">
            <a:avLst/>
          </a:prstGeom>
          <a:noFill/>
          <a:ln>
            <a:noFill/>
          </a:ln>
          <a:effectLst>
            <a:outerShdw blurRad="254000" algn="tl" rotWithShape="0">
              <a:srgbClr val="000000">
                <a:alpha val="40000"/>
              </a:srgbClr>
            </a:outerShdw>
          </a:effectLst>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lt1"/>
              </a:buClr>
              <a:buSzPts val="2000"/>
              <a:buFont typeface="Arial"/>
              <a:buNone/>
              <a:defRPr sz="1800" b="0" i="0" u="none" strike="noStrike" cap="none">
                <a:solidFill>
                  <a:schemeClr val="lt1"/>
                </a:solidFill>
                <a:latin typeface="Cabin"/>
                <a:ea typeface="Cabin"/>
                <a:cs typeface="Cabin"/>
                <a:sym typeface="Cabin"/>
              </a:defRPr>
            </a:lvl1pPr>
            <a:lvl2pPr marR="0" lvl="1" algn="ctr" rtl="0">
              <a:lnSpc>
                <a:spcPct val="100000"/>
              </a:lnSpc>
              <a:spcBef>
                <a:spcPts val="1200"/>
              </a:spcBef>
              <a:spcAft>
                <a:spcPts val="0"/>
              </a:spcAft>
              <a:buClr>
                <a:srgbClr val="888888"/>
              </a:buClr>
              <a:buSzPts val="2000"/>
              <a:buFont typeface="Arial"/>
              <a:buNone/>
              <a:defRPr sz="2000" b="0" i="0" u="none" strike="noStrike" cap="none">
                <a:solidFill>
                  <a:srgbClr val="888888"/>
                </a:solidFill>
                <a:latin typeface="Cabin"/>
                <a:ea typeface="Cabin"/>
                <a:cs typeface="Cabin"/>
                <a:sym typeface="Cabin"/>
              </a:defRPr>
            </a:lvl2pPr>
            <a:lvl3pPr marR="0" lvl="2" algn="ctr" rtl="0">
              <a:lnSpc>
                <a:spcPct val="100000"/>
              </a:lnSpc>
              <a:spcBef>
                <a:spcPts val="1200"/>
              </a:spcBef>
              <a:spcAft>
                <a:spcPts val="0"/>
              </a:spcAft>
              <a:buClr>
                <a:srgbClr val="888888"/>
              </a:buClr>
              <a:buSzPts val="1800"/>
              <a:buFont typeface="Arial"/>
              <a:buNone/>
              <a:defRPr sz="1800" b="0" i="0" u="none" strike="noStrike" cap="none">
                <a:solidFill>
                  <a:srgbClr val="888888"/>
                </a:solidFill>
                <a:latin typeface="Cabin"/>
                <a:ea typeface="Cabin"/>
                <a:cs typeface="Cabin"/>
                <a:sym typeface="Cabin"/>
              </a:defRPr>
            </a:lvl3pPr>
            <a:lvl4pPr marR="0" lvl="3" algn="ctr"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Cabin"/>
                <a:ea typeface="Cabin"/>
                <a:cs typeface="Cabin"/>
                <a:sym typeface="Cabin"/>
              </a:defRPr>
            </a:lvl4pPr>
            <a:lvl5pPr marR="0" lvl="4" algn="ctr"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bin"/>
                <a:ea typeface="Cabin"/>
                <a:cs typeface="Cabin"/>
                <a:sym typeface="Cabin"/>
              </a:defRPr>
            </a:lvl5pPr>
            <a:lvl6pPr marR="0" lvl="5"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bin"/>
                <a:ea typeface="Cabin"/>
                <a:cs typeface="Cabin"/>
                <a:sym typeface="Cabin"/>
              </a:defRPr>
            </a:lvl6pPr>
            <a:lvl7pPr marR="0" lvl="6"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bin"/>
                <a:ea typeface="Cabin"/>
                <a:cs typeface="Cabin"/>
                <a:sym typeface="Cabin"/>
              </a:defRPr>
            </a:lvl7pPr>
            <a:lvl8pPr marR="0" lvl="7"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bin"/>
                <a:ea typeface="Cabin"/>
                <a:cs typeface="Cabin"/>
                <a:sym typeface="Cabin"/>
              </a:defRPr>
            </a:lvl8pPr>
            <a:lvl9pPr marR="0" lvl="8"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bin"/>
                <a:ea typeface="Cabin"/>
                <a:cs typeface="Cabin"/>
                <a:sym typeface="Cabin"/>
              </a:defRPr>
            </a:lvl9pPr>
          </a:lstStyle>
          <a:p>
            <a:endParaRPr/>
          </a:p>
        </p:txBody>
      </p:sp>
      <p:cxnSp>
        <p:nvCxnSpPr>
          <p:cNvPr id="719" name="Google Shape;719;p119"/>
          <p:cNvCxnSpPr/>
          <p:nvPr/>
        </p:nvCxnSpPr>
        <p:spPr>
          <a:xfrm>
            <a:off x="762000" y="2914650"/>
            <a:ext cx="320100" cy="0"/>
          </a:xfrm>
          <a:prstGeom prst="straightConnector1">
            <a:avLst/>
          </a:prstGeom>
          <a:noFill/>
          <a:ln w="19050" cap="flat" cmpd="sng">
            <a:solidFill>
              <a:srgbClr val="FFFFFF"/>
            </a:solidFill>
            <a:prstDash val="solid"/>
            <a:round/>
            <a:headEnd type="none" w="sm" len="sm"/>
            <a:tailEnd type="none" w="sm" len="sm"/>
          </a:ln>
          <a:effectLst>
            <a:outerShdw blurRad="254000" algn="tl" rotWithShape="0">
              <a:srgbClr val="000000">
                <a:alpha val="40000"/>
              </a:srgbClr>
            </a:outerShdw>
          </a:effectLst>
        </p:spPr>
      </p:cxnSp>
      <p:pic>
        <p:nvPicPr>
          <p:cNvPr id="720" name="Google Shape;720;p119"/>
          <p:cNvPicPr preferRelativeResize="0"/>
          <p:nvPr/>
        </p:nvPicPr>
        <p:blipFill rotWithShape="1">
          <a:blip r:embed="rId4">
            <a:alphaModFix/>
          </a:blip>
          <a:srcRect/>
          <a:stretch/>
        </p:blipFill>
        <p:spPr>
          <a:xfrm>
            <a:off x="6553200" y="4351525"/>
            <a:ext cx="1150719" cy="416438"/>
          </a:xfrm>
          <a:prstGeom prst="rect">
            <a:avLst/>
          </a:prstGeom>
          <a:noFill/>
          <a:ln>
            <a:noFill/>
          </a:ln>
        </p:spPr>
      </p:pic>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matchingName="Red/Gray Title Only">
  <p:cSld name="Red/Gray Title Only">
    <p:bg>
      <p:bgPr>
        <a:solidFill>
          <a:srgbClr val="CFCDC9"/>
        </a:solidFill>
        <a:effectLst/>
      </p:bgPr>
    </p:bg>
    <p:spTree>
      <p:nvGrpSpPr>
        <p:cNvPr id="1" name="Shape 721"/>
        <p:cNvGrpSpPr/>
        <p:nvPr/>
      </p:nvGrpSpPr>
      <p:grpSpPr>
        <a:xfrm>
          <a:off x="0" y="0"/>
          <a:ext cx="0" cy="0"/>
          <a:chOff x="0" y="0"/>
          <a:chExt cx="0" cy="0"/>
        </a:xfrm>
      </p:grpSpPr>
      <p:sp>
        <p:nvSpPr>
          <p:cNvPr id="722" name="Google Shape;722;p120"/>
          <p:cNvSpPr>
            <a:spLocks noGrp="1"/>
          </p:cNvSpPr>
          <p:nvPr>
            <p:ph type="pic" idx="2"/>
          </p:nvPr>
        </p:nvSpPr>
        <p:spPr>
          <a:xfrm>
            <a:off x="152400" y="114300"/>
            <a:ext cx="4419600" cy="4914900"/>
          </a:xfrm>
          <a:prstGeom prst="rect">
            <a:avLst/>
          </a:prstGeom>
          <a:solidFill>
            <a:srgbClr val="FFFFFF"/>
          </a:solidFill>
          <a:ln>
            <a:noFill/>
          </a:ln>
        </p:spPr>
        <p:txBody>
          <a:bodyPr spcFirstLastPara="1" wrap="square" lIns="91425" tIns="91425" rIns="91425" bIns="91425" anchor="t" anchorCtr="0">
            <a:noAutofit/>
          </a:bodyPr>
          <a:lstStyle>
            <a:lvl1pPr marR="0" lvl="0" algn="l" rtl="0">
              <a:lnSpc>
                <a:spcPct val="100000"/>
              </a:lnSpc>
              <a:spcBef>
                <a:spcPts val="240"/>
              </a:spcBef>
              <a:spcAft>
                <a:spcPts val="0"/>
              </a:spcAft>
              <a:buClr>
                <a:srgbClr val="6C6463"/>
              </a:buClr>
              <a:buSzPts val="1400"/>
              <a:buFont typeface="Arial"/>
              <a:buNone/>
              <a:defRPr sz="12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2pPr>
            <a:lvl3pPr marR="0" lvl="2" algn="l" rtl="0">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R="0" lvl="3" algn="l" rtl="0">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R="0" lvl="4"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723" name="Google Shape;723;p120"/>
          <p:cNvSpPr txBox="1">
            <a:spLocks noGrp="1"/>
          </p:cNvSpPr>
          <p:nvPr>
            <p:ph type="dt" idx="10"/>
          </p:nvPr>
        </p:nvSpPr>
        <p:spPr>
          <a:xfrm>
            <a:off x="152400" y="4890700"/>
            <a:ext cx="2133600" cy="1386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chemeClr val="lt1"/>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724" name="Google Shape;724;p120"/>
          <p:cNvSpPr txBox="1">
            <a:spLocks noGrp="1"/>
          </p:cNvSpPr>
          <p:nvPr>
            <p:ph type="sldNum" idx="12"/>
          </p:nvPr>
        </p:nvSpPr>
        <p:spPr>
          <a:xfrm>
            <a:off x="6858000" y="4890700"/>
            <a:ext cx="2133600" cy="1386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725" name="Google Shape;725;p120"/>
          <p:cNvSpPr txBox="1">
            <a:spLocks noGrp="1"/>
          </p:cNvSpPr>
          <p:nvPr>
            <p:ph type="body" idx="1"/>
          </p:nvPr>
        </p:nvSpPr>
        <p:spPr>
          <a:xfrm rot="-5400000">
            <a:off x="3451034" y="1050599"/>
            <a:ext cx="2057400" cy="184800"/>
          </a:xfrm>
          <a:prstGeom prst="rect">
            <a:avLst/>
          </a:prstGeom>
          <a:noFill/>
          <a:ln>
            <a:noFill/>
          </a:ln>
        </p:spPr>
        <p:txBody>
          <a:bodyPr spcFirstLastPara="1" wrap="square" lIns="91425" tIns="91425" rIns="91425" bIns="91425" anchor="t" anchorCtr="0">
            <a:noAutofit/>
          </a:bodyPr>
          <a:lstStyle>
            <a:lvl1pPr marL="457200" marR="0" lvl="0" indent="-228600" algn="r" rtl="0">
              <a:lnSpc>
                <a:spcPct val="100000"/>
              </a:lnSpc>
              <a:spcBef>
                <a:spcPts val="0"/>
              </a:spcBef>
              <a:spcAft>
                <a:spcPts val="0"/>
              </a:spcAft>
              <a:buClr>
                <a:srgbClr val="FFFFFF"/>
              </a:buClr>
              <a:buSzPts val="2000"/>
              <a:buFont typeface="Arial"/>
              <a:buNone/>
              <a:defRPr sz="600" b="0" i="0" u="none" strike="noStrike" cap="none">
                <a:solidFill>
                  <a:srgbClr val="FFFFFF"/>
                </a:solidFill>
                <a:latin typeface="Cabin"/>
                <a:ea typeface="Cabin"/>
                <a:cs typeface="Cabin"/>
                <a:sym typeface="Cabin"/>
              </a:defRPr>
            </a:lvl1pPr>
            <a:lvl2pPr marL="914400" marR="0" lvl="1" indent="-228600" algn="l" rtl="0">
              <a:lnSpc>
                <a:spcPct val="100000"/>
              </a:lnSpc>
              <a:spcBef>
                <a:spcPts val="1200"/>
              </a:spcBef>
              <a:spcAft>
                <a:spcPts val="0"/>
              </a:spcAft>
              <a:buClr>
                <a:schemeClr val="lt1"/>
              </a:buClr>
              <a:buSzPts val="2000"/>
              <a:buFont typeface="Arial"/>
              <a:buNone/>
              <a:defRPr sz="1800" b="0" i="0" u="none" strike="noStrike" cap="none">
                <a:solidFill>
                  <a:schemeClr val="lt1"/>
                </a:solidFill>
                <a:latin typeface="Cabin"/>
                <a:ea typeface="Cabin"/>
                <a:cs typeface="Cabin"/>
                <a:sym typeface="Cabin"/>
              </a:defRPr>
            </a:lvl2pPr>
            <a:lvl3pPr marL="1371600" marR="0" lvl="2" indent="-228600" algn="l" rtl="0">
              <a:lnSpc>
                <a:spcPct val="100000"/>
              </a:lnSpc>
              <a:spcBef>
                <a:spcPts val="1200"/>
              </a:spcBef>
              <a:spcAft>
                <a:spcPts val="0"/>
              </a:spcAft>
              <a:buClr>
                <a:schemeClr val="lt1"/>
              </a:buClr>
              <a:buSzPts val="1800"/>
              <a:buFont typeface="Arial"/>
              <a:buNone/>
              <a:defRPr sz="1600" b="0" i="0" u="none" strike="noStrike" cap="none">
                <a:solidFill>
                  <a:schemeClr val="lt1"/>
                </a:solidFill>
                <a:latin typeface="Cabin"/>
                <a:ea typeface="Cabin"/>
                <a:cs typeface="Cabin"/>
                <a:sym typeface="Cabin"/>
              </a:defRPr>
            </a:lvl3pPr>
            <a:lvl4pPr marL="1828800" marR="0" lvl="3" indent="-228600" algn="l" rtl="0">
              <a:lnSpc>
                <a:spcPct val="100000"/>
              </a:lnSpc>
              <a:spcBef>
                <a:spcPts val="280"/>
              </a:spcBef>
              <a:spcAft>
                <a:spcPts val="0"/>
              </a:spcAft>
              <a:buClr>
                <a:schemeClr val="lt1"/>
              </a:buClr>
              <a:buSzPts val="1600"/>
              <a:buFont typeface="Arial"/>
              <a:buNone/>
              <a:defRPr sz="1400" b="0" i="0" u="none" strike="noStrike" cap="none">
                <a:solidFill>
                  <a:schemeClr val="lt1"/>
                </a:solidFill>
                <a:latin typeface="Cabin"/>
                <a:ea typeface="Cabin"/>
                <a:cs typeface="Cabin"/>
                <a:sym typeface="Cabin"/>
              </a:defRPr>
            </a:lvl4pPr>
            <a:lvl5pPr marL="2286000" marR="0" lvl="4" indent="-228600" algn="l" rtl="0">
              <a:lnSpc>
                <a:spcPct val="100000"/>
              </a:lnSpc>
              <a:spcBef>
                <a:spcPts val="240"/>
              </a:spcBef>
              <a:spcAft>
                <a:spcPts val="0"/>
              </a:spcAft>
              <a:buClr>
                <a:schemeClr val="lt1"/>
              </a:buClr>
              <a:buSzPts val="1400"/>
              <a:buFont typeface="Arial"/>
              <a:buNone/>
              <a:defRPr sz="1200" b="0" i="0" u="none" strike="noStrike" cap="none">
                <a:solidFill>
                  <a:schemeClr val="lt1"/>
                </a:solidFill>
                <a:latin typeface="Cabin"/>
                <a:ea typeface="Cabin"/>
                <a:cs typeface="Cabin"/>
                <a:sym typeface="Cabi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726" name="Google Shape;726;p120"/>
          <p:cNvSpPr txBox="1">
            <a:spLocks noGrp="1"/>
          </p:cNvSpPr>
          <p:nvPr>
            <p:ph type="title"/>
          </p:nvPr>
        </p:nvSpPr>
        <p:spPr>
          <a:xfrm>
            <a:off x="4877104" y="2228850"/>
            <a:ext cx="3885900" cy="7155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BA0C2F"/>
              </a:buClr>
              <a:buSzPts val="1400"/>
              <a:buFont typeface="Cabin"/>
              <a:buNone/>
              <a:defRPr sz="2800" b="0" i="0" u="none" strike="noStrike" cap="none">
                <a:solidFill>
                  <a:srgbClr val="BA0C2F"/>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matchingName="Red/White 3 Content">
  <p:cSld name="Red/White 3 Content">
    <p:bg>
      <p:bgPr>
        <a:solidFill>
          <a:schemeClr val="lt1"/>
        </a:solidFill>
        <a:effectLst/>
      </p:bgPr>
    </p:bg>
    <p:spTree>
      <p:nvGrpSpPr>
        <p:cNvPr id="1" name="Shape 727"/>
        <p:cNvGrpSpPr/>
        <p:nvPr/>
      </p:nvGrpSpPr>
      <p:grpSpPr>
        <a:xfrm>
          <a:off x="0" y="0"/>
          <a:ext cx="0" cy="0"/>
          <a:chOff x="0" y="0"/>
          <a:chExt cx="0" cy="0"/>
        </a:xfrm>
      </p:grpSpPr>
      <p:sp>
        <p:nvSpPr>
          <p:cNvPr id="728" name="Google Shape;728;p121"/>
          <p:cNvSpPr txBox="1">
            <a:spLocks noGrp="1"/>
          </p:cNvSpPr>
          <p:nvPr>
            <p:ph type="body" idx="1"/>
          </p:nvPr>
        </p:nvSpPr>
        <p:spPr>
          <a:xfrm>
            <a:off x="686104" y="1200150"/>
            <a:ext cx="2514300" cy="3429000"/>
          </a:xfrm>
          <a:prstGeom prst="rect">
            <a:avLst/>
          </a:prstGeom>
          <a:noFill/>
          <a:ln>
            <a:noFill/>
          </a:ln>
        </p:spPr>
        <p:txBody>
          <a:bodyPr spcFirstLastPara="1" wrap="square" lIns="91425" tIns="91425" rIns="91425" bIns="91425" anchor="t" anchorCtr="0">
            <a:noAutofit/>
          </a:bodyPr>
          <a:lstStyle>
            <a:lvl1pPr marL="457200" marR="0" lvl="0" indent="-355600" algn="l" rtl="0">
              <a:lnSpc>
                <a:spcPct val="100000"/>
              </a:lnSpc>
              <a:spcBef>
                <a:spcPts val="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1pPr>
            <a:lvl2pPr marL="914400" marR="0" lvl="1" indent="-342900" algn="l" rtl="0">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2pPr>
            <a:lvl3pPr marL="1371600" marR="0" lvl="2" indent="-330200" algn="l" rtl="0">
              <a:lnSpc>
                <a:spcPct val="100000"/>
              </a:lnSpc>
              <a:spcBef>
                <a:spcPts val="12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3pPr>
            <a:lvl4pPr marL="1828800" marR="0" lvl="3" indent="-317500"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4pPr>
            <a:lvl5pPr marL="2286000" marR="0" lvl="4" indent="-330200" algn="l" rtl="0">
              <a:lnSpc>
                <a:spcPct val="100000"/>
              </a:lnSpc>
              <a:spcBef>
                <a:spcPts val="320"/>
              </a:spcBef>
              <a:spcAft>
                <a:spcPts val="0"/>
              </a:spcAft>
              <a:buClr>
                <a:srgbClr val="FFFFFF"/>
              </a:buClr>
              <a:buSzPts val="1600"/>
              <a:buFont typeface="Arial"/>
              <a:buChar char="»"/>
              <a:defRPr sz="1600" b="0" i="0" u="none" strike="noStrike" cap="none">
                <a:solidFill>
                  <a:srgbClr val="FFFFFF"/>
                </a:solidFill>
                <a:latin typeface="Cabin"/>
                <a:ea typeface="Cabin"/>
                <a:cs typeface="Cabin"/>
                <a:sym typeface="Cabin"/>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
        <p:nvSpPr>
          <p:cNvPr id="729" name="Google Shape;729;p121"/>
          <p:cNvSpPr txBox="1">
            <a:spLocks noGrp="1"/>
          </p:cNvSpPr>
          <p:nvPr>
            <p:ph type="body" idx="2"/>
          </p:nvPr>
        </p:nvSpPr>
        <p:spPr>
          <a:xfrm>
            <a:off x="5943600" y="1200150"/>
            <a:ext cx="2514900" cy="3429000"/>
          </a:xfrm>
          <a:prstGeom prst="rect">
            <a:avLst/>
          </a:prstGeom>
          <a:noFill/>
          <a:ln>
            <a:noFill/>
          </a:ln>
        </p:spPr>
        <p:txBody>
          <a:bodyPr spcFirstLastPara="1" wrap="square" lIns="91425" tIns="91425" rIns="91425" bIns="91425" anchor="t" anchorCtr="0">
            <a:noAutofit/>
          </a:bodyPr>
          <a:lstStyle>
            <a:lvl1pPr marL="457200" marR="0" lvl="0" indent="-355600" algn="l" rtl="0">
              <a:lnSpc>
                <a:spcPct val="100000"/>
              </a:lnSpc>
              <a:spcBef>
                <a:spcPts val="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1pPr>
            <a:lvl2pPr marL="914400" marR="0" lvl="1" indent="-342900" algn="l" rtl="0">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2pPr>
            <a:lvl3pPr marL="1371600" marR="0" lvl="2" indent="-330200" algn="l" rtl="0">
              <a:lnSpc>
                <a:spcPct val="100000"/>
              </a:lnSpc>
              <a:spcBef>
                <a:spcPts val="12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3pPr>
            <a:lvl4pPr marL="1828800" marR="0" lvl="3" indent="-317500"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4pPr>
            <a:lvl5pPr marL="2286000" marR="0" lvl="4" indent="-330200" algn="l" rtl="0">
              <a:lnSpc>
                <a:spcPct val="100000"/>
              </a:lnSpc>
              <a:spcBef>
                <a:spcPts val="320"/>
              </a:spcBef>
              <a:spcAft>
                <a:spcPts val="0"/>
              </a:spcAft>
              <a:buClr>
                <a:srgbClr val="FFFFFF"/>
              </a:buClr>
              <a:buSzPts val="1600"/>
              <a:buFont typeface="Arial"/>
              <a:buChar char="»"/>
              <a:defRPr sz="1600" b="0" i="0" u="none" strike="noStrike" cap="none">
                <a:solidFill>
                  <a:srgbClr val="FFFFFF"/>
                </a:solidFill>
                <a:latin typeface="Cabin"/>
                <a:ea typeface="Cabin"/>
                <a:cs typeface="Cabin"/>
                <a:sym typeface="Cabin"/>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
        <p:nvSpPr>
          <p:cNvPr id="730" name="Google Shape;730;p121"/>
          <p:cNvSpPr txBox="1">
            <a:spLocks noGrp="1"/>
          </p:cNvSpPr>
          <p:nvPr>
            <p:ph type="dt" idx="10"/>
          </p:nvPr>
        </p:nvSpPr>
        <p:spPr>
          <a:xfrm>
            <a:off x="152400" y="4904418"/>
            <a:ext cx="2133600" cy="1248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731" name="Google Shape;731;p121"/>
          <p:cNvSpPr txBox="1">
            <a:spLocks noGrp="1"/>
          </p:cNvSpPr>
          <p:nvPr>
            <p:ph type="ftr" idx="11"/>
          </p:nvPr>
        </p:nvSpPr>
        <p:spPr>
          <a:xfrm>
            <a:off x="3124200" y="4904418"/>
            <a:ext cx="2895600" cy="1248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732" name="Google Shape;732;p121"/>
          <p:cNvSpPr txBox="1">
            <a:spLocks noGrp="1"/>
          </p:cNvSpPr>
          <p:nvPr>
            <p:ph type="sldNum" idx="12"/>
          </p:nvPr>
        </p:nvSpPr>
        <p:spPr>
          <a:xfrm>
            <a:off x="6858000" y="4904418"/>
            <a:ext cx="2133600" cy="1248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733" name="Google Shape;733;p121"/>
          <p:cNvSpPr txBox="1">
            <a:spLocks noGrp="1"/>
          </p:cNvSpPr>
          <p:nvPr>
            <p:ph type="title"/>
          </p:nvPr>
        </p:nvSpPr>
        <p:spPr>
          <a:xfrm>
            <a:off x="686104" y="342900"/>
            <a:ext cx="7772400" cy="6858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BA0C2F"/>
              </a:buClr>
              <a:buSzPts val="1400"/>
              <a:buFont typeface="Cabin"/>
              <a:buNone/>
              <a:defRPr sz="2800" b="0" i="0" u="none" strike="noStrike" cap="none">
                <a:solidFill>
                  <a:srgbClr val="BA0C2F"/>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34" name="Google Shape;734;p121"/>
          <p:cNvSpPr txBox="1">
            <a:spLocks noGrp="1"/>
          </p:cNvSpPr>
          <p:nvPr>
            <p:ph type="body" idx="3"/>
          </p:nvPr>
        </p:nvSpPr>
        <p:spPr>
          <a:xfrm>
            <a:off x="3314548" y="1200150"/>
            <a:ext cx="2514900" cy="3429000"/>
          </a:xfrm>
          <a:prstGeom prst="rect">
            <a:avLst/>
          </a:prstGeom>
          <a:noFill/>
          <a:ln>
            <a:noFill/>
          </a:ln>
        </p:spPr>
        <p:txBody>
          <a:bodyPr spcFirstLastPara="1" wrap="square" lIns="91425" tIns="91425" rIns="91425" bIns="91425" anchor="t" anchorCtr="0">
            <a:noAutofit/>
          </a:bodyPr>
          <a:lstStyle>
            <a:lvl1pPr marL="457200" marR="0" lvl="0" indent="-355600" algn="l" rtl="0">
              <a:lnSpc>
                <a:spcPct val="100000"/>
              </a:lnSpc>
              <a:spcBef>
                <a:spcPts val="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1pPr>
            <a:lvl2pPr marL="914400" marR="0" lvl="1" indent="-342900" algn="l" rtl="0">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2pPr>
            <a:lvl3pPr marL="1371600" marR="0" lvl="2" indent="-330200" algn="l" rtl="0">
              <a:lnSpc>
                <a:spcPct val="100000"/>
              </a:lnSpc>
              <a:spcBef>
                <a:spcPts val="12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3pPr>
            <a:lvl4pPr marL="1828800" marR="0" lvl="3" indent="-317500"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4pPr>
            <a:lvl5pPr marL="2286000" marR="0" lvl="4" indent="-330200" algn="l" rtl="0">
              <a:lnSpc>
                <a:spcPct val="100000"/>
              </a:lnSpc>
              <a:spcBef>
                <a:spcPts val="320"/>
              </a:spcBef>
              <a:spcAft>
                <a:spcPts val="0"/>
              </a:spcAft>
              <a:buClr>
                <a:srgbClr val="FFFFFF"/>
              </a:buClr>
              <a:buSzPts val="1600"/>
              <a:buFont typeface="Arial"/>
              <a:buChar char="»"/>
              <a:defRPr sz="1600" b="0" i="0" u="none" strike="noStrike" cap="none">
                <a:solidFill>
                  <a:srgbClr val="FFFFFF"/>
                </a:solidFill>
                <a:latin typeface="Cabin"/>
                <a:ea typeface="Cabin"/>
                <a:cs typeface="Cabin"/>
                <a:sym typeface="Cabin"/>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matchingName="Red/White 1 Content + Bottom Photo">
  <p:cSld name="Red/White 1 Content + Bottom Photo">
    <p:bg>
      <p:bgPr>
        <a:solidFill>
          <a:schemeClr val="lt1"/>
        </a:solidFill>
        <a:effectLst/>
      </p:bgPr>
    </p:bg>
    <p:spTree>
      <p:nvGrpSpPr>
        <p:cNvPr id="1" name="Shape 735"/>
        <p:cNvGrpSpPr/>
        <p:nvPr/>
      </p:nvGrpSpPr>
      <p:grpSpPr>
        <a:xfrm>
          <a:off x="0" y="0"/>
          <a:ext cx="0" cy="0"/>
          <a:chOff x="0" y="0"/>
          <a:chExt cx="0" cy="0"/>
        </a:xfrm>
      </p:grpSpPr>
      <p:sp>
        <p:nvSpPr>
          <p:cNvPr id="736" name="Google Shape;736;p122"/>
          <p:cNvSpPr>
            <a:spLocks noGrp="1"/>
          </p:cNvSpPr>
          <p:nvPr>
            <p:ph type="pic" idx="2"/>
          </p:nvPr>
        </p:nvSpPr>
        <p:spPr>
          <a:xfrm>
            <a:off x="152400" y="2571750"/>
            <a:ext cx="8839200" cy="2457600"/>
          </a:xfrm>
          <a:prstGeom prst="rect">
            <a:avLst/>
          </a:prstGeom>
          <a:solidFill>
            <a:srgbClr val="CFCDC9"/>
          </a:solidFill>
          <a:ln>
            <a:noFill/>
          </a:ln>
        </p:spPr>
        <p:txBody>
          <a:bodyPr spcFirstLastPara="1" wrap="square" lIns="91425" tIns="91425" rIns="91425" bIns="91425" anchor="t" anchorCtr="0">
            <a:noAutofit/>
          </a:bodyPr>
          <a:lstStyle>
            <a:lvl1pPr marR="0" lvl="0" algn="l" rtl="0">
              <a:lnSpc>
                <a:spcPct val="100000"/>
              </a:lnSpc>
              <a:spcBef>
                <a:spcPts val="240"/>
              </a:spcBef>
              <a:spcAft>
                <a:spcPts val="0"/>
              </a:spcAft>
              <a:buClr>
                <a:srgbClr val="6C6463"/>
              </a:buClr>
              <a:buSzPts val="1400"/>
              <a:buFont typeface="Arial"/>
              <a:buNone/>
              <a:defRPr sz="12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2pPr>
            <a:lvl3pPr marR="0" lvl="2" algn="l" rtl="0">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R="0" lvl="3" algn="l" rtl="0">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R="0" lvl="4"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737" name="Google Shape;737;p122"/>
          <p:cNvSpPr txBox="1">
            <a:spLocks noGrp="1"/>
          </p:cNvSpPr>
          <p:nvPr>
            <p:ph type="body" idx="1"/>
          </p:nvPr>
        </p:nvSpPr>
        <p:spPr>
          <a:xfrm>
            <a:off x="685800" y="1200150"/>
            <a:ext cx="7772400" cy="1200000"/>
          </a:xfrm>
          <a:prstGeom prst="rect">
            <a:avLst/>
          </a:prstGeom>
          <a:noFill/>
          <a:ln>
            <a:noFill/>
          </a:ln>
        </p:spPr>
        <p:txBody>
          <a:bodyPr spcFirstLastPara="1" wrap="square" lIns="91425" tIns="91425" rIns="91425" bIns="91425" anchor="t" anchorCtr="0">
            <a:noAutofit/>
          </a:bodyPr>
          <a:lstStyle>
            <a:lvl1pPr marL="457200" marR="0" lvl="0" indent="-355600" algn="l" rtl="0">
              <a:lnSpc>
                <a:spcPct val="100000"/>
              </a:lnSpc>
              <a:spcBef>
                <a:spcPts val="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1pPr>
            <a:lvl2pPr marL="914400" marR="0" lvl="1" indent="-355600" algn="l" rtl="0">
              <a:lnSpc>
                <a:spcPct val="100000"/>
              </a:lnSpc>
              <a:spcBef>
                <a:spcPts val="120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2pPr>
            <a:lvl3pPr marL="1371600" marR="0" lvl="2" indent="-342900" algn="l" rtl="0">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L="1828800" marR="0" lvl="3" indent="-330200" algn="l" rtl="0">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L="2286000" marR="0" lvl="4" indent="-317500" algn="l" rtl="0">
              <a:lnSpc>
                <a:spcPct val="100000"/>
              </a:lnSpc>
              <a:spcBef>
                <a:spcPts val="280"/>
              </a:spcBef>
              <a:spcAft>
                <a:spcPts val="0"/>
              </a:spcAft>
              <a:buClr>
                <a:srgbClr val="FFFFFF"/>
              </a:buClr>
              <a:buSzPts val="1400"/>
              <a:buFont typeface="Arial"/>
              <a:buChar char="»"/>
              <a:defRPr sz="1400" b="0" i="0" u="none" strike="noStrike" cap="none">
                <a:solidFill>
                  <a:srgbClr val="FFFFFF"/>
                </a:solidFill>
                <a:latin typeface="Cabin"/>
                <a:ea typeface="Cabin"/>
                <a:cs typeface="Cabin"/>
                <a:sym typeface="Cabi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738" name="Google Shape;738;p122"/>
          <p:cNvSpPr txBox="1">
            <a:spLocks noGrp="1"/>
          </p:cNvSpPr>
          <p:nvPr>
            <p:ph type="dt" idx="10"/>
          </p:nvPr>
        </p:nvSpPr>
        <p:spPr>
          <a:xfrm>
            <a:off x="152400" y="4890700"/>
            <a:ext cx="2133600" cy="1386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rgbClr val="FFFFFF"/>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739" name="Google Shape;739;p122"/>
          <p:cNvSpPr txBox="1">
            <a:spLocks noGrp="1"/>
          </p:cNvSpPr>
          <p:nvPr>
            <p:ph type="ftr" idx="11"/>
          </p:nvPr>
        </p:nvSpPr>
        <p:spPr>
          <a:xfrm>
            <a:off x="3124200" y="4890700"/>
            <a:ext cx="2895600" cy="1386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600" b="0" i="0" u="none" strike="noStrike" cap="none">
                <a:solidFill>
                  <a:srgbClr val="FFFFFF"/>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740" name="Google Shape;740;p122"/>
          <p:cNvSpPr txBox="1">
            <a:spLocks noGrp="1"/>
          </p:cNvSpPr>
          <p:nvPr>
            <p:ph type="sldNum" idx="12"/>
          </p:nvPr>
        </p:nvSpPr>
        <p:spPr>
          <a:xfrm>
            <a:off x="6858000" y="4890700"/>
            <a:ext cx="2133600" cy="1386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741" name="Google Shape;741;p122"/>
          <p:cNvSpPr txBox="1">
            <a:spLocks noGrp="1"/>
          </p:cNvSpPr>
          <p:nvPr>
            <p:ph type="title"/>
          </p:nvPr>
        </p:nvSpPr>
        <p:spPr>
          <a:xfrm>
            <a:off x="686104" y="342900"/>
            <a:ext cx="7772400" cy="6858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BA0C2F"/>
              </a:buClr>
              <a:buSzPts val="1400"/>
              <a:buFont typeface="Cabin"/>
              <a:buNone/>
              <a:defRPr sz="2800" b="0" i="0" u="none" strike="noStrike" cap="none">
                <a:solidFill>
                  <a:srgbClr val="BA0C2F"/>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42" name="Google Shape;742;p122"/>
          <p:cNvSpPr txBox="1">
            <a:spLocks noGrp="1"/>
          </p:cNvSpPr>
          <p:nvPr>
            <p:ph type="body" idx="3"/>
          </p:nvPr>
        </p:nvSpPr>
        <p:spPr>
          <a:xfrm rot="-5400000">
            <a:off x="7870634" y="3508049"/>
            <a:ext cx="2057400" cy="184800"/>
          </a:xfrm>
          <a:prstGeom prst="rect">
            <a:avLst/>
          </a:prstGeom>
          <a:noFill/>
          <a:ln>
            <a:noFill/>
          </a:ln>
        </p:spPr>
        <p:txBody>
          <a:bodyPr spcFirstLastPara="1" wrap="square" lIns="91425" tIns="91425" rIns="91425" bIns="91425" anchor="t" anchorCtr="0">
            <a:noAutofit/>
          </a:bodyPr>
          <a:lstStyle>
            <a:lvl1pPr marL="457200" marR="0" lvl="0" indent="-228600" algn="r" rtl="0">
              <a:lnSpc>
                <a:spcPct val="100000"/>
              </a:lnSpc>
              <a:spcBef>
                <a:spcPts val="0"/>
              </a:spcBef>
              <a:spcAft>
                <a:spcPts val="0"/>
              </a:spcAft>
              <a:buClr>
                <a:srgbClr val="FFFFFF"/>
              </a:buClr>
              <a:buSzPts val="2000"/>
              <a:buFont typeface="Arial"/>
              <a:buNone/>
              <a:defRPr sz="600" b="0" i="0" u="none" strike="noStrike" cap="none">
                <a:solidFill>
                  <a:srgbClr val="FFFFFF"/>
                </a:solidFill>
                <a:latin typeface="Cabin"/>
                <a:ea typeface="Cabin"/>
                <a:cs typeface="Cabin"/>
                <a:sym typeface="Cabin"/>
              </a:defRPr>
            </a:lvl1pPr>
            <a:lvl2pPr marL="914400" marR="0" lvl="1" indent="-228600" algn="l" rtl="0">
              <a:lnSpc>
                <a:spcPct val="100000"/>
              </a:lnSpc>
              <a:spcBef>
                <a:spcPts val="1200"/>
              </a:spcBef>
              <a:spcAft>
                <a:spcPts val="0"/>
              </a:spcAft>
              <a:buClr>
                <a:schemeClr val="lt1"/>
              </a:buClr>
              <a:buSzPts val="2000"/>
              <a:buFont typeface="Arial"/>
              <a:buNone/>
              <a:defRPr sz="1800" b="0" i="0" u="none" strike="noStrike" cap="none">
                <a:solidFill>
                  <a:schemeClr val="lt1"/>
                </a:solidFill>
                <a:latin typeface="Cabin"/>
                <a:ea typeface="Cabin"/>
                <a:cs typeface="Cabin"/>
                <a:sym typeface="Cabin"/>
              </a:defRPr>
            </a:lvl2pPr>
            <a:lvl3pPr marL="1371600" marR="0" lvl="2" indent="-228600" algn="l" rtl="0">
              <a:lnSpc>
                <a:spcPct val="100000"/>
              </a:lnSpc>
              <a:spcBef>
                <a:spcPts val="1200"/>
              </a:spcBef>
              <a:spcAft>
                <a:spcPts val="0"/>
              </a:spcAft>
              <a:buClr>
                <a:schemeClr val="lt1"/>
              </a:buClr>
              <a:buSzPts val="1800"/>
              <a:buFont typeface="Arial"/>
              <a:buNone/>
              <a:defRPr sz="1600" b="0" i="0" u="none" strike="noStrike" cap="none">
                <a:solidFill>
                  <a:schemeClr val="lt1"/>
                </a:solidFill>
                <a:latin typeface="Cabin"/>
                <a:ea typeface="Cabin"/>
                <a:cs typeface="Cabin"/>
                <a:sym typeface="Cabin"/>
              </a:defRPr>
            </a:lvl3pPr>
            <a:lvl4pPr marL="1828800" marR="0" lvl="3" indent="-228600" algn="l" rtl="0">
              <a:lnSpc>
                <a:spcPct val="100000"/>
              </a:lnSpc>
              <a:spcBef>
                <a:spcPts val="280"/>
              </a:spcBef>
              <a:spcAft>
                <a:spcPts val="0"/>
              </a:spcAft>
              <a:buClr>
                <a:schemeClr val="lt1"/>
              </a:buClr>
              <a:buSzPts val="1600"/>
              <a:buFont typeface="Arial"/>
              <a:buNone/>
              <a:defRPr sz="1400" b="0" i="0" u="none" strike="noStrike" cap="none">
                <a:solidFill>
                  <a:schemeClr val="lt1"/>
                </a:solidFill>
                <a:latin typeface="Cabin"/>
                <a:ea typeface="Cabin"/>
                <a:cs typeface="Cabin"/>
                <a:sym typeface="Cabin"/>
              </a:defRPr>
            </a:lvl4pPr>
            <a:lvl5pPr marL="2286000" marR="0" lvl="4" indent="-228600" algn="l" rtl="0">
              <a:lnSpc>
                <a:spcPct val="100000"/>
              </a:lnSpc>
              <a:spcBef>
                <a:spcPts val="240"/>
              </a:spcBef>
              <a:spcAft>
                <a:spcPts val="0"/>
              </a:spcAft>
              <a:buClr>
                <a:schemeClr val="lt1"/>
              </a:buClr>
              <a:buSzPts val="1400"/>
              <a:buFont typeface="Arial"/>
              <a:buNone/>
              <a:defRPr sz="1200" b="0" i="0" u="none" strike="noStrike" cap="none">
                <a:solidFill>
                  <a:schemeClr val="lt1"/>
                </a:solidFill>
                <a:latin typeface="Cabin"/>
                <a:ea typeface="Cabin"/>
                <a:cs typeface="Cabin"/>
                <a:sym typeface="Cabi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matchingName="Red/White 1 Content + Right Photo">
  <p:cSld name="Red/White 1 Content + Right Photo">
    <p:bg>
      <p:bgPr>
        <a:solidFill>
          <a:schemeClr val="lt1"/>
        </a:solidFill>
        <a:effectLst/>
      </p:bgPr>
    </p:bg>
    <p:spTree>
      <p:nvGrpSpPr>
        <p:cNvPr id="1" name="Shape 743"/>
        <p:cNvGrpSpPr/>
        <p:nvPr/>
      </p:nvGrpSpPr>
      <p:grpSpPr>
        <a:xfrm>
          <a:off x="0" y="0"/>
          <a:ext cx="0" cy="0"/>
          <a:chOff x="0" y="0"/>
          <a:chExt cx="0" cy="0"/>
        </a:xfrm>
      </p:grpSpPr>
      <p:sp>
        <p:nvSpPr>
          <p:cNvPr id="744" name="Google Shape;744;p123"/>
          <p:cNvSpPr>
            <a:spLocks noGrp="1"/>
          </p:cNvSpPr>
          <p:nvPr>
            <p:ph type="pic" idx="2"/>
          </p:nvPr>
        </p:nvSpPr>
        <p:spPr>
          <a:xfrm>
            <a:off x="4572000" y="114300"/>
            <a:ext cx="4419600" cy="4914900"/>
          </a:xfrm>
          <a:prstGeom prst="rect">
            <a:avLst/>
          </a:prstGeom>
          <a:solidFill>
            <a:srgbClr val="CFCDC9"/>
          </a:solidFill>
          <a:ln>
            <a:noFill/>
          </a:ln>
        </p:spPr>
        <p:txBody>
          <a:bodyPr spcFirstLastPara="1" wrap="square" lIns="91425" tIns="91425" rIns="91425" bIns="91425" anchor="t" anchorCtr="0">
            <a:noAutofit/>
          </a:bodyPr>
          <a:lstStyle>
            <a:lvl1pPr marR="0" lvl="0" algn="l" rtl="0">
              <a:lnSpc>
                <a:spcPct val="100000"/>
              </a:lnSpc>
              <a:spcBef>
                <a:spcPts val="240"/>
              </a:spcBef>
              <a:spcAft>
                <a:spcPts val="0"/>
              </a:spcAft>
              <a:buClr>
                <a:srgbClr val="6C6463"/>
              </a:buClr>
              <a:buSzPts val="1400"/>
              <a:buFont typeface="Arial"/>
              <a:buNone/>
              <a:defRPr sz="12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2pPr>
            <a:lvl3pPr marR="0" lvl="2" algn="l" rtl="0">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R="0" lvl="3" algn="l" rtl="0">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R="0" lvl="4"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745" name="Google Shape;745;p123"/>
          <p:cNvSpPr txBox="1">
            <a:spLocks noGrp="1"/>
          </p:cNvSpPr>
          <p:nvPr>
            <p:ph type="dt" idx="10"/>
          </p:nvPr>
        </p:nvSpPr>
        <p:spPr>
          <a:xfrm>
            <a:off x="152400" y="4890700"/>
            <a:ext cx="2133600" cy="1386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746" name="Google Shape;746;p123"/>
          <p:cNvSpPr txBox="1">
            <a:spLocks noGrp="1"/>
          </p:cNvSpPr>
          <p:nvPr>
            <p:ph type="sldNum" idx="12"/>
          </p:nvPr>
        </p:nvSpPr>
        <p:spPr>
          <a:xfrm>
            <a:off x="6858000" y="4890700"/>
            <a:ext cx="2133600" cy="1386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747" name="Google Shape;747;p123"/>
          <p:cNvSpPr txBox="1">
            <a:spLocks noGrp="1"/>
          </p:cNvSpPr>
          <p:nvPr>
            <p:ph type="body" idx="1"/>
          </p:nvPr>
        </p:nvSpPr>
        <p:spPr>
          <a:xfrm>
            <a:off x="685800" y="1543051"/>
            <a:ext cx="3657600" cy="3086100"/>
          </a:xfrm>
          <a:prstGeom prst="rect">
            <a:avLst/>
          </a:prstGeom>
          <a:noFill/>
          <a:ln>
            <a:noFill/>
          </a:ln>
        </p:spPr>
        <p:txBody>
          <a:bodyPr spcFirstLastPara="1" wrap="square" lIns="91425" tIns="91425" rIns="91425" bIns="91425" anchor="t" anchorCtr="0">
            <a:noAutofit/>
          </a:bodyPr>
          <a:lstStyle>
            <a:lvl1pPr marL="457200" marR="0" lvl="0" indent="-355600" algn="l" rtl="0">
              <a:lnSpc>
                <a:spcPct val="100000"/>
              </a:lnSpc>
              <a:spcBef>
                <a:spcPts val="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1pPr>
            <a:lvl2pPr marL="914400" marR="0" lvl="1" indent="-342900" algn="l" rtl="0">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2pPr>
            <a:lvl3pPr marL="1371600" marR="0" lvl="2" indent="-330200" algn="l" rtl="0">
              <a:lnSpc>
                <a:spcPct val="100000"/>
              </a:lnSpc>
              <a:spcBef>
                <a:spcPts val="12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3pPr>
            <a:lvl4pPr marL="1828800" marR="0" lvl="3" indent="-317500"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4pPr>
            <a:lvl5pPr marL="2286000" marR="0" lvl="4" indent="-317500" algn="l" rtl="0">
              <a:lnSpc>
                <a:spcPct val="100000"/>
              </a:lnSpc>
              <a:spcBef>
                <a:spcPts val="280"/>
              </a:spcBef>
              <a:spcAft>
                <a:spcPts val="0"/>
              </a:spcAft>
              <a:buClr>
                <a:srgbClr val="FFFFFF"/>
              </a:buClr>
              <a:buSzPts val="1400"/>
              <a:buFont typeface="Arial"/>
              <a:buChar char="»"/>
              <a:defRPr sz="1400" b="0" i="0" u="none" strike="noStrike" cap="none">
                <a:solidFill>
                  <a:srgbClr val="FFFFFF"/>
                </a:solidFill>
                <a:latin typeface="Cabin"/>
                <a:ea typeface="Cabin"/>
                <a:cs typeface="Cabin"/>
                <a:sym typeface="Cabi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748" name="Google Shape;748;p123"/>
          <p:cNvSpPr txBox="1">
            <a:spLocks noGrp="1"/>
          </p:cNvSpPr>
          <p:nvPr>
            <p:ph type="title"/>
          </p:nvPr>
        </p:nvSpPr>
        <p:spPr>
          <a:xfrm>
            <a:off x="685800" y="306153"/>
            <a:ext cx="3657300" cy="10425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BA0C2F"/>
              </a:buClr>
              <a:buSzPts val="1400"/>
              <a:buFont typeface="Cabin"/>
              <a:buNone/>
              <a:defRPr sz="2800" b="0" i="0" u="none" strike="noStrike" cap="none">
                <a:solidFill>
                  <a:srgbClr val="BA0C2F"/>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49" name="Google Shape;749;p123"/>
          <p:cNvSpPr txBox="1">
            <a:spLocks noGrp="1"/>
          </p:cNvSpPr>
          <p:nvPr>
            <p:ph type="body" idx="3"/>
          </p:nvPr>
        </p:nvSpPr>
        <p:spPr>
          <a:xfrm rot="-5400000">
            <a:off x="7870634" y="1050599"/>
            <a:ext cx="2057400" cy="184800"/>
          </a:xfrm>
          <a:prstGeom prst="rect">
            <a:avLst/>
          </a:prstGeom>
          <a:noFill/>
          <a:ln>
            <a:noFill/>
          </a:ln>
        </p:spPr>
        <p:txBody>
          <a:bodyPr spcFirstLastPara="1" wrap="square" lIns="91425" tIns="91425" rIns="91425" bIns="91425" anchor="t" anchorCtr="0">
            <a:noAutofit/>
          </a:bodyPr>
          <a:lstStyle>
            <a:lvl1pPr marL="457200" marR="0" lvl="0" indent="-228600" algn="r" rtl="0">
              <a:lnSpc>
                <a:spcPct val="100000"/>
              </a:lnSpc>
              <a:spcBef>
                <a:spcPts val="0"/>
              </a:spcBef>
              <a:spcAft>
                <a:spcPts val="0"/>
              </a:spcAft>
              <a:buClr>
                <a:srgbClr val="FFFFFF"/>
              </a:buClr>
              <a:buSzPts val="2000"/>
              <a:buFont typeface="Arial"/>
              <a:buNone/>
              <a:defRPr sz="600" b="0" i="0" u="none" strike="noStrike" cap="none">
                <a:solidFill>
                  <a:srgbClr val="FFFFFF"/>
                </a:solidFill>
                <a:latin typeface="Cabin"/>
                <a:ea typeface="Cabin"/>
                <a:cs typeface="Cabin"/>
                <a:sym typeface="Cabin"/>
              </a:defRPr>
            </a:lvl1pPr>
            <a:lvl2pPr marL="914400" marR="0" lvl="1" indent="-228600" algn="l" rtl="0">
              <a:lnSpc>
                <a:spcPct val="100000"/>
              </a:lnSpc>
              <a:spcBef>
                <a:spcPts val="1200"/>
              </a:spcBef>
              <a:spcAft>
                <a:spcPts val="0"/>
              </a:spcAft>
              <a:buClr>
                <a:schemeClr val="lt1"/>
              </a:buClr>
              <a:buSzPts val="2000"/>
              <a:buFont typeface="Arial"/>
              <a:buNone/>
              <a:defRPr sz="1800" b="0" i="0" u="none" strike="noStrike" cap="none">
                <a:solidFill>
                  <a:schemeClr val="lt1"/>
                </a:solidFill>
                <a:latin typeface="Cabin"/>
                <a:ea typeface="Cabin"/>
                <a:cs typeface="Cabin"/>
                <a:sym typeface="Cabin"/>
              </a:defRPr>
            </a:lvl2pPr>
            <a:lvl3pPr marL="1371600" marR="0" lvl="2" indent="-228600" algn="l" rtl="0">
              <a:lnSpc>
                <a:spcPct val="100000"/>
              </a:lnSpc>
              <a:spcBef>
                <a:spcPts val="1200"/>
              </a:spcBef>
              <a:spcAft>
                <a:spcPts val="0"/>
              </a:spcAft>
              <a:buClr>
                <a:schemeClr val="lt1"/>
              </a:buClr>
              <a:buSzPts val="1800"/>
              <a:buFont typeface="Arial"/>
              <a:buNone/>
              <a:defRPr sz="1600" b="0" i="0" u="none" strike="noStrike" cap="none">
                <a:solidFill>
                  <a:schemeClr val="lt1"/>
                </a:solidFill>
                <a:latin typeface="Cabin"/>
                <a:ea typeface="Cabin"/>
                <a:cs typeface="Cabin"/>
                <a:sym typeface="Cabin"/>
              </a:defRPr>
            </a:lvl3pPr>
            <a:lvl4pPr marL="1828800" marR="0" lvl="3" indent="-228600" algn="l" rtl="0">
              <a:lnSpc>
                <a:spcPct val="100000"/>
              </a:lnSpc>
              <a:spcBef>
                <a:spcPts val="280"/>
              </a:spcBef>
              <a:spcAft>
                <a:spcPts val="0"/>
              </a:spcAft>
              <a:buClr>
                <a:schemeClr val="lt1"/>
              </a:buClr>
              <a:buSzPts val="1600"/>
              <a:buFont typeface="Arial"/>
              <a:buNone/>
              <a:defRPr sz="1400" b="0" i="0" u="none" strike="noStrike" cap="none">
                <a:solidFill>
                  <a:schemeClr val="lt1"/>
                </a:solidFill>
                <a:latin typeface="Cabin"/>
                <a:ea typeface="Cabin"/>
                <a:cs typeface="Cabin"/>
                <a:sym typeface="Cabin"/>
              </a:defRPr>
            </a:lvl4pPr>
            <a:lvl5pPr marL="2286000" marR="0" lvl="4" indent="-228600" algn="l" rtl="0">
              <a:lnSpc>
                <a:spcPct val="100000"/>
              </a:lnSpc>
              <a:spcBef>
                <a:spcPts val="240"/>
              </a:spcBef>
              <a:spcAft>
                <a:spcPts val="0"/>
              </a:spcAft>
              <a:buClr>
                <a:schemeClr val="lt1"/>
              </a:buClr>
              <a:buSzPts val="1400"/>
              <a:buFont typeface="Arial"/>
              <a:buNone/>
              <a:defRPr sz="1200" b="0" i="0" u="none" strike="noStrike" cap="none">
                <a:solidFill>
                  <a:schemeClr val="lt1"/>
                </a:solidFill>
                <a:latin typeface="Cabin"/>
                <a:ea typeface="Cabin"/>
                <a:cs typeface="Cabin"/>
                <a:sym typeface="Cabi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Red/Gray Title Only">
  <p:cSld name="Red/Gray Title Only">
    <p:bg>
      <p:bgPr>
        <a:solidFill>
          <a:srgbClr val="E7E7E5"/>
        </a:solidFill>
        <a:effectLst/>
      </p:bgPr>
    </p:bg>
    <p:spTree>
      <p:nvGrpSpPr>
        <p:cNvPr id="1" name="Shape 71"/>
        <p:cNvGrpSpPr/>
        <p:nvPr/>
      </p:nvGrpSpPr>
      <p:grpSpPr>
        <a:xfrm>
          <a:off x="0" y="0"/>
          <a:ext cx="0" cy="0"/>
          <a:chOff x="0" y="0"/>
          <a:chExt cx="0" cy="0"/>
        </a:xfrm>
      </p:grpSpPr>
      <p:sp>
        <p:nvSpPr>
          <p:cNvPr id="72" name="Google Shape;72;p12"/>
          <p:cNvSpPr>
            <a:spLocks noGrp="1"/>
          </p:cNvSpPr>
          <p:nvPr>
            <p:ph type="pic" idx="2"/>
          </p:nvPr>
        </p:nvSpPr>
        <p:spPr>
          <a:xfrm>
            <a:off x="152400" y="152761"/>
            <a:ext cx="4419600" cy="4838100"/>
          </a:xfrm>
          <a:prstGeom prst="rect">
            <a:avLst/>
          </a:prstGeom>
          <a:solidFill>
            <a:schemeClr val="lt1"/>
          </a:solidFill>
          <a:ln>
            <a:noFill/>
          </a:ln>
        </p:spPr>
        <p:txBody>
          <a:bodyPr spcFirstLastPara="1" wrap="square" lIns="91175" tIns="91175" rIns="91175" bIns="91175" anchor="t" anchorCtr="0">
            <a:noAutofit/>
          </a:bodyPr>
          <a:lstStyle>
            <a:lvl1pPr marL="0" marR="0" lvl="0" indent="0" algn="l" rtl="0">
              <a:lnSpc>
                <a:spcPct val="100000"/>
              </a:lnSpc>
              <a:spcBef>
                <a:spcPts val="200"/>
              </a:spcBef>
              <a:spcAft>
                <a:spcPts val="0"/>
              </a:spcAft>
              <a:buClr>
                <a:srgbClr val="6C6463"/>
              </a:buClr>
              <a:buSzPts val="1400"/>
              <a:buFont typeface="Gill Sans"/>
              <a:buNone/>
              <a:defRPr sz="1200" i="0" u="none" strike="noStrike" cap="none">
                <a:solidFill>
                  <a:srgbClr val="6C6463"/>
                </a:solidFill>
                <a:latin typeface="Gill Sans"/>
                <a:ea typeface="Gill Sans"/>
                <a:cs typeface="Gill Sans"/>
                <a:sym typeface="Gill Sans"/>
              </a:defRPr>
            </a:lvl1pPr>
            <a:lvl2pPr marL="685800" marR="0" lvl="1" indent="-241300" algn="l" rtl="0">
              <a:spcBef>
                <a:spcPts val="0"/>
              </a:spcBef>
              <a:spcAft>
                <a:spcPts val="0"/>
              </a:spcAft>
              <a:buClr>
                <a:srgbClr val="6C6463"/>
              </a:buClr>
              <a:buSzPts val="1600"/>
              <a:buFont typeface="Gill Sans"/>
              <a:buChar char="–"/>
              <a:defRPr sz="1600" i="0" u="none" strike="noStrike" cap="none">
                <a:solidFill>
                  <a:srgbClr val="6C6463"/>
                </a:solidFill>
                <a:latin typeface="Gill Sans"/>
                <a:ea typeface="Gill Sans"/>
                <a:cs typeface="Gill Sans"/>
                <a:sym typeface="Gill Sans"/>
              </a:defRPr>
            </a:lvl2pPr>
            <a:lvl3pPr marL="914400" marR="0" lvl="2" indent="-241300" algn="l" rtl="0">
              <a:spcBef>
                <a:spcPts val="800"/>
              </a:spcBef>
              <a:spcAft>
                <a:spcPts val="0"/>
              </a:spcAft>
              <a:buClr>
                <a:srgbClr val="6C6463"/>
              </a:buClr>
              <a:buSzPts val="1800"/>
              <a:buFont typeface="Gill Sans"/>
              <a:buChar char="•"/>
              <a:defRPr sz="1800" i="0" u="none" strike="noStrike" cap="none">
                <a:solidFill>
                  <a:srgbClr val="6C6463"/>
                </a:solidFill>
                <a:latin typeface="Gill Sans"/>
                <a:ea typeface="Gill Sans"/>
                <a:cs typeface="Gill Sans"/>
                <a:sym typeface="Gill Sans"/>
              </a:defRPr>
            </a:lvl3pPr>
            <a:lvl4pPr marL="1143000" marR="0" lvl="3" indent="-228600" algn="l" rtl="0">
              <a:spcBef>
                <a:spcPts val="300"/>
              </a:spcBef>
              <a:spcAft>
                <a:spcPts val="0"/>
              </a:spcAft>
              <a:buClr>
                <a:srgbClr val="6C6463"/>
              </a:buClr>
              <a:buSzPts val="1600"/>
              <a:buFont typeface="Gill Sans"/>
              <a:buChar char="–"/>
              <a:defRPr sz="1600" i="0" u="none" strike="noStrike" cap="none">
                <a:solidFill>
                  <a:srgbClr val="6C6463"/>
                </a:solidFill>
                <a:latin typeface="Gill Sans"/>
                <a:ea typeface="Gill Sans"/>
                <a:cs typeface="Gill Sans"/>
                <a:sym typeface="Gill Sans"/>
              </a:defRPr>
            </a:lvl4pPr>
            <a:lvl5pPr marL="1244600" marR="0" lvl="4" indent="-228600" algn="l" rtl="0">
              <a:spcBef>
                <a:spcPts val="300"/>
              </a:spcBef>
              <a:spcAft>
                <a:spcPts val="0"/>
              </a:spcAft>
              <a:buClr>
                <a:srgbClr val="6C6463"/>
              </a:buClr>
              <a:buSzPts val="1400"/>
              <a:buFont typeface="Gill Sans"/>
              <a:buChar char="»"/>
              <a:defRPr sz="1400" i="0" u="none" strike="noStrike" cap="none">
                <a:solidFill>
                  <a:srgbClr val="6C6463"/>
                </a:solidFill>
                <a:latin typeface="Gill Sans"/>
                <a:ea typeface="Gill Sans"/>
                <a:cs typeface="Gill Sans"/>
                <a:sym typeface="Gill Sans"/>
              </a:defRPr>
            </a:lvl5pPr>
            <a:lvl6pPr marL="2501900" marR="0" lvl="5" indent="-215900" algn="l" rtl="0">
              <a:spcBef>
                <a:spcPts val="400"/>
              </a:spcBef>
              <a:spcAft>
                <a:spcPts val="0"/>
              </a:spcAft>
              <a:buClr>
                <a:schemeClr val="dk1"/>
              </a:buClr>
              <a:buSzPts val="2000"/>
              <a:buFont typeface="Gill Sans"/>
              <a:buChar char="•"/>
              <a:defRPr sz="2000" i="0" u="none" strike="noStrike" cap="none">
                <a:solidFill>
                  <a:schemeClr val="dk1"/>
                </a:solidFill>
                <a:latin typeface="Gill Sans"/>
                <a:ea typeface="Gill Sans"/>
                <a:cs typeface="Gill Sans"/>
                <a:sym typeface="Gill Sans"/>
              </a:defRPr>
            </a:lvl6pPr>
            <a:lvl7pPr marL="2959100" marR="0" lvl="6" indent="-215900" algn="l" rtl="0">
              <a:spcBef>
                <a:spcPts val="400"/>
              </a:spcBef>
              <a:spcAft>
                <a:spcPts val="0"/>
              </a:spcAft>
              <a:buClr>
                <a:schemeClr val="dk1"/>
              </a:buClr>
              <a:buSzPts val="2000"/>
              <a:buFont typeface="Gill Sans"/>
              <a:buChar char="•"/>
              <a:defRPr sz="2000" i="0" u="none" strike="noStrike" cap="none">
                <a:solidFill>
                  <a:schemeClr val="dk1"/>
                </a:solidFill>
                <a:latin typeface="Gill Sans"/>
                <a:ea typeface="Gill Sans"/>
                <a:cs typeface="Gill Sans"/>
                <a:sym typeface="Gill Sans"/>
              </a:defRPr>
            </a:lvl7pPr>
            <a:lvl8pPr marL="3416300" marR="0" lvl="7" indent="-228600" algn="l" rtl="0">
              <a:spcBef>
                <a:spcPts val="400"/>
              </a:spcBef>
              <a:spcAft>
                <a:spcPts val="0"/>
              </a:spcAft>
              <a:buClr>
                <a:schemeClr val="dk1"/>
              </a:buClr>
              <a:buSzPts val="2000"/>
              <a:buFont typeface="Gill Sans"/>
              <a:buChar char="•"/>
              <a:defRPr sz="2000" i="0" u="none" strike="noStrike" cap="none">
                <a:solidFill>
                  <a:schemeClr val="dk1"/>
                </a:solidFill>
                <a:latin typeface="Gill Sans"/>
                <a:ea typeface="Gill Sans"/>
                <a:cs typeface="Gill Sans"/>
                <a:sym typeface="Gill Sans"/>
              </a:defRPr>
            </a:lvl8pPr>
            <a:lvl9pPr marL="3873500" marR="0" lvl="8" indent="-228600" algn="l" rtl="0">
              <a:spcBef>
                <a:spcPts val="400"/>
              </a:spcBef>
              <a:spcAft>
                <a:spcPts val="0"/>
              </a:spcAft>
              <a:buClr>
                <a:schemeClr val="dk1"/>
              </a:buClr>
              <a:buSzPts val="2000"/>
              <a:buFont typeface="Gill Sans"/>
              <a:buChar char="•"/>
              <a:defRPr sz="2000" i="0" u="none" strike="noStrike" cap="none">
                <a:solidFill>
                  <a:schemeClr val="dk1"/>
                </a:solidFill>
                <a:latin typeface="Gill Sans"/>
                <a:ea typeface="Gill Sans"/>
                <a:cs typeface="Gill Sans"/>
                <a:sym typeface="Gill Sans"/>
              </a:defRPr>
            </a:lvl9pPr>
          </a:lstStyle>
          <a:p>
            <a:endParaRPr/>
          </a:p>
        </p:txBody>
      </p:sp>
      <p:sp>
        <p:nvSpPr>
          <p:cNvPr id="73" name="Google Shape;73;p12"/>
          <p:cNvSpPr txBox="1">
            <a:spLocks noGrp="1"/>
          </p:cNvSpPr>
          <p:nvPr>
            <p:ph type="sldNum" idx="12"/>
          </p:nvPr>
        </p:nvSpPr>
        <p:spPr>
          <a:xfrm>
            <a:off x="6858000" y="4806072"/>
            <a:ext cx="2133600" cy="184800"/>
          </a:xfrm>
          <a:prstGeom prst="rect">
            <a:avLst/>
          </a:prstGeom>
          <a:noFill/>
          <a:ln>
            <a:noFill/>
          </a:ln>
        </p:spPr>
        <p:txBody>
          <a:bodyPr spcFirstLastPara="1" wrap="square" lIns="91175" tIns="45575" rIns="91175" bIns="45575" anchor="ctr" anchorCtr="0">
            <a:noAutofit/>
          </a:bodyPr>
          <a:lstStyle>
            <a:lvl1pPr marL="0" marR="0" lvl="0" indent="0" algn="r" rtl="0">
              <a:spcBef>
                <a:spcPts val="0"/>
              </a:spcBef>
              <a:buNone/>
              <a:defRPr sz="600" b="0" i="0" u="none" strike="noStrike" cap="none">
                <a:solidFill>
                  <a:srgbClr val="6C6463"/>
                </a:solidFill>
                <a:latin typeface="Cabin"/>
                <a:ea typeface="Cabin"/>
                <a:cs typeface="Cabin"/>
                <a:sym typeface="Cabin"/>
              </a:defRPr>
            </a:lvl1pPr>
            <a:lvl2pPr marL="0" marR="0" lvl="1" indent="0" algn="r" rtl="0">
              <a:spcBef>
                <a:spcPts val="0"/>
              </a:spcBef>
              <a:buNone/>
              <a:defRPr sz="600" b="0" i="0" u="none" strike="noStrike" cap="none">
                <a:solidFill>
                  <a:srgbClr val="6C6463"/>
                </a:solidFill>
                <a:latin typeface="Cabin"/>
                <a:ea typeface="Cabin"/>
                <a:cs typeface="Cabin"/>
                <a:sym typeface="Cabin"/>
              </a:defRPr>
            </a:lvl2pPr>
            <a:lvl3pPr marL="0" marR="0" lvl="2" indent="0" algn="r" rtl="0">
              <a:spcBef>
                <a:spcPts val="0"/>
              </a:spcBef>
              <a:buNone/>
              <a:defRPr sz="600" b="0" i="0" u="none" strike="noStrike" cap="none">
                <a:solidFill>
                  <a:srgbClr val="6C6463"/>
                </a:solidFill>
                <a:latin typeface="Cabin"/>
                <a:ea typeface="Cabin"/>
                <a:cs typeface="Cabin"/>
                <a:sym typeface="Cabin"/>
              </a:defRPr>
            </a:lvl3pPr>
            <a:lvl4pPr marL="0" marR="0" lvl="3" indent="0" algn="r" rtl="0">
              <a:spcBef>
                <a:spcPts val="0"/>
              </a:spcBef>
              <a:buNone/>
              <a:defRPr sz="600" b="0" i="0" u="none" strike="noStrike" cap="none">
                <a:solidFill>
                  <a:srgbClr val="6C6463"/>
                </a:solidFill>
                <a:latin typeface="Cabin"/>
                <a:ea typeface="Cabin"/>
                <a:cs typeface="Cabin"/>
                <a:sym typeface="Cabin"/>
              </a:defRPr>
            </a:lvl4pPr>
            <a:lvl5pPr marL="0" marR="0" lvl="4" indent="0" algn="r" rtl="0">
              <a:spcBef>
                <a:spcPts val="0"/>
              </a:spcBef>
              <a:buNone/>
              <a:defRPr sz="600" b="0" i="0" u="none" strike="noStrike" cap="none">
                <a:solidFill>
                  <a:srgbClr val="6C6463"/>
                </a:solidFill>
                <a:latin typeface="Cabin"/>
                <a:ea typeface="Cabin"/>
                <a:cs typeface="Cabin"/>
                <a:sym typeface="Cabin"/>
              </a:defRPr>
            </a:lvl5pPr>
            <a:lvl6pPr marL="0" marR="0" lvl="5" indent="0" algn="r" rtl="0">
              <a:spcBef>
                <a:spcPts val="0"/>
              </a:spcBef>
              <a:buNone/>
              <a:defRPr sz="600" b="0" i="0" u="none" strike="noStrike" cap="none">
                <a:solidFill>
                  <a:srgbClr val="6C6463"/>
                </a:solidFill>
                <a:latin typeface="Cabin"/>
                <a:ea typeface="Cabin"/>
                <a:cs typeface="Cabin"/>
                <a:sym typeface="Cabin"/>
              </a:defRPr>
            </a:lvl6pPr>
            <a:lvl7pPr marL="0" marR="0" lvl="6" indent="0" algn="r" rtl="0">
              <a:spcBef>
                <a:spcPts val="0"/>
              </a:spcBef>
              <a:buNone/>
              <a:defRPr sz="600" b="0" i="0" u="none" strike="noStrike" cap="none">
                <a:solidFill>
                  <a:srgbClr val="6C6463"/>
                </a:solidFill>
                <a:latin typeface="Cabin"/>
                <a:ea typeface="Cabin"/>
                <a:cs typeface="Cabin"/>
                <a:sym typeface="Cabin"/>
              </a:defRPr>
            </a:lvl7pPr>
            <a:lvl8pPr marL="0" marR="0" lvl="7" indent="0" algn="r" rtl="0">
              <a:spcBef>
                <a:spcPts val="0"/>
              </a:spcBef>
              <a:buNone/>
              <a:defRPr sz="600" b="0" i="0" u="none" strike="noStrike" cap="none">
                <a:solidFill>
                  <a:srgbClr val="6C6463"/>
                </a:solidFill>
                <a:latin typeface="Cabin"/>
                <a:ea typeface="Cabin"/>
                <a:cs typeface="Cabin"/>
                <a:sym typeface="Cabin"/>
              </a:defRPr>
            </a:lvl8pPr>
            <a:lvl9pPr marL="0" marR="0" lvl="8" indent="0" algn="r" rtl="0">
              <a:spcBef>
                <a:spcPts val="0"/>
              </a:spcBef>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74" name="Google Shape;74;p12"/>
          <p:cNvSpPr txBox="1">
            <a:spLocks noGrp="1"/>
          </p:cNvSpPr>
          <p:nvPr>
            <p:ph type="body" idx="1"/>
          </p:nvPr>
        </p:nvSpPr>
        <p:spPr>
          <a:xfrm rot="-5400000">
            <a:off x="3451035" y="1089061"/>
            <a:ext cx="2057400" cy="184800"/>
          </a:xfrm>
          <a:prstGeom prst="rect">
            <a:avLst/>
          </a:prstGeom>
          <a:noFill/>
          <a:ln>
            <a:noFill/>
          </a:ln>
        </p:spPr>
        <p:txBody>
          <a:bodyPr spcFirstLastPara="1" wrap="square" lIns="91175" tIns="91175" rIns="91175" bIns="91175" anchor="t" anchorCtr="0">
            <a:noAutofit/>
          </a:bodyPr>
          <a:lstStyle>
            <a:lvl1pPr marL="457200" marR="0" lvl="0" indent="-228600" algn="r" rtl="0">
              <a:spcBef>
                <a:spcPts val="0"/>
              </a:spcBef>
              <a:spcAft>
                <a:spcPts val="0"/>
              </a:spcAft>
              <a:buClr>
                <a:srgbClr val="FFFFFF"/>
              </a:buClr>
              <a:buSzPts val="1600"/>
              <a:buNone/>
              <a:defRPr sz="600" i="0" u="none" strike="noStrike" cap="none">
                <a:solidFill>
                  <a:srgbClr val="FFFFFF"/>
                </a:solidFill>
              </a:defRPr>
            </a:lvl1pPr>
            <a:lvl2pPr marL="914400" marR="0" lvl="1" indent="-228600" algn="l" rtl="0">
              <a:spcBef>
                <a:spcPts val="800"/>
              </a:spcBef>
              <a:spcAft>
                <a:spcPts val="0"/>
              </a:spcAft>
              <a:buClr>
                <a:schemeClr val="lt1"/>
              </a:buClr>
              <a:buSzPts val="1600"/>
              <a:buNone/>
              <a:defRPr sz="1800" i="0" u="none" strike="noStrike" cap="none">
                <a:solidFill>
                  <a:schemeClr val="lt1"/>
                </a:solidFill>
              </a:defRPr>
            </a:lvl2pPr>
            <a:lvl3pPr marL="1371600" marR="0" lvl="2" indent="-228600" algn="l" rtl="0">
              <a:spcBef>
                <a:spcPts val="800"/>
              </a:spcBef>
              <a:spcAft>
                <a:spcPts val="0"/>
              </a:spcAft>
              <a:buClr>
                <a:schemeClr val="lt1"/>
              </a:buClr>
              <a:buSzPts val="1800"/>
              <a:buNone/>
              <a:defRPr sz="1600" i="0" u="none" strike="noStrike" cap="none">
                <a:solidFill>
                  <a:schemeClr val="lt1"/>
                </a:solidFill>
              </a:defRPr>
            </a:lvl3pPr>
            <a:lvl4pPr marL="1828800" marR="0" lvl="3" indent="-228600" algn="l" rtl="0">
              <a:spcBef>
                <a:spcPts val="300"/>
              </a:spcBef>
              <a:spcAft>
                <a:spcPts val="0"/>
              </a:spcAft>
              <a:buClr>
                <a:schemeClr val="lt1"/>
              </a:buClr>
              <a:buSzPts val="1600"/>
              <a:buNone/>
              <a:defRPr sz="1400" i="0" u="none" strike="noStrike" cap="none">
                <a:solidFill>
                  <a:schemeClr val="lt1"/>
                </a:solidFill>
              </a:defRPr>
            </a:lvl4pPr>
            <a:lvl5pPr marL="2286000" marR="0" lvl="4" indent="-228600" algn="l" rtl="0">
              <a:spcBef>
                <a:spcPts val="200"/>
              </a:spcBef>
              <a:spcAft>
                <a:spcPts val="0"/>
              </a:spcAft>
              <a:buClr>
                <a:schemeClr val="lt1"/>
              </a:buClr>
              <a:buSzPts val="1400"/>
              <a:buNone/>
              <a:defRPr sz="1200" i="0" u="none" strike="noStrike" cap="none">
                <a:solidFill>
                  <a:schemeClr val="lt1"/>
                </a:solidFill>
              </a:defRPr>
            </a:lvl5pPr>
            <a:lvl6pPr marL="2743200" marR="0" lvl="5" indent="-355600" algn="l" rtl="0">
              <a:spcBef>
                <a:spcPts val="400"/>
              </a:spcBef>
              <a:spcAft>
                <a:spcPts val="0"/>
              </a:spcAft>
              <a:buClr>
                <a:schemeClr val="dk1"/>
              </a:buClr>
              <a:buSzPts val="2000"/>
              <a:buChar char="•"/>
              <a:defRPr sz="2000" i="0" u="none" strike="noStrike" cap="none">
                <a:solidFill>
                  <a:schemeClr val="dk1"/>
                </a:solidFill>
              </a:defRPr>
            </a:lvl6pPr>
            <a:lvl7pPr marL="3200400" marR="0" lvl="6" indent="-355600" algn="l" rtl="0">
              <a:spcBef>
                <a:spcPts val="400"/>
              </a:spcBef>
              <a:spcAft>
                <a:spcPts val="0"/>
              </a:spcAft>
              <a:buClr>
                <a:schemeClr val="dk1"/>
              </a:buClr>
              <a:buSzPts val="2000"/>
              <a:buChar char="•"/>
              <a:defRPr sz="2000" i="0" u="none" strike="noStrike" cap="none">
                <a:solidFill>
                  <a:schemeClr val="dk1"/>
                </a:solidFill>
              </a:defRPr>
            </a:lvl7pPr>
            <a:lvl8pPr marL="3657600" marR="0" lvl="7" indent="-355600" algn="l" rtl="0">
              <a:spcBef>
                <a:spcPts val="400"/>
              </a:spcBef>
              <a:spcAft>
                <a:spcPts val="0"/>
              </a:spcAft>
              <a:buClr>
                <a:schemeClr val="dk1"/>
              </a:buClr>
              <a:buSzPts val="2000"/>
              <a:buChar char="•"/>
              <a:defRPr sz="2000" i="0" u="none" strike="noStrike" cap="none">
                <a:solidFill>
                  <a:schemeClr val="dk1"/>
                </a:solidFill>
              </a:defRPr>
            </a:lvl8pPr>
            <a:lvl9pPr marL="4114800" marR="0" lvl="8" indent="-355600" algn="l" rtl="0">
              <a:spcBef>
                <a:spcPts val="400"/>
              </a:spcBef>
              <a:spcAft>
                <a:spcPts val="0"/>
              </a:spcAft>
              <a:buClr>
                <a:schemeClr val="dk1"/>
              </a:buClr>
              <a:buSzPts val="2000"/>
              <a:buChar char="•"/>
              <a:defRPr sz="2000" i="0" u="none" strike="noStrike" cap="none">
                <a:solidFill>
                  <a:schemeClr val="dk1"/>
                </a:solidFill>
              </a:defRPr>
            </a:lvl9pPr>
          </a:lstStyle>
          <a:p>
            <a:endParaRPr/>
          </a:p>
        </p:txBody>
      </p:sp>
      <p:sp>
        <p:nvSpPr>
          <p:cNvPr id="75" name="Google Shape;75;p12"/>
          <p:cNvSpPr txBox="1">
            <a:spLocks noGrp="1"/>
          </p:cNvSpPr>
          <p:nvPr>
            <p:ph type="title"/>
          </p:nvPr>
        </p:nvSpPr>
        <p:spPr>
          <a:xfrm>
            <a:off x="4877104" y="2171144"/>
            <a:ext cx="3885900" cy="831000"/>
          </a:xfrm>
          <a:prstGeom prst="rect">
            <a:avLst/>
          </a:prstGeom>
          <a:noFill/>
          <a:ln>
            <a:noFill/>
          </a:ln>
        </p:spPr>
        <p:txBody>
          <a:bodyPr spcFirstLastPara="1" wrap="square" lIns="91175" tIns="91175" rIns="91175" bIns="91175" anchor="ctr" anchorCtr="0">
            <a:noAutofit/>
          </a:bodyPr>
          <a:lstStyle>
            <a:lvl1pPr marL="0" marR="0" lvl="0" indent="0" algn="l" rtl="0">
              <a:spcBef>
                <a:spcPts val="0"/>
              </a:spcBef>
              <a:spcAft>
                <a:spcPts val="0"/>
              </a:spcAft>
              <a:buSzPts val="1400"/>
              <a:buNone/>
              <a:defRPr sz="2400" i="0" u="none" strike="noStrike" cap="none"/>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matchingName="Red/White Title Only">
  <p:cSld name="Red/White Title Only">
    <p:bg>
      <p:bgPr>
        <a:solidFill>
          <a:schemeClr val="lt1"/>
        </a:solidFill>
        <a:effectLst/>
      </p:bgPr>
    </p:bg>
    <p:spTree>
      <p:nvGrpSpPr>
        <p:cNvPr id="1" name="Shape 750"/>
        <p:cNvGrpSpPr/>
        <p:nvPr/>
      </p:nvGrpSpPr>
      <p:grpSpPr>
        <a:xfrm>
          <a:off x="0" y="0"/>
          <a:ext cx="0" cy="0"/>
          <a:chOff x="0" y="0"/>
          <a:chExt cx="0" cy="0"/>
        </a:xfrm>
      </p:grpSpPr>
      <p:sp>
        <p:nvSpPr>
          <p:cNvPr id="751" name="Google Shape;751;p124"/>
          <p:cNvSpPr>
            <a:spLocks noGrp="1"/>
          </p:cNvSpPr>
          <p:nvPr>
            <p:ph type="pic" idx="2"/>
          </p:nvPr>
        </p:nvSpPr>
        <p:spPr>
          <a:xfrm>
            <a:off x="152400" y="114300"/>
            <a:ext cx="4419600" cy="4914900"/>
          </a:xfrm>
          <a:prstGeom prst="rect">
            <a:avLst/>
          </a:prstGeom>
          <a:solidFill>
            <a:srgbClr val="CFCDC9"/>
          </a:solidFill>
          <a:ln>
            <a:noFill/>
          </a:ln>
        </p:spPr>
        <p:txBody>
          <a:bodyPr spcFirstLastPara="1" wrap="square" lIns="91425" tIns="91425" rIns="91425" bIns="91425" anchor="t" anchorCtr="0">
            <a:noAutofit/>
          </a:bodyPr>
          <a:lstStyle>
            <a:lvl1pPr marR="0" lvl="0" algn="l" rtl="0">
              <a:lnSpc>
                <a:spcPct val="100000"/>
              </a:lnSpc>
              <a:spcBef>
                <a:spcPts val="240"/>
              </a:spcBef>
              <a:spcAft>
                <a:spcPts val="0"/>
              </a:spcAft>
              <a:buClr>
                <a:srgbClr val="6C6463"/>
              </a:buClr>
              <a:buSzPts val="1400"/>
              <a:buFont typeface="Arial"/>
              <a:buNone/>
              <a:defRPr sz="12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2pPr>
            <a:lvl3pPr marR="0" lvl="2" algn="l" rtl="0">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R="0" lvl="3" algn="l" rtl="0">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R="0" lvl="4"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752" name="Google Shape;752;p124"/>
          <p:cNvSpPr txBox="1">
            <a:spLocks noGrp="1"/>
          </p:cNvSpPr>
          <p:nvPr>
            <p:ph type="dt" idx="10"/>
          </p:nvPr>
        </p:nvSpPr>
        <p:spPr>
          <a:xfrm>
            <a:off x="152400" y="4890700"/>
            <a:ext cx="2133600" cy="1386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chemeClr val="lt1"/>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753" name="Google Shape;753;p124"/>
          <p:cNvSpPr txBox="1">
            <a:spLocks noGrp="1"/>
          </p:cNvSpPr>
          <p:nvPr>
            <p:ph type="sldNum" idx="12"/>
          </p:nvPr>
        </p:nvSpPr>
        <p:spPr>
          <a:xfrm>
            <a:off x="6858000" y="4890700"/>
            <a:ext cx="2133600" cy="1386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754" name="Google Shape;754;p124"/>
          <p:cNvSpPr txBox="1">
            <a:spLocks noGrp="1"/>
          </p:cNvSpPr>
          <p:nvPr>
            <p:ph type="body" idx="1"/>
          </p:nvPr>
        </p:nvSpPr>
        <p:spPr>
          <a:xfrm rot="-5400000">
            <a:off x="3451034" y="1050599"/>
            <a:ext cx="2057400" cy="184800"/>
          </a:xfrm>
          <a:prstGeom prst="rect">
            <a:avLst/>
          </a:prstGeom>
          <a:noFill/>
          <a:ln>
            <a:noFill/>
          </a:ln>
        </p:spPr>
        <p:txBody>
          <a:bodyPr spcFirstLastPara="1" wrap="square" lIns="91425" tIns="91425" rIns="91425" bIns="91425" anchor="t" anchorCtr="0">
            <a:noAutofit/>
          </a:bodyPr>
          <a:lstStyle>
            <a:lvl1pPr marL="457200" marR="0" lvl="0" indent="-228600" algn="r" rtl="0">
              <a:lnSpc>
                <a:spcPct val="100000"/>
              </a:lnSpc>
              <a:spcBef>
                <a:spcPts val="0"/>
              </a:spcBef>
              <a:spcAft>
                <a:spcPts val="0"/>
              </a:spcAft>
              <a:buClr>
                <a:srgbClr val="FFFFFF"/>
              </a:buClr>
              <a:buSzPts val="2000"/>
              <a:buFont typeface="Arial"/>
              <a:buNone/>
              <a:defRPr sz="600" b="0" i="0" u="none" strike="noStrike" cap="none">
                <a:solidFill>
                  <a:srgbClr val="FFFFFF"/>
                </a:solidFill>
                <a:latin typeface="Cabin"/>
                <a:ea typeface="Cabin"/>
                <a:cs typeface="Cabin"/>
                <a:sym typeface="Cabin"/>
              </a:defRPr>
            </a:lvl1pPr>
            <a:lvl2pPr marL="914400" marR="0" lvl="1" indent="-228600" algn="l" rtl="0">
              <a:lnSpc>
                <a:spcPct val="100000"/>
              </a:lnSpc>
              <a:spcBef>
                <a:spcPts val="1200"/>
              </a:spcBef>
              <a:spcAft>
                <a:spcPts val="0"/>
              </a:spcAft>
              <a:buClr>
                <a:schemeClr val="lt1"/>
              </a:buClr>
              <a:buSzPts val="2000"/>
              <a:buFont typeface="Arial"/>
              <a:buNone/>
              <a:defRPr sz="1800" b="0" i="0" u="none" strike="noStrike" cap="none">
                <a:solidFill>
                  <a:schemeClr val="lt1"/>
                </a:solidFill>
                <a:latin typeface="Cabin"/>
                <a:ea typeface="Cabin"/>
                <a:cs typeface="Cabin"/>
                <a:sym typeface="Cabin"/>
              </a:defRPr>
            </a:lvl2pPr>
            <a:lvl3pPr marL="1371600" marR="0" lvl="2" indent="-228600" algn="l" rtl="0">
              <a:lnSpc>
                <a:spcPct val="100000"/>
              </a:lnSpc>
              <a:spcBef>
                <a:spcPts val="1200"/>
              </a:spcBef>
              <a:spcAft>
                <a:spcPts val="0"/>
              </a:spcAft>
              <a:buClr>
                <a:schemeClr val="lt1"/>
              </a:buClr>
              <a:buSzPts val="1800"/>
              <a:buFont typeface="Arial"/>
              <a:buNone/>
              <a:defRPr sz="1600" b="0" i="0" u="none" strike="noStrike" cap="none">
                <a:solidFill>
                  <a:schemeClr val="lt1"/>
                </a:solidFill>
                <a:latin typeface="Cabin"/>
                <a:ea typeface="Cabin"/>
                <a:cs typeface="Cabin"/>
                <a:sym typeface="Cabin"/>
              </a:defRPr>
            </a:lvl3pPr>
            <a:lvl4pPr marL="1828800" marR="0" lvl="3" indent="-228600" algn="l" rtl="0">
              <a:lnSpc>
                <a:spcPct val="100000"/>
              </a:lnSpc>
              <a:spcBef>
                <a:spcPts val="280"/>
              </a:spcBef>
              <a:spcAft>
                <a:spcPts val="0"/>
              </a:spcAft>
              <a:buClr>
                <a:schemeClr val="lt1"/>
              </a:buClr>
              <a:buSzPts val="1600"/>
              <a:buFont typeface="Arial"/>
              <a:buNone/>
              <a:defRPr sz="1400" b="0" i="0" u="none" strike="noStrike" cap="none">
                <a:solidFill>
                  <a:schemeClr val="lt1"/>
                </a:solidFill>
                <a:latin typeface="Cabin"/>
                <a:ea typeface="Cabin"/>
                <a:cs typeface="Cabin"/>
                <a:sym typeface="Cabin"/>
              </a:defRPr>
            </a:lvl4pPr>
            <a:lvl5pPr marL="2286000" marR="0" lvl="4" indent="-228600" algn="l" rtl="0">
              <a:lnSpc>
                <a:spcPct val="100000"/>
              </a:lnSpc>
              <a:spcBef>
                <a:spcPts val="240"/>
              </a:spcBef>
              <a:spcAft>
                <a:spcPts val="0"/>
              </a:spcAft>
              <a:buClr>
                <a:schemeClr val="lt1"/>
              </a:buClr>
              <a:buSzPts val="1400"/>
              <a:buFont typeface="Arial"/>
              <a:buNone/>
              <a:defRPr sz="1200" b="0" i="0" u="none" strike="noStrike" cap="none">
                <a:solidFill>
                  <a:schemeClr val="lt1"/>
                </a:solidFill>
                <a:latin typeface="Cabin"/>
                <a:ea typeface="Cabin"/>
                <a:cs typeface="Cabin"/>
                <a:sym typeface="Cabi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755" name="Google Shape;755;p124"/>
          <p:cNvSpPr txBox="1">
            <a:spLocks noGrp="1"/>
          </p:cNvSpPr>
          <p:nvPr>
            <p:ph type="title"/>
          </p:nvPr>
        </p:nvSpPr>
        <p:spPr>
          <a:xfrm>
            <a:off x="4877104" y="2228850"/>
            <a:ext cx="3885900" cy="7155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BA0C2F"/>
              </a:buClr>
              <a:buSzPts val="1400"/>
              <a:buFont typeface="Cabin"/>
              <a:buNone/>
              <a:defRPr sz="2800" b="0" i="0" u="none" strike="noStrike" cap="none">
                <a:solidFill>
                  <a:srgbClr val="BA0C2F"/>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matchingName="Cover - Full Blue">
  <p:cSld name="Cover - Full Blue">
    <p:bg>
      <p:bgPr>
        <a:solidFill>
          <a:srgbClr val="002F6C"/>
        </a:solidFill>
        <a:effectLst/>
      </p:bgPr>
    </p:bg>
    <p:spTree>
      <p:nvGrpSpPr>
        <p:cNvPr id="1" name="Shape 756"/>
        <p:cNvGrpSpPr/>
        <p:nvPr/>
      </p:nvGrpSpPr>
      <p:grpSpPr>
        <a:xfrm>
          <a:off x="0" y="0"/>
          <a:ext cx="0" cy="0"/>
          <a:chOff x="0" y="0"/>
          <a:chExt cx="0" cy="0"/>
        </a:xfrm>
      </p:grpSpPr>
      <p:pic>
        <p:nvPicPr>
          <p:cNvPr id="757" name="Google Shape;757;p125" descr="USAID_Logo_White_v02.png"/>
          <p:cNvPicPr preferRelativeResize="0"/>
          <p:nvPr/>
        </p:nvPicPr>
        <p:blipFill rotWithShape="1">
          <a:blip r:embed="rId2">
            <a:alphaModFix/>
          </a:blip>
          <a:srcRect/>
          <a:stretch/>
        </p:blipFill>
        <p:spPr>
          <a:xfrm>
            <a:off x="683805" y="514351"/>
            <a:ext cx="1028700" cy="306005"/>
          </a:xfrm>
          <a:prstGeom prst="rect">
            <a:avLst/>
          </a:prstGeom>
          <a:noFill/>
          <a:ln>
            <a:noFill/>
          </a:ln>
        </p:spPr>
      </p:pic>
      <p:sp>
        <p:nvSpPr>
          <p:cNvPr id="758" name="Google Shape;758;p125"/>
          <p:cNvSpPr txBox="1">
            <a:spLocks noGrp="1"/>
          </p:cNvSpPr>
          <p:nvPr>
            <p:ph type="dt" idx="10"/>
          </p:nvPr>
        </p:nvSpPr>
        <p:spPr>
          <a:xfrm>
            <a:off x="152400" y="4890700"/>
            <a:ext cx="2133600" cy="1386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rgbClr val="FFFFFF"/>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759" name="Google Shape;759;p125"/>
          <p:cNvSpPr txBox="1">
            <a:spLocks noGrp="1"/>
          </p:cNvSpPr>
          <p:nvPr>
            <p:ph type="ftr" idx="11"/>
          </p:nvPr>
        </p:nvSpPr>
        <p:spPr>
          <a:xfrm>
            <a:off x="3124200" y="4890700"/>
            <a:ext cx="2895600" cy="1386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600" b="0" i="0" u="none" strike="noStrike" cap="none">
                <a:solidFill>
                  <a:srgbClr val="FFFFFF"/>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760" name="Google Shape;760;p125"/>
          <p:cNvSpPr txBox="1">
            <a:spLocks noGrp="1"/>
          </p:cNvSpPr>
          <p:nvPr>
            <p:ph type="sldNum" idx="12"/>
          </p:nvPr>
        </p:nvSpPr>
        <p:spPr>
          <a:xfrm>
            <a:off x="6858000" y="4890700"/>
            <a:ext cx="2133600" cy="1386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761" name="Google Shape;761;p125"/>
          <p:cNvSpPr txBox="1">
            <a:spLocks noGrp="1"/>
          </p:cNvSpPr>
          <p:nvPr>
            <p:ph type="ctrTitle"/>
          </p:nvPr>
        </p:nvSpPr>
        <p:spPr>
          <a:xfrm>
            <a:off x="685800" y="1600200"/>
            <a:ext cx="5486400" cy="12000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FFFFFF"/>
              </a:buClr>
              <a:buSzPts val="1400"/>
              <a:buFont typeface="Cabin"/>
              <a:buNone/>
              <a:defRPr sz="3200" b="0" i="0" u="none" strike="noStrike" cap="none">
                <a:solidFill>
                  <a:srgbClr val="FFFFFF"/>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62" name="Google Shape;762;p125"/>
          <p:cNvSpPr txBox="1">
            <a:spLocks noGrp="1"/>
          </p:cNvSpPr>
          <p:nvPr>
            <p:ph type="subTitle" idx="1"/>
          </p:nvPr>
        </p:nvSpPr>
        <p:spPr>
          <a:xfrm>
            <a:off x="685800" y="3086100"/>
            <a:ext cx="3429000" cy="12000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FFFFFF"/>
              </a:buClr>
              <a:buSzPts val="2000"/>
              <a:buFont typeface="Arial"/>
              <a:buNone/>
              <a:defRPr sz="1800" b="0" i="0" u="none" strike="noStrike" cap="none">
                <a:solidFill>
                  <a:srgbClr val="FFFFFF"/>
                </a:solidFill>
                <a:latin typeface="Cabin"/>
                <a:ea typeface="Cabin"/>
                <a:cs typeface="Cabin"/>
                <a:sym typeface="Cabin"/>
              </a:defRPr>
            </a:lvl1pPr>
            <a:lvl2pPr marR="0" lvl="1" algn="ctr" rtl="0">
              <a:lnSpc>
                <a:spcPct val="100000"/>
              </a:lnSpc>
              <a:spcBef>
                <a:spcPts val="1200"/>
              </a:spcBef>
              <a:spcAft>
                <a:spcPts val="0"/>
              </a:spcAft>
              <a:buClr>
                <a:srgbClr val="888888"/>
              </a:buClr>
              <a:buSzPts val="2000"/>
              <a:buFont typeface="Arial"/>
              <a:buNone/>
              <a:defRPr sz="2000" b="0" i="0" u="none" strike="noStrike" cap="none">
                <a:solidFill>
                  <a:srgbClr val="888888"/>
                </a:solidFill>
                <a:latin typeface="Cabin"/>
                <a:ea typeface="Cabin"/>
                <a:cs typeface="Cabin"/>
                <a:sym typeface="Cabin"/>
              </a:defRPr>
            </a:lvl2pPr>
            <a:lvl3pPr marR="0" lvl="2" algn="ctr" rtl="0">
              <a:lnSpc>
                <a:spcPct val="100000"/>
              </a:lnSpc>
              <a:spcBef>
                <a:spcPts val="1200"/>
              </a:spcBef>
              <a:spcAft>
                <a:spcPts val="0"/>
              </a:spcAft>
              <a:buClr>
                <a:srgbClr val="888888"/>
              </a:buClr>
              <a:buSzPts val="1800"/>
              <a:buFont typeface="Arial"/>
              <a:buNone/>
              <a:defRPr sz="1800" b="0" i="0" u="none" strike="noStrike" cap="none">
                <a:solidFill>
                  <a:srgbClr val="888888"/>
                </a:solidFill>
                <a:latin typeface="Cabin"/>
                <a:ea typeface="Cabin"/>
                <a:cs typeface="Cabin"/>
                <a:sym typeface="Cabin"/>
              </a:defRPr>
            </a:lvl3pPr>
            <a:lvl4pPr marR="0" lvl="3" algn="ctr"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Cabin"/>
                <a:ea typeface="Cabin"/>
                <a:cs typeface="Cabin"/>
                <a:sym typeface="Cabin"/>
              </a:defRPr>
            </a:lvl4pPr>
            <a:lvl5pPr marR="0" lvl="4" algn="ctr"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bin"/>
                <a:ea typeface="Cabin"/>
                <a:cs typeface="Cabin"/>
                <a:sym typeface="Cabin"/>
              </a:defRPr>
            </a:lvl5pPr>
            <a:lvl6pPr marR="0" lvl="5"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bin"/>
                <a:ea typeface="Cabin"/>
                <a:cs typeface="Cabin"/>
                <a:sym typeface="Cabin"/>
              </a:defRPr>
            </a:lvl6pPr>
            <a:lvl7pPr marR="0" lvl="6"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bin"/>
                <a:ea typeface="Cabin"/>
                <a:cs typeface="Cabin"/>
                <a:sym typeface="Cabin"/>
              </a:defRPr>
            </a:lvl7pPr>
            <a:lvl8pPr marR="0" lvl="7"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bin"/>
                <a:ea typeface="Cabin"/>
                <a:cs typeface="Cabin"/>
                <a:sym typeface="Cabin"/>
              </a:defRPr>
            </a:lvl8pPr>
            <a:lvl9pPr marR="0" lvl="8"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bin"/>
                <a:ea typeface="Cabin"/>
                <a:cs typeface="Cabin"/>
                <a:sym typeface="Cabin"/>
              </a:defRPr>
            </a:lvl9pPr>
          </a:lstStyle>
          <a:p>
            <a:endParaRPr/>
          </a:p>
        </p:txBody>
      </p:sp>
      <p:cxnSp>
        <p:nvCxnSpPr>
          <p:cNvPr id="763" name="Google Shape;763;p125"/>
          <p:cNvCxnSpPr/>
          <p:nvPr/>
        </p:nvCxnSpPr>
        <p:spPr>
          <a:xfrm>
            <a:off x="762000" y="2914650"/>
            <a:ext cx="320100" cy="0"/>
          </a:xfrm>
          <a:prstGeom prst="straightConnector1">
            <a:avLst/>
          </a:prstGeom>
          <a:noFill/>
          <a:ln w="19050" cap="flat" cmpd="sng">
            <a:solidFill>
              <a:schemeClr val="lt1"/>
            </a:solidFill>
            <a:prstDash val="solid"/>
            <a:round/>
            <a:headEnd type="none" w="sm" len="sm"/>
            <a:tailEnd type="none" w="sm" len="sm"/>
          </a:ln>
        </p:spPr>
      </p:cxnSp>
      <p:pic>
        <p:nvPicPr>
          <p:cNvPr id="764" name="Google Shape;764;p125"/>
          <p:cNvPicPr preferRelativeResize="0"/>
          <p:nvPr/>
        </p:nvPicPr>
        <p:blipFill rotWithShape="1">
          <a:blip r:embed="rId3">
            <a:alphaModFix/>
          </a:blip>
          <a:srcRect/>
          <a:stretch/>
        </p:blipFill>
        <p:spPr>
          <a:xfrm>
            <a:off x="6515100" y="440729"/>
            <a:ext cx="1150719" cy="416438"/>
          </a:xfrm>
          <a:prstGeom prst="rect">
            <a:avLst/>
          </a:prstGeom>
          <a:noFill/>
          <a:ln>
            <a:noFill/>
          </a:ln>
        </p:spPr>
      </p:pic>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matchingName="Divider - Full Blue">
  <p:cSld name="Divider - Full Blue">
    <p:bg>
      <p:bgPr>
        <a:solidFill>
          <a:srgbClr val="002F6C"/>
        </a:solidFill>
        <a:effectLst/>
      </p:bgPr>
    </p:bg>
    <p:spTree>
      <p:nvGrpSpPr>
        <p:cNvPr id="1" name="Shape 765"/>
        <p:cNvGrpSpPr/>
        <p:nvPr/>
      </p:nvGrpSpPr>
      <p:grpSpPr>
        <a:xfrm>
          <a:off x="0" y="0"/>
          <a:ext cx="0" cy="0"/>
          <a:chOff x="0" y="0"/>
          <a:chExt cx="0" cy="0"/>
        </a:xfrm>
      </p:grpSpPr>
      <p:sp>
        <p:nvSpPr>
          <p:cNvPr id="766" name="Google Shape;766;p126"/>
          <p:cNvSpPr txBox="1">
            <a:spLocks noGrp="1"/>
          </p:cNvSpPr>
          <p:nvPr>
            <p:ph type="title"/>
          </p:nvPr>
        </p:nvSpPr>
        <p:spPr>
          <a:xfrm>
            <a:off x="1143000" y="620837"/>
            <a:ext cx="5486400" cy="8079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FFFFFF"/>
              </a:buClr>
              <a:buSzPts val="1400"/>
              <a:buFont typeface="Cabin"/>
              <a:buNone/>
              <a:defRPr sz="3200" b="0" i="0" u="none" strike="noStrike" cap="none">
                <a:solidFill>
                  <a:srgbClr val="FFFFFF"/>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67" name="Google Shape;767;p126"/>
          <p:cNvSpPr txBox="1">
            <a:spLocks noGrp="1"/>
          </p:cNvSpPr>
          <p:nvPr>
            <p:ph type="dt" idx="10"/>
          </p:nvPr>
        </p:nvSpPr>
        <p:spPr>
          <a:xfrm>
            <a:off x="152400" y="4904418"/>
            <a:ext cx="2133600" cy="1248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rgbClr val="FFFFFF"/>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768" name="Google Shape;768;p126"/>
          <p:cNvSpPr txBox="1">
            <a:spLocks noGrp="1"/>
          </p:cNvSpPr>
          <p:nvPr>
            <p:ph type="ftr" idx="11"/>
          </p:nvPr>
        </p:nvSpPr>
        <p:spPr>
          <a:xfrm>
            <a:off x="3124200" y="4904418"/>
            <a:ext cx="2895600" cy="1248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600" b="0" i="0" u="none" strike="noStrike" cap="none">
                <a:solidFill>
                  <a:srgbClr val="FFFFFF"/>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769" name="Google Shape;769;p126"/>
          <p:cNvSpPr txBox="1">
            <a:spLocks noGrp="1"/>
          </p:cNvSpPr>
          <p:nvPr>
            <p:ph type="sldNum" idx="12"/>
          </p:nvPr>
        </p:nvSpPr>
        <p:spPr>
          <a:xfrm>
            <a:off x="6858000" y="4904418"/>
            <a:ext cx="2133600" cy="1248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pic>
        <p:nvPicPr>
          <p:cNvPr id="770" name="Google Shape;770;p126" descr="USAID_Logo_White_v02.png"/>
          <p:cNvPicPr preferRelativeResize="0"/>
          <p:nvPr/>
        </p:nvPicPr>
        <p:blipFill rotWithShape="1">
          <a:blip r:embed="rId2">
            <a:alphaModFix/>
          </a:blip>
          <a:srcRect/>
          <a:stretch/>
        </p:blipFill>
        <p:spPr>
          <a:xfrm>
            <a:off x="685800" y="4457700"/>
            <a:ext cx="864546" cy="257175"/>
          </a:xfrm>
          <a:prstGeom prst="rect">
            <a:avLst/>
          </a:prstGeom>
          <a:noFill/>
          <a:ln>
            <a:noFill/>
          </a:ln>
        </p:spPr>
      </p:pic>
      <p:cxnSp>
        <p:nvCxnSpPr>
          <p:cNvPr id="771" name="Google Shape;771;p126"/>
          <p:cNvCxnSpPr/>
          <p:nvPr/>
        </p:nvCxnSpPr>
        <p:spPr>
          <a:xfrm>
            <a:off x="746760" y="742950"/>
            <a:ext cx="320100" cy="0"/>
          </a:xfrm>
          <a:prstGeom prst="straightConnector1">
            <a:avLst/>
          </a:prstGeom>
          <a:noFill/>
          <a:ln w="19050" cap="flat" cmpd="sng">
            <a:solidFill>
              <a:srgbClr val="FFFFFF"/>
            </a:solidFill>
            <a:prstDash val="solid"/>
            <a:round/>
            <a:headEnd type="none" w="sm" len="sm"/>
            <a:tailEnd type="none" w="sm" len="sm"/>
          </a:ln>
        </p:spPr>
      </p:cxnSp>
      <p:pic>
        <p:nvPicPr>
          <p:cNvPr id="772" name="Google Shape;772;p126"/>
          <p:cNvPicPr preferRelativeResize="0"/>
          <p:nvPr/>
        </p:nvPicPr>
        <p:blipFill rotWithShape="1">
          <a:blip r:embed="rId3">
            <a:alphaModFix/>
          </a:blip>
          <a:srcRect/>
          <a:stretch/>
        </p:blipFill>
        <p:spPr>
          <a:xfrm>
            <a:off x="6553200" y="4351525"/>
            <a:ext cx="1150719" cy="416438"/>
          </a:xfrm>
          <a:prstGeom prst="rect">
            <a:avLst/>
          </a:prstGeom>
          <a:noFill/>
          <a:ln>
            <a:noFill/>
          </a:ln>
        </p:spPr>
      </p:pic>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matchingName="Blue/Gray 2 Content">
  <p:cSld name="Blue/Gray 2 Content">
    <p:spTree>
      <p:nvGrpSpPr>
        <p:cNvPr id="1" name="Shape 773"/>
        <p:cNvGrpSpPr/>
        <p:nvPr/>
      </p:nvGrpSpPr>
      <p:grpSpPr>
        <a:xfrm>
          <a:off x="0" y="0"/>
          <a:ext cx="0" cy="0"/>
          <a:chOff x="0" y="0"/>
          <a:chExt cx="0" cy="0"/>
        </a:xfrm>
      </p:grpSpPr>
      <p:sp>
        <p:nvSpPr>
          <p:cNvPr id="774" name="Google Shape;774;p127"/>
          <p:cNvSpPr txBox="1">
            <a:spLocks noGrp="1"/>
          </p:cNvSpPr>
          <p:nvPr>
            <p:ph type="body" idx="1"/>
          </p:nvPr>
        </p:nvSpPr>
        <p:spPr>
          <a:xfrm>
            <a:off x="686104" y="1200150"/>
            <a:ext cx="3809700" cy="3429000"/>
          </a:xfrm>
          <a:prstGeom prst="rect">
            <a:avLst/>
          </a:prstGeom>
          <a:noFill/>
          <a:ln>
            <a:noFill/>
          </a:ln>
        </p:spPr>
        <p:txBody>
          <a:bodyPr spcFirstLastPara="1" wrap="square" lIns="91425" tIns="91425" rIns="91425" bIns="91425" anchor="t" anchorCtr="0">
            <a:noAutofit/>
          </a:bodyPr>
          <a:lstStyle>
            <a:lvl1pPr marL="457200" marR="0" lvl="0" indent="-355600" algn="l" rtl="0">
              <a:lnSpc>
                <a:spcPct val="100000"/>
              </a:lnSpc>
              <a:spcBef>
                <a:spcPts val="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1pPr>
            <a:lvl2pPr marL="914400" marR="0" lvl="1" indent="-342900" algn="l" rtl="0">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2pPr>
            <a:lvl3pPr marL="1371600" marR="0" lvl="2" indent="-330200" algn="l" rtl="0">
              <a:lnSpc>
                <a:spcPct val="100000"/>
              </a:lnSpc>
              <a:spcBef>
                <a:spcPts val="12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3pPr>
            <a:lvl4pPr marL="1828800" marR="0" lvl="3" indent="-317500"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4pPr>
            <a:lvl5pPr marL="2286000" marR="0" lvl="4" indent="-330200" algn="l" rtl="0">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
        <p:nvSpPr>
          <p:cNvPr id="775" name="Google Shape;775;p127"/>
          <p:cNvSpPr txBox="1">
            <a:spLocks noGrp="1"/>
          </p:cNvSpPr>
          <p:nvPr>
            <p:ph type="body" idx="2"/>
          </p:nvPr>
        </p:nvSpPr>
        <p:spPr>
          <a:xfrm>
            <a:off x="4648200" y="1200150"/>
            <a:ext cx="3810300" cy="3429000"/>
          </a:xfrm>
          <a:prstGeom prst="rect">
            <a:avLst/>
          </a:prstGeom>
          <a:noFill/>
          <a:ln>
            <a:noFill/>
          </a:ln>
        </p:spPr>
        <p:txBody>
          <a:bodyPr spcFirstLastPara="1" wrap="square" lIns="91425" tIns="91425" rIns="91425" bIns="91425" anchor="t" anchorCtr="0">
            <a:noAutofit/>
          </a:bodyPr>
          <a:lstStyle>
            <a:lvl1pPr marL="457200" marR="0" lvl="0" indent="-355600" algn="l" rtl="0">
              <a:lnSpc>
                <a:spcPct val="100000"/>
              </a:lnSpc>
              <a:spcBef>
                <a:spcPts val="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1pPr>
            <a:lvl2pPr marL="914400" marR="0" lvl="1" indent="-342900" algn="l" rtl="0">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2pPr>
            <a:lvl3pPr marL="1371600" marR="0" lvl="2" indent="-330200" algn="l" rtl="0">
              <a:lnSpc>
                <a:spcPct val="100000"/>
              </a:lnSpc>
              <a:spcBef>
                <a:spcPts val="12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3pPr>
            <a:lvl4pPr marL="1828800" marR="0" lvl="3" indent="-317500"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4pPr>
            <a:lvl5pPr marL="2286000" marR="0" lvl="4" indent="-330200" algn="l" rtl="0">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
        <p:nvSpPr>
          <p:cNvPr id="776" name="Google Shape;776;p127"/>
          <p:cNvSpPr txBox="1">
            <a:spLocks noGrp="1"/>
          </p:cNvSpPr>
          <p:nvPr>
            <p:ph type="dt" idx="10"/>
          </p:nvPr>
        </p:nvSpPr>
        <p:spPr>
          <a:xfrm>
            <a:off x="152400" y="4904418"/>
            <a:ext cx="2133600" cy="1248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777" name="Google Shape;777;p127"/>
          <p:cNvSpPr txBox="1">
            <a:spLocks noGrp="1"/>
          </p:cNvSpPr>
          <p:nvPr>
            <p:ph type="ftr" idx="11"/>
          </p:nvPr>
        </p:nvSpPr>
        <p:spPr>
          <a:xfrm>
            <a:off x="3124200" y="4904418"/>
            <a:ext cx="2895600" cy="1248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778" name="Google Shape;778;p127"/>
          <p:cNvSpPr txBox="1">
            <a:spLocks noGrp="1"/>
          </p:cNvSpPr>
          <p:nvPr>
            <p:ph type="sldNum" idx="12"/>
          </p:nvPr>
        </p:nvSpPr>
        <p:spPr>
          <a:xfrm>
            <a:off x="6858000" y="4904418"/>
            <a:ext cx="2133600" cy="1248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779" name="Google Shape;779;p127"/>
          <p:cNvSpPr txBox="1">
            <a:spLocks noGrp="1"/>
          </p:cNvSpPr>
          <p:nvPr>
            <p:ph type="title"/>
          </p:nvPr>
        </p:nvSpPr>
        <p:spPr>
          <a:xfrm>
            <a:off x="686104" y="342900"/>
            <a:ext cx="7772400" cy="6858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0067B9"/>
              </a:buClr>
              <a:buSzPts val="1400"/>
              <a:buFont typeface="Cabin"/>
              <a:buNone/>
              <a:defRPr sz="2800" b="0" i="0" u="none" strike="noStrike" cap="none">
                <a:solidFill>
                  <a:srgbClr val="0067B9"/>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matchingName="Blue/Gray 1 Content + Bottom Photo">
  <p:cSld name="Blue/Gray 1 Content + Bottom Photo">
    <p:bg>
      <p:bgPr>
        <a:solidFill>
          <a:srgbClr val="CFCDC9"/>
        </a:solidFill>
        <a:effectLst/>
      </p:bgPr>
    </p:bg>
    <p:spTree>
      <p:nvGrpSpPr>
        <p:cNvPr id="1" name="Shape 780"/>
        <p:cNvGrpSpPr/>
        <p:nvPr/>
      </p:nvGrpSpPr>
      <p:grpSpPr>
        <a:xfrm>
          <a:off x="0" y="0"/>
          <a:ext cx="0" cy="0"/>
          <a:chOff x="0" y="0"/>
          <a:chExt cx="0" cy="0"/>
        </a:xfrm>
      </p:grpSpPr>
      <p:sp>
        <p:nvSpPr>
          <p:cNvPr id="781" name="Google Shape;781;p128"/>
          <p:cNvSpPr>
            <a:spLocks noGrp="1"/>
          </p:cNvSpPr>
          <p:nvPr>
            <p:ph type="pic" idx="2"/>
          </p:nvPr>
        </p:nvSpPr>
        <p:spPr>
          <a:xfrm>
            <a:off x="152400" y="2571750"/>
            <a:ext cx="8839200" cy="2457600"/>
          </a:xfrm>
          <a:prstGeom prst="rect">
            <a:avLst/>
          </a:prstGeom>
          <a:solidFill>
            <a:schemeClr val="lt1"/>
          </a:solidFill>
          <a:ln>
            <a:noFill/>
          </a:ln>
        </p:spPr>
        <p:txBody>
          <a:bodyPr spcFirstLastPara="1" wrap="square" lIns="91425" tIns="91425" rIns="91425" bIns="91425" anchor="t" anchorCtr="0">
            <a:noAutofit/>
          </a:bodyPr>
          <a:lstStyle>
            <a:lvl1pPr marR="0" lvl="0" algn="l" rtl="0">
              <a:lnSpc>
                <a:spcPct val="100000"/>
              </a:lnSpc>
              <a:spcBef>
                <a:spcPts val="240"/>
              </a:spcBef>
              <a:spcAft>
                <a:spcPts val="0"/>
              </a:spcAft>
              <a:buClr>
                <a:srgbClr val="6C6463"/>
              </a:buClr>
              <a:buSzPts val="1400"/>
              <a:buFont typeface="Arial"/>
              <a:buNone/>
              <a:defRPr sz="12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2pPr>
            <a:lvl3pPr marR="0" lvl="2" algn="l" rtl="0">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R="0" lvl="3" algn="l" rtl="0">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R="0" lvl="4"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782" name="Google Shape;782;p128"/>
          <p:cNvSpPr txBox="1">
            <a:spLocks noGrp="1"/>
          </p:cNvSpPr>
          <p:nvPr>
            <p:ph type="body" idx="1"/>
          </p:nvPr>
        </p:nvSpPr>
        <p:spPr>
          <a:xfrm rot="-5400000">
            <a:off x="7870634" y="3508049"/>
            <a:ext cx="2057400" cy="184800"/>
          </a:xfrm>
          <a:prstGeom prst="rect">
            <a:avLst/>
          </a:prstGeom>
          <a:noFill/>
          <a:ln>
            <a:noFill/>
          </a:ln>
        </p:spPr>
        <p:txBody>
          <a:bodyPr spcFirstLastPara="1" wrap="square" lIns="91425" tIns="91425" rIns="91425" bIns="91425" anchor="t" anchorCtr="0">
            <a:noAutofit/>
          </a:bodyPr>
          <a:lstStyle>
            <a:lvl1pPr marL="457200" marR="0" lvl="0" indent="-228600" algn="r" rtl="0">
              <a:lnSpc>
                <a:spcPct val="100000"/>
              </a:lnSpc>
              <a:spcBef>
                <a:spcPts val="0"/>
              </a:spcBef>
              <a:spcAft>
                <a:spcPts val="0"/>
              </a:spcAft>
              <a:buClr>
                <a:srgbClr val="FFFFFF"/>
              </a:buClr>
              <a:buSzPts val="2000"/>
              <a:buFont typeface="Arial"/>
              <a:buNone/>
              <a:defRPr sz="600" b="0" i="0" u="none" strike="noStrike" cap="none">
                <a:solidFill>
                  <a:srgbClr val="FFFFFF"/>
                </a:solidFill>
                <a:latin typeface="Cabin"/>
                <a:ea typeface="Cabin"/>
                <a:cs typeface="Cabin"/>
                <a:sym typeface="Cabin"/>
              </a:defRPr>
            </a:lvl1pPr>
            <a:lvl2pPr marL="914400" marR="0" lvl="1" indent="-228600" algn="l" rtl="0">
              <a:lnSpc>
                <a:spcPct val="100000"/>
              </a:lnSpc>
              <a:spcBef>
                <a:spcPts val="1200"/>
              </a:spcBef>
              <a:spcAft>
                <a:spcPts val="0"/>
              </a:spcAft>
              <a:buClr>
                <a:schemeClr val="lt1"/>
              </a:buClr>
              <a:buSzPts val="2000"/>
              <a:buFont typeface="Arial"/>
              <a:buNone/>
              <a:defRPr sz="1800" b="0" i="0" u="none" strike="noStrike" cap="none">
                <a:solidFill>
                  <a:schemeClr val="lt1"/>
                </a:solidFill>
                <a:latin typeface="Cabin"/>
                <a:ea typeface="Cabin"/>
                <a:cs typeface="Cabin"/>
                <a:sym typeface="Cabin"/>
              </a:defRPr>
            </a:lvl2pPr>
            <a:lvl3pPr marL="1371600" marR="0" lvl="2" indent="-228600" algn="l" rtl="0">
              <a:lnSpc>
                <a:spcPct val="100000"/>
              </a:lnSpc>
              <a:spcBef>
                <a:spcPts val="1200"/>
              </a:spcBef>
              <a:spcAft>
                <a:spcPts val="0"/>
              </a:spcAft>
              <a:buClr>
                <a:schemeClr val="lt1"/>
              </a:buClr>
              <a:buSzPts val="1800"/>
              <a:buFont typeface="Arial"/>
              <a:buNone/>
              <a:defRPr sz="1600" b="0" i="0" u="none" strike="noStrike" cap="none">
                <a:solidFill>
                  <a:schemeClr val="lt1"/>
                </a:solidFill>
                <a:latin typeface="Cabin"/>
                <a:ea typeface="Cabin"/>
                <a:cs typeface="Cabin"/>
                <a:sym typeface="Cabin"/>
              </a:defRPr>
            </a:lvl3pPr>
            <a:lvl4pPr marL="1828800" marR="0" lvl="3" indent="-228600" algn="l" rtl="0">
              <a:lnSpc>
                <a:spcPct val="100000"/>
              </a:lnSpc>
              <a:spcBef>
                <a:spcPts val="280"/>
              </a:spcBef>
              <a:spcAft>
                <a:spcPts val="0"/>
              </a:spcAft>
              <a:buClr>
                <a:schemeClr val="lt1"/>
              </a:buClr>
              <a:buSzPts val="1600"/>
              <a:buFont typeface="Arial"/>
              <a:buNone/>
              <a:defRPr sz="1400" b="0" i="0" u="none" strike="noStrike" cap="none">
                <a:solidFill>
                  <a:schemeClr val="lt1"/>
                </a:solidFill>
                <a:latin typeface="Cabin"/>
                <a:ea typeface="Cabin"/>
                <a:cs typeface="Cabin"/>
                <a:sym typeface="Cabin"/>
              </a:defRPr>
            </a:lvl4pPr>
            <a:lvl5pPr marL="2286000" marR="0" lvl="4" indent="-228600" algn="l" rtl="0">
              <a:lnSpc>
                <a:spcPct val="100000"/>
              </a:lnSpc>
              <a:spcBef>
                <a:spcPts val="240"/>
              </a:spcBef>
              <a:spcAft>
                <a:spcPts val="0"/>
              </a:spcAft>
              <a:buClr>
                <a:schemeClr val="lt1"/>
              </a:buClr>
              <a:buSzPts val="1400"/>
              <a:buFont typeface="Arial"/>
              <a:buNone/>
              <a:defRPr sz="1200" b="0" i="0" u="none" strike="noStrike" cap="none">
                <a:solidFill>
                  <a:schemeClr val="lt1"/>
                </a:solidFill>
                <a:latin typeface="Cabin"/>
                <a:ea typeface="Cabin"/>
                <a:cs typeface="Cabin"/>
                <a:sym typeface="Cabi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783" name="Google Shape;783;p128"/>
          <p:cNvSpPr txBox="1">
            <a:spLocks noGrp="1"/>
          </p:cNvSpPr>
          <p:nvPr>
            <p:ph type="body" idx="3"/>
          </p:nvPr>
        </p:nvSpPr>
        <p:spPr>
          <a:xfrm>
            <a:off x="685800" y="1200150"/>
            <a:ext cx="7772400" cy="1200000"/>
          </a:xfrm>
          <a:prstGeom prst="rect">
            <a:avLst/>
          </a:prstGeom>
          <a:noFill/>
          <a:ln>
            <a:noFill/>
          </a:ln>
        </p:spPr>
        <p:txBody>
          <a:bodyPr spcFirstLastPara="1" wrap="square" lIns="91425" tIns="91425" rIns="91425" bIns="91425" anchor="t" anchorCtr="0">
            <a:noAutofit/>
          </a:bodyPr>
          <a:lstStyle>
            <a:lvl1pPr marL="457200" marR="0" lvl="0" indent="-355600" algn="l" rtl="0">
              <a:lnSpc>
                <a:spcPct val="100000"/>
              </a:lnSpc>
              <a:spcBef>
                <a:spcPts val="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1pPr>
            <a:lvl2pPr marL="914400" marR="0" lvl="1" indent="-355600" algn="l" rtl="0">
              <a:lnSpc>
                <a:spcPct val="100000"/>
              </a:lnSpc>
              <a:spcBef>
                <a:spcPts val="120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2pPr>
            <a:lvl3pPr marL="1371600" marR="0" lvl="2" indent="-342900" algn="l" rtl="0">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L="1828800" marR="0" lvl="3" indent="-330200" algn="l" rtl="0">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L="2286000" marR="0" lvl="4" indent="-317500" algn="l" rtl="0">
              <a:lnSpc>
                <a:spcPct val="100000"/>
              </a:lnSpc>
              <a:spcBef>
                <a:spcPts val="280"/>
              </a:spcBef>
              <a:spcAft>
                <a:spcPts val="0"/>
              </a:spcAft>
              <a:buClr>
                <a:srgbClr val="FFFFFF"/>
              </a:buClr>
              <a:buSzPts val="1400"/>
              <a:buFont typeface="Arial"/>
              <a:buChar char="»"/>
              <a:defRPr sz="1400" b="0" i="0" u="none" strike="noStrike" cap="none">
                <a:solidFill>
                  <a:srgbClr val="FFFFFF"/>
                </a:solidFill>
                <a:latin typeface="Cabin"/>
                <a:ea typeface="Cabin"/>
                <a:cs typeface="Cabin"/>
                <a:sym typeface="Cabi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784" name="Google Shape;784;p128"/>
          <p:cNvSpPr txBox="1">
            <a:spLocks noGrp="1"/>
          </p:cNvSpPr>
          <p:nvPr>
            <p:ph type="dt" idx="10"/>
          </p:nvPr>
        </p:nvSpPr>
        <p:spPr>
          <a:xfrm>
            <a:off x="152400" y="4890700"/>
            <a:ext cx="2133600" cy="1386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rgbClr val="FFFFFF"/>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785" name="Google Shape;785;p128"/>
          <p:cNvSpPr txBox="1">
            <a:spLocks noGrp="1"/>
          </p:cNvSpPr>
          <p:nvPr>
            <p:ph type="ftr" idx="11"/>
          </p:nvPr>
        </p:nvSpPr>
        <p:spPr>
          <a:xfrm>
            <a:off x="3124200" y="4890700"/>
            <a:ext cx="2895600" cy="1386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600" b="0" i="0" u="none" strike="noStrike" cap="none">
                <a:solidFill>
                  <a:srgbClr val="FFFFFF"/>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786" name="Google Shape;786;p128"/>
          <p:cNvSpPr txBox="1">
            <a:spLocks noGrp="1"/>
          </p:cNvSpPr>
          <p:nvPr>
            <p:ph type="sldNum" idx="12"/>
          </p:nvPr>
        </p:nvSpPr>
        <p:spPr>
          <a:xfrm>
            <a:off x="6858000" y="4890700"/>
            <a:ext cx="2133600" cy="1386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787" name="Google Shape;787;p128"/>
          <p:cNvSpPr txBox="1">
            <a:spLocks noGrp="1"/>
          </p:cNvSpPr>
          <p:nvPr>
            <p:ph type="title"/>
          </p:nvPr>
        </p:nvSpPr>
        <p:spPr>
          <a:xfrm>
            <a:off x="686104" y="342900"/>
            <a:ext cx="7772400" cy="6858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0067B9"/>
              </a:buClr>
              <a:buSzPts val="1400"/>
              <a:buFont typeface="Cabin"/>
              <a:buNone/>
              <a:defRPr sz="2800" b="0" i="0" u="none" strike="noStrike" cap="none">
                <a:solidFill>
                  <a:srgbClr val="0067B9"/>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matchingName="Blue/Gray 1 Content + Right Photo">
  <p:cSld name="Blue/Gray 1 Content + Right Photo">
    <p:bg>
      <p:bgPr>
        <a:solidFill>
          <a:srgbClr val="CFCDC9"/>
        </a:solidFill>
        <a:effectLst/>
      </p:bgPr>
    </p:bg>
    <p:spTree>
      <p:nvGrpSpPr>
        <p:cNvPr id="1" name="Shape 788"/>
        <p:cNvGrpSpPr/>
        <p:nvPr/>
      </p:nvGrpSpPr>
      <p:grpSpPr>
        <a:xfrm>
          <a:off x="0" y="0"/>
          <a:ext cx="0" cy="0"/>
          <a:chOff x="0" y="0"/>
          <a:chExt cx="0" cy="0"/>
        </a:xfrm>
      </p:grpSpPr>
      <p:sp>
        <p:nvSpPr>
          <p:cNvPr id="789" name="Google Shape;789;p129"/>
          <p:cNvSpPr>
            <a:spLocks noGrp="1"/>
          </p:cNvSpPr>
          <p:nvPr>
            <p:ph type="pic" idx="2"/>
          </p:nvPr>
        </p:nvSpPr>
        <p:spPr>
          <a:xfrm>
            <a:off x="4572000" y="114300"/>
            <a:ext cx="4419600" cy="4914900"/>
          </a:xfrm>
          <a:prstGeom prst="rect">
            <a:avLst/>
          </a:prstGeom>
          <a:solidFill>
            <a:srgbClr val="FFFFFF"/>
          </a:solidFill>
          <a:ln>
            <a:noFill/>
          </a:ln>
        </p:spPr>
        <p:txBody>
          <a:bodyPr spcFirstLastPara="1" wrap="square" lIns="91425" tIns="91425" rIns="91425" bIns="91425" anchor="t" anchorCtr="0">
            <a:noAutofit/>
          </a:bodyPr>
          <a:lstStyle>
            <a:lvl1pPr marR="0" lvl="0" algn="l" rtl="0">
              <a:lnSpc>
                <a:spcPct val="100000"/>
              </a:lnSpc>
              <a:spcBef>
                <a:spcPts val="240"/>
              </a:spcBef>
              <a:spcAft>
                <a:spcPts val="0"/>
              </a:spcAft>
              <a:buClr>
                <a:srgbClr val="6C6463"/>
              </a:buClr>
              <a:buSzPts val="1400"/>
              <a:buFont typeface="Arial"/>
              <a:buNone/>
              <a:defRPr sz="12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2pPr>
            <a:lvl3pPr marR="0" lvl="2" algn="l" rtl="0">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R="0" lvl="3" algn="l" rtl="0">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R="0" lvl="4"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790" name="Google Shape;790;p129"/>
          <p:cNvSpPr txBox="1">
            <a:spLocks noGrp="1"/>
          </p:cNvSpPr>
          <p:nvPr>
            <p:ph type="dt" idx="10"/>
          </p:nvPr>
        </p:nvSpPr>
        <p:spPr>
          <a:xfrm>
            <a:off x="152400" y="4890700"/>
            <a:ext cx="2133600" cy="1386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791" name="Google Shape;791;p129"/>
          <p:cNvSpPr txBox="1">
            <a:spLocks noGrp="1"/>
          </p:cNvSpPr>
          <p:nvPr>
            <p:ph type="sldNum" idx="12"/>
          </p:nvPr>
        </p:nvSpPr>
        <p:spPr>
          <a:xfrm>
            <a:off x="6858000" y="4890700"/>
            <a:ext cx="2133600" cy="1386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792" name="Google Shape;792;p129"/>
          <p:cNvSpPr txBox="1">
            <a:spLocks noGrp="1"/>
          </p:cNvSpPr>
          <p:nvPr>
            <p:ph type="body" idx="1"/>
          </p:nvPr>
        </p:nvSpPr>
        <p:spPr>
          <a:xfrm>
            <a:off x="685800" y="1543050"/>
            <a:ext cx="3657600" cy="3086100"/>
          </a:xfrm>
          <a:prstGeom prst="rect">
            <a:avLst/>
          </a:prstGeom>
          <a:noFill/>
          <a:ln>
            <a:noFill/>
          </a:ln>
        </p:spPr>
        <p:txBody>
          <a:bodyPr spcFirstLastPara="1" wrap="square" lIns="91425" tIns="91425" rIns="91425" bIns="91425" anchor="t" anchorCtr="0">
            <a:noAutofit/>
          </a:bodyPr>
          <a:lstStyle>
            <a:lvl1pPr marL="457200" marR="0" lvl="0" indent="-355600" algn="l" rtl="0">
              <a:lnSpc>
                <a:spcPct val="100000"/>
              </a:lnSpc>
              <a:spcBef>
                <a:spcPts val="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1pPr>
            <a:lvl2pPr marL="914400" marR="0" lvl="1" indent="-342900" algn="l" rtl="0">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2pPr>
            <a:lvl3pPr marL="1371600" marR="0" lvl="2" indent="-330200" algn="l" rtl="0">
              <a:lnSpc>
                <a:spcPct val="100000"/>
              </a:lnSpc>
              <a:spcBef>
                <a:spcPts val="12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3pPr>
            <a:lvl4pPr marL="1828800" marR="0" lvl="3" indent="-317500"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4pPr>
            <a:lvl5pPr marL="2286000" marR="0" lvl="4" indent="-317500" algn="l" rtl="0">
              <a:lnSpc>
                <a:spcPct val="100000"/>
              </a:lnSpc>
              <a:spcBef>
                <a:spcPts val="280"/>
              </a:spcBef>
              <a:spcAft>
                <a:spcPts val="0"/>
              </a:spcAft>
              <a:buClr>
                <a:srgbClr val="FFFFFF"/>
              </a:buClr>
              <a:buSzPts val="1400"/>
              <a:buFont typeface="Arial"/>
              <a:buChar char="»"/>
              <a:defRPr sz="1400" b="0" i="0" u="none" strike="noStrike" cap="none">
                <a:solidFill>
                  <a:srgbClr val="FFFFFF"/>
                </a:solidFill>
                <a:latin typeface="Cabin"/>
                <a:ea typeface="Cabin"/>
                <a:cs typeface="Cabin"/>
                <a:sym typeface="Cabi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793" name="Google Shape;793;p129"/>
          <p:cNvSpPr txBox="1">
            <a:spLocks noGrp="1"/>
          </p:cNvSpPr>
          <p:nvPr>
            <p:ph type="title"/>
          </p:nvPr>
        </p:nvSpPr>
        <p:spPr>
          <a:xfrm>
            <a:off x="685800" y="306153"/>
            <a:ext cx="3657300" cy="10425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0067B9"/>
              </a:buClr>
              <a:buSzPts val="1400"/>
              <a:buFont typeface="Cabin"/>
              <a:buNone/>
              <a:defRPr sz="2800" b="0" i="0" u="none" strike="noStrike" cap="none">
                <a:solidFill>
                  <a:srgbClr val="0067B9"/>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94" name="Google Shape;794;p129"/>
          <p:cNvSpPr txBox="1">
            <a:spLocks noGrp="1"/>
          </p:cNvSpPr>
          <p:nvPr>
            <p:ph type="body" idx="3"/>
          </p:nvPr>
        </p:nvSpPr>
        <p:spPr>
          <a:xfrm rot="-5400000">
            <a:off x="7870634" y="1050599"/>
            <a:ext cx="2057400" cy="184800"/>
          </a:xfrm>
          <a:prstGeom prst="rect">
            <a:avLst/>
          </a:prstGeom>
          <a:noFill/>
          <a:ln>
            <a:noFill/>
          </a:ln>
        </p:spPr>
        <p:txBody>
          <a:bodyPr spcFirstLastPara="1" wrap="square" lIns="91425" tIns="91425" rIns="91425" bIns="91425" anchor="t" anchorCtr="0">
            <a:noAutofit/>
          </a:bodyPr>
          <a:lstStyle>
            <a:lvl1pPr marL="457200" marR="0" lvl="0" indent="-228600" algn="r" rtl="0">
              <a:lnSpc>
                <a:spcPct val="100000"/>
              </a:lnSpc>
              <a:spcBef>
                <a:spcPts val="0"/>
              </a:spcBef>
              <a:spcAft>
                <a:spcPts val="0"/>
              </a:spcAft>
              <a:buClr>
                <a:srgbClr val="FFFFFF"/>
              </a:buClr>
              <a:buSzPts val="2000"/>
              <a:buFont typeface="Arial"/>
              <a:buNone/>
              <a:defRPr sz="600" b="0" i="0" u="none" strike="noStrike" cap="none">
                <a:solidFill>
                  <a:srgbClr val="FFFFFF"/>
                </a:solidFill>
                <a:latin typeface="Cabin"/>
                <a:ea typeface="Cabin"/>
                <a:cs typeface="Cabin"/>
                <a:sym typeface="Cabin"/>
              </a:defRPr>
            </a:lvl1pPr>
            <a:lvl2pPr marL="914400" marR="0" lvl="1" indent="-228600" algn="l" rtl="0">
              <a:lnSpc>
                <a:spcPct val="100000"/>
              </a:lnSpc>
              <a:spcBef>
                <a:spcPts val="1200"/>
              </a:spcBef>
              <a:spcAft>
                <a:spcPts val="0"/>
              </a:spcAft>
              <a:buClr>
                <a:schemeClr val="lt1"/>
              </a:buClr>
              <a:buSzPts val="2000"/>
              <a:buFont typeface="Arial"/>
              <a:buNone/>
              <a:defRPr sz="1800" b="0" i="0" u="none" strike="noStrike" cap="none">
                <a:solidFill>
                  <a:schemeClr val="lt1"/>
                </a:solidFill>
                <a:latin typeface="Cabin"/>
                <a:ea typeface="Cabin"/>
                <a:cs typeface="Cabin"/>
                <a:sym typeface="Cabin"/>
              </a:defRPr>
            </a:lvl2pPr>
            <a:lvl3pPr marL="1371600" marR="0" lvl="2" indent="-228600" algn="l" rtl="0">
              <a:lnSpc>
                <a:spcPct val="100000"/>
              </a:lnSpc>
              <a:spcBef>
                <a:spcPts val="1200"/>
              </a:spcBef>
              <a:spcAft>
                <a:spcPts val="0"/>
              </a:spcAft>
              <a:buClr>
                <a:schemeClr val="lt1"/>
              </a:buClr>
              <a:buSzPts val="1800"/>
              <a:buFont typeface="Arial"/>
              <a:buNone/>
              <a:defRPr sz="1600" b="0" i="0" u="none" strike="noStrike" cap="none">
                <a:solidFill>
                  <a:schemeClr val="lt1"/>
                </a:solidFill>
                <a:latin typeface="Cabin"/>
                <a:ea typeface="Cabin"/>
                <a:cs typeface="Cabin"/>
                <a:sym typeface="Cabin"/>
              </a:defRPr>
            </a:lvl3pPr>
            <a:lvl4pPr marL="1828800" marR="0" lvl="3" indent="-228600" algn="l" rtl="0">
              <a:lnSpc>
                <a:spcPct val="100000"/>
              </a:lnSpc>
              <a:spcBef>
                <a:spcPts val="280"/>
              </a:spcBef>
              <a:spcAft>
                <a:spcPts val="0"/>
              </a:spcAft>
              <a:buClr>
                <a:schemeClr val="lt1"/>
              </a:buClr>
              <a:buSzPts val="1600"/>
              <a:buFont typeface="Arial"/>
              <a:buNone/>
              <a:defRPr sz="1400" b="0" i="0" u="none" strike="noStrike" cap="none">
                <a:solidFill>
                  <a:schemeClr val="lt1"/>
                </a:solidFill>
                <a:latin typeface="Cabin"/>
                <a:ea typeface="Cabin"/>
                <a:cs typeface="Cabin"/>
                <a:sym typeface="Cabin"/>
              </a:defRPr>
            </a:lvl4pPr>
            <a:lvl5pPr marL="2286000" marR="0" lvl="4" indent="-228600" algn="l" rtl="0">
              <a:lnSpc>
                <a:spcPct val="100000"/>
              </a:lnSpc>
              <a:spcBef>
                <a:spcPts val="240"/>
              </a:spcBef>
              <a:spcAft>
                <a:spcPts val="0"/>
              </a:spcAft>
              <a:buClr>
                <a:schemeClr val="lt1"/>
              </a:buClr>
              <a:buSzPts val="1400"/>
              <a:buFont typeface="Arial"/>
              <a:buNone/>
              <a:defRPr sz="1200" b="0" i="0" u="none" strike="noStrike" cap="none">
                <a:solidFill>
                  <a:schemeClr val="lt1"/>
                </a:solidFill>
                <a:latin typeface="Cabin"/>
                <a:ea typeface="Cabin"/>
                <a:cs typeface="Cabin"/>
                <a:sym typeface="Cabi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matchingName="Blue/Gray Title Only">
  <p:cSld name="Blue/Gray Title Only">
    <p:bg>
      <p:bgPr>
        <a:solidFill>
          <a:srgbClr val="CFCDC9"/>
        </a:solidFill>
        <a:effectLst/>
      </p:bgPr>
    </p:bg>
    <p:spTree>
      <p:nvGrpSpPr>
        <p:cNvPr id="1" name="Shape 795"/>
        <p:cNvGrpSpPr/>
        <p:nvPr/>
      </p:nvGrpSpPr>
      <p:grpSpPr>
        <a:xfrm>
          <a:off x="0" y="0"/>
          <a:ext cx="0" cy="0"/>
          <a:chOff x="0" y="0"/>
          <a:chExt cx="0" cy="0"/>
        </a:xfrm>
      </p:grpSpPr>
      <p:sp>
        <p:nvSpPr>
          <p:cNvPr id="796" name="Google Shape;796;p130"/>
          <p:cNvSpPr>
            <a:spLocks noGrp="1"/>
          </p:cNvSpPr>
          <p:nvPr>
            <p:ph type="pic" idx="2"/>
          </p:nvPr>
        </p:nvSpPr>
        <p:spPr>
          <a:xfrm>
            <a:off x="152400" y="114300"/>
            <a:ext cx="4419600" cy="4914900"/>
          </a:xfrm>
          <a:prstGeom prst="rect">
            <a:avLst/>
          </a:prstGeom>
          <a:solidFill>
            <a:srgbClr val="FFFFFF"/>
          </a:solidFill>
          <a:ln>
            <a:noFill/>
          </a:ln>
        </p:spPr>
        <p:txBody>
          <a:bodyPr spcFirstLastPara="1" wrap="square" lIns="91425" tIns="91425" rIns="91425" bIns="91425" anchor="t" anchorCtr="0">
            <a:noAutofit/>
          </a:bodyPr>
          <a:lstStyle>
            <a:lvl1pPr marR="0" lvl="0" algn="l" rtl="0">
              <a:lnSpc>
                <a:spcPct val="100000"/>
              </a:lnSpc>
              <a:spcBef>
                <a:spcPts val="240"/>
              </a:spcBef>
              <a:spcAft>
                <a:spcPts val="0"/>
              </a:spcAft>
              <a:buClr>
                <a:srgbClr val="6C6463"/>
              </a:buClr>
              <a:buSzPts val="1400"/>
              <a:buFont typeface="Arial"/>
              <a:buNone/>
              <a:defRPr sz="12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2pPr>
            <a:lvl3pPr marR="0" lvl="2" algn="l" rtl="0">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R="0" lvl="3" algn="l" rtl="0">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R="0" lvl="4"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797" name="Google Shape;797;p130"/>
          <p:cNvSpPr txBox="1">
            <a:spLocks noGrp="1"/>
          </p:cNvSpPr>
          <p:nvPr>
            <p:ph type="dt" idx="10"/>
          </p:nvPr>
        </p:nvSpPr>
        <p:spPr>
          <a:xfrm>
            <a:off x="152400" y="4890700"/>
            <a:ext cx="2133600" cy="1386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chemeClr val="lt1"/>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798" name="Google Shape;798;p130"/>
          <p:cNvSpPr txBox="1">
            <a:spLocks noGrp="1"/>
          </p:cNvSpPr>
          <p:nvPr>
            <p:ph type="sldNum" idx="12"/>
          </p:nvPr>
        </p:nvSpPr>
        <p:spPr>
          <a:xfrm>
            <a:off x="6858000" y="4890700"/>
            <a:ext cx="2133600" cy="1386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799" name="Google Shape;799;p130"/>
          <p:cNvSpPr txBox="1">
            <a:spLocks noGrp="1"/>
          </p:cNvSpPr>
          <p:nvPr>
            <p:ph type="body" idx="1"/>
          </p:nvPr>
        </p:nvSpPr>
        <p:spPr>
          <a:xfrm rot="-5400000">
            <a:off x="3451034" y="1050599"/>
            <a:ext cx="2057400" cy="184800"/>
          </a:xfrm>
          <a:prstGeom prst="rect">
            <a:avLst/>
          </a:prstGeom>
          <a:noFill/>
          <a:ln>
            <a:noFill/>
          </a:ln>
        </p:spPr>
        <p:txBody>
          <a:bodyPr spcFirstLastPara="1" wrap="square" lIns="91425" tIns="91425" rIns="91425" bIns="91425" anchor="t" anchorCtr="0">
            <a:noAutofit/>
          </a:bodyPr>
          <a:lstStyle>
            <a:lvl1pPr marL="457200" marR="0" lvl="0" indent="-228600" algn="r" rtl="0">
              <a:lnSpc>
                <a:spcPct val="100000"/>
              </a:lnSpc>
              <a:spcBef>
                <a:spcPts val="0"/>
              </a:spcBef>
              <a:spcAft>
                <a:spcPts val="0"/>
              </a:spcAft>
              <a:buClr>
                <a:srgbClr val="FFFFFF"/>
              </a:buClr>
              <a:buSzPts val="2000"/>
              <a:buFont typeface="Arial"/>
              <a:buNone/>
              <a:defRPr sz="600" b="0" i="0" u="none" strike="noStrike" cap="none">
                <a:solidFill>
                  <a:srgbClr val="FFFFFF"/>
                </a:solidFill>
                <a:latin typeface="Cabin"/>
                <a:ea typeface="Cabin"/>
                <a:cs typeface="Cabin"/>
                <a:sym typeface="Cabin"/>
              </a:defRPr>
            </a:lvl1pPr>
            <a:lvl2pPr marL="914400" marR="0" lvl="1" indent="-228600" algn="l" rtl="0">
              <a:lnSpc>
                <a:spcPct val="100000"/>
              </a:lnSpc>
              <a:spcBef>
                <a:spcPts val="1200"/>
              </a:spcBef>
              <a:spcAft>
                <a:spcPts val="0"/>
              </a:spcAft>
              <a:buClr>
                <a:schemeClr val="lt1"/>
              </a:buClr>
              <a:buSzPts val="2000"/>
              <a:buFont typeface="Arial"/>
              <a:buNone/>
              <a:defRPr sz="1800" b="0" i="0" u="none" strike="noStrike" cap="none">
                <a:solidFill>
                  <a:schemeClr val="lt1"/>
                </a:solidFill>
                <a:latin typeface="Cabin"/>
                <a:ea typeface="Cabin"/>
                <a:cs typeface="Cabin"/>
                <a:sym typeface="Cabin"/>
              </a:defRPr>
            </a:lvl2pPr>
            <a:lvl3pPr marL="1371600" marR="0" lvl="2" indent="-228600" algn="l" rtl="0">
              <a:lnSpc>
                <a:spcPct val="100000"/>
              </a:lnSpc>
              <a:spcBef>
                <a:spcPts val="1200"/>
              </a:spcBef>
              <a:spcAft>
                <a:spcPts val="0"/>
              </a:spcAft>
              <a:buClr>
                <a:schemeClr val="lt1"/>
              </a:buClr>
              <a:buSzPts val="1800"/>
              <a:buFont typeface="Arial"/>
              <a:buNone/>
              <a:defRPr sz="1600" b="0" i="0" u="none" strike="noStrike" cap="none">
                <a:solidFill>
                  <a:schemeClr val="lt1"/>
                </a:solidFill>
                <a:latin typeface="Cabin"/>
                <a:ea typeface="Cabin"/>
                <a:cs typeface="Cabin"/>
                <a:sym typeface="Cabin"/>
              </a:defRPr>
            </a:lvl3pPr>
            <a:lvl4pPr marL="1828800" marR="0" lvl="3" indent="-228600" algn="l" rtl="0">
              <a:lnSpc>
                <a:spcPct val="100000"/>
              </a:lnSpc>
              <a:spcBef>
                <a:spcPts val="280"/>
              </a:spcBef>
              <a:spcAft>
                <a:spcPts val="0"/>
              </a:spcAft>
              <a:buClr>
                <a:schemeClr val="lt1"/>
              </a:buClr>
              <a:buSzPts val="1600"/>
              <a:buFont typeface="Arial"/>
              <a:buNone/>
              <a:defRPr sz="1400" b="0" i="0" u="none" strike="noStrike" cap="none">
                <a:solidFill>
                  <a:schemeClr val="lt1"/>
                </a:solidFill>
                <a:latin typeface="Cabin"/>
                <a:ea typeface="Cabin"/>
                <a:cs typeface="Cabin"/>
                <a:sym typeface="Cabin"/>
              </a:defRPr>
            </a:lvl4pPr>
            <a:lvl5pPr marL="2286000" marR="0" lvl="4" indent="-228600" algn="l" rtl="0">
              <a:lnSpc>
                <a:spcPct val="100000"/>
              </a:lnSpc>
              <a:spcBef>
                <a:spcPts val="240"/>
              </a:spcBef>
              <a:spcAft>
                <a:spcPts val="0"/>
              </a:spcAft>
              <a:buClr>
                <a:schemeClr val="lt1"/>
              </a:buClr>
              <a:buSzPts val="1400"/>
              <a:buFont typeface="Arial"/>
              <a:buNone/>
              <a:defRPr sz="1200" b="0" i="0" u="none" strike="noStrike" cap="none">
                <a:solidFill>
                  <a:schemeClr val="lt1"/>
                </a:solidFill>
                <a:latin typeface="Cabin"/>
                <a:ea typeface="Cabin"/>
                <a:cs typeface="Cabin"/>
                <a:sym typeface="Cabi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800" name="Google Shape;800;p130"/>
          <p:cNvSpPr txBox="1">
            <a:spLocks noGrp="1"/>
          </p:cNvSpPr>
          <p:nvPr>
            <p:ph type="title"/>
          </p:nvPr>
        </p:nvSpPr>
        <p:spPr>
          <a:xfrm>
            <a:off x="4877104" y="2228850"/>
            <a:ext cx="3885900" cy="7155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0067B9"/>
              </a:buClr>
              <a:buSzPts val="1400"/>
              <a:buFont typeface="Cabin"/>
              <a:buNone/>
              <a:defRPr sz="2800" b="0" i="0" u="none" strike="noStrike" cap="none">
                <a:solidFill>
                  <a:srgbClr val="0067B9"/>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matchingName="Blue/White 3 Content">
  <p:cSld name="Blue/White 3 Content">
    <p:bg>
      <p:bgPr>
        <a:solidFill>
          <a:schemeClr val="lt1"/>
        </a:solidFill>
        <a:effectLst/>
      </p:bgPr>
    </p:bg>
    <p:spTree>
      <p:nvGrpSpPr>
        <p:cNvPr id="1" name="Shape 801"/>
        <p:cNvGrpSpPr/>
        <p:nvPr/>
      </p:nvGrpSpPr>
      <p:grpSpPr>
        <a:xfrm>
          <a:off x="0" y="0"/>
          <a:ext cx="0" cy="0"/>
          <a:chOff x="0" y="0"/>
          <a:chExt cx="0" cy="0"/>
        </a:xfrm>
      </p:grpSpPr>
      <p:sp>
        <p:nvSpPr>
          <p:cNvPr id="802" name="Google Shape;802;p131"/>
          <p:cNvSpPr txBox="1">
            <a:spLocks noGrp="1"/>
          </p:cNvSpPr>
          <p:nvPr>
            <p:ph type="body" idx="1"/>
          </p:nvPr>
        </p:nvSpPr>
        <p:spPr>
          <a:xfrm>
            <a:off x="686104" y="1200150"/>
            <a:ext cx="2514300" cy="3429000"/>
          </a:xfrm>
          <a:prstGeom prst="rect">
            <a:avLst/>
          </a:prstGeom>
          <a:noFill/>
          <a:ln>
            <a:noFill/>
          </a:ln>
        </p:spPr>
        <p:txBody>
          <a:bodyPr spcFirstLastPara="1" wrap="square" lIns="91425" tIns="91425" rIns="91425" bIns="91425" anchor="t" anchorCtr="0">
            <a:noAutofit/>
          </a:bodyPr>
          <a:lstStyle>
            <a:lvl1pPr marL="457200" marR="0" lvl="0" indent="-355600" algn="l" rtl="0">
              <a:lnSpc>
                <a:spcPct val="100000"/>
              </a:lnSpc>
              <a:spcBef>
                <a:spcPts val="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1pPr>
            <a:lvl2pPr marL="914400" marR="0" lvl="1" indent="-342900" algn="l" rtl="0">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2pPr>
            <a:lvl3pPr marL="1371600" marR="0" lvl="2" indent="-330200" algn="l" rtl="0">
              <a:lnSpc>
                <a:spcPct val="100000"/>
              </a:lnSpc>
              <a:spcBef>
                <a:spcPts val="12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3pPr>
            <a:lvl4pPr marL="1828800" marR="0" lvl="3" indent="-317500"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4pPr>
            <a:lvl5pPr marL="2286000" marR="0" lvl="4" indent="-330200" algn="l" rtl="0">
              <a:lnSpc>
                <a:spcPct val="100000"/>
              </a:lnSpc>
              <a:spcBef>
                <a:spcPts val="320"/>
              </a:spcBef>
              <a:spcAft>
                <a:spcPts val="0"/>
              </a:spcAft>
              <a:buClr>
                <a:srgbClr val="FFFFFF"/>
              </a:buClr>
              <a:buSzPts val="1600"/>
              <a:buFont typeface="Arial"/>
              <a:buChar char="»"/>
              <a:defRPr sz="1600" b="0" i="0" u="none" strike="noStrike" cap="none">
                <a:solidFill>
                  <a:srgbClr val="FFFFFF"/>
                </a:solidFill>
                <a:latin typeface="Cabin"/>
                <a:ea typeface="Cabin"/>
                <a:cs typeface="Cabin"/>
                <a:sym typeface="Cabin"/>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
        <p:nvSpPr>
          <p:cNvPr id="803" name="Google Shape;803;p131"/>
          <p:cNvSpPr txBox="1">
            <a:spLocks noGrp="1"/>
          </p:cNvSpPr>
          <p:nvPr>
            <p:ph type="body" idx="2"/>
          </p:nvPr>
        </p:nvSpPr>
        <p:spPr>
          <a:xfrm>
            <a:off x="5943600" y="1200150"/>
            <a:ext cx="2514900" cy="3429000"/>
          </a:xfrm>
          <a:prstGeom prst="rect">
            <a:avLst/>
          </a:prstGeom>
          <a:noFill/>
          <a:ln>
            <a:noFill/>
          </a:ln>
        </p:spPr>
        <p:txBody>
          <a:bodyPr spcFirstLastPara="1" wrap="square" lIns="91425" tIns="91425" rIns="91425" bIns="91425" anchor="t" anchorCtr="0">
            <a:noAutofit/>
          </a:bodyPr>
          <a:lstStyle>
            <a:lvl1pPr marL="457200" marR="0" lvl="0" indent="-355600" algn="l" rtl="0">
              <a:lnSpc>
                <a:spcPct val="100000"/>
              </a:lnSpc>
              <a:spcBef>
                <a:spcPts val="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1pPr>
            <a:lvl2pPr marL="914400" marR="0" lvl="1" indent="-342900" algn="l" rtl="0">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2pPr>
            <a:lvl3pPr marL="1371600" marR="0" lvl="2" indent="-330200" algn="l" rtl="0">
              <a:lnSpc>
                <a:spcPct val="100000"/>
              </a:lnSpc>
              <a:spcBef>
                <a:spcPts val="12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3pPr>
            <a:lvl4pPr marL="1828800" marR="0" lvl="3" indent="-317500"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4pPr>
            <a:lvl5pPr marL="2286000" marR="0" lvl="4" indent="-330200" algn="l" rtl="0">
              <a:lnSpc>
                <a:spcPct val="100000"/>
              </a:lnSpc>
              <a:spcBef>
                <a:spcPts val="320"/>
              </a:spcBef>
              <a:spcAft>
                <a:spcPts val="0"/>
              </a:spcAft>
              <a:buClr>
                <a:srgbClr val="FFFFFF"/>
              </a:buClr>
              <a:buSzPts val="1600"/>
              <a:buFont typeface="Arial"/>
              <a:buChar char="»"/>
              <a:defRPr sz="1600" b="0" i="0" u="none" strike="noStrike" cap="none">
                <a:solidFill>
                  <a:srgbClr val="FFFFFF"/>
                </a:solidFill>
                <a:latin typeface="Cabin"/>
                <a:ea typeface="Cabin"/>
                <a:cs typeface="Cabin"/>
                <a:sym typeface="Cabin"/>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
        <p:nvSpPr>
          <p:cNvPr id="804" name="Google Shape;804;p131"/>
          <p:cNvSpPr txBox="1">
            <a:spLocks noGrp="1"/>
          </p:cNvSpPr>
          <p:nvPr>
            <p:ph type="dt" idx="10"/>
          </p:nvPr>
        </p:nvSpPr>
        <p:spPr>
          <a:xfrm>
            <a:off x="152400" y="4904418"/>
            <a:ext cx="2133600" cy="1248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805" name="Google Shape;805;p131"/>
          <p:cNvSpPr txBox="1">
            <a:spLocks noGrp="1"/>
          </p:cNvSpPr>
          <p:nvPr>
            <p:ph type="ftr" idx="11"/>
          </p:nvPr>
        </p:nvSpPr>
        <p:spPr>
          <a:xfrm>
            <a:off x="3124200" y="4904418"/>
            <a:ext cx="2895600" cy="1248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806" name="Google Shape;806;p131"/>
          <p:cNvSpPr txBox="1">
            <a:spLocks noGrp="1"/>
          </p:cNvSpPr>
          <p:nvPr>
            <p:ph type="sldNum" idx="12"/>
          </p:nvPr>
        </p:nvSpPr>
        <p:spPr>
          <a:xfrm>
            <a:off x="6858000" y="4904418"/>
            <a:ext cx="2133600" cy="1248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807" name="Google Shape;807;p131"/>
          <p:cNvSpPr txBox="1">
            <a:spLocks noGrp="1"/>
          </p:cNvSpPr>
          <p:nvPr>
            <p:ph type="title"/>
          </p:nvPr>
        </p:nvSpPr>
        <p:spPr>
          <a:xfrm>
            <a:off x="686104" y="342900"/>
            <a:ext cx="7772400" cy="6858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0067B9"/>
              </a:buClr>
              <a:buSzPts val="1400"/>
              <a:buFont typeface="Cabin"/>
              <a:buNone/>
              <a:defRPr sz="2800" b="0" i="0" u="none" strike="noStrike" cap="none">
                <a:solidFill>
                  <a:srgbClr val="0067B9"/>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08" name="Google Shape;808;p131"/>
          <p:cNvSpPr txBox="1">
            <a:spLocks noGrp="1"/>
          </p:cNvSpPr>
          <p:nvPr>
            <p:ph type="body" idx="3"/>
          </p:nvPr>
        </p:nvSpPr>
        <p:spPr>
          <a:xfrm>
            <a:off x="3314548" y="1200150"/>
            <a:ext cx="2514900" cy="3429000"/>
          </a:xfrm>
          <a:prstGeom prst="rect">
            <a:avLst/>
          </a:prstGeom>
          <a:noFill/>
          <a:ln>
            <a:noFill/>
          </a:ln>
        </p:spPr>
        <p:txBody>
          <a:bodyPr spcFirstLastPara="1" wrap="square" lIns="91425" tIns="91425" rIns="91425" bIns="91425" anchor="t" anchorCtr="0">
            <a:noAutofit/>
          </a:bodyPr>
          <a:lstStyle>
            <a:lvl1pPr marL="457200" marR="0" lvl="0" indent="-355600" algn="l" rtl="0">
              <a:lnSpc>
                <a:spcPct val="100000"/>
              </a:lnSpc>
              <a:spcBef>
                <a:spcPts val="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1pPr>
            <a:lvl2pPr marL="914400" marR="0" lvl="1" indent="-342900" algn="l" rtl="0">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2pPr>
            <a:lvl3pPr marL="1371600" marR="0" lvl="2" indent="-330200" algn="l" rtl="0">
              <a:lnSpc>
                <a:spcPct val="100000"/>
              </a:lnSpc>
              <a:spcBef>
                <a:spcPts val="12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3pPr>
            <a:lvl4pPr marL="1828800" marR="0" lvl="3" indent="-317500"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4pPr>
            <a:lvl5pPr marL="2286000" marR="0" lvl="4" indent="-330200" algn="l" rtl="0">
              <a:lnSpc>
                <a:spcPct val="100000"/>
              </a:lnSpc>
              <a:spcBef>
                <a:spcPts val="320"/>
              </a:spcBef>
              <a:spcAft>
                <a:spcPts val="0"/>
              </a:spcAft>
              <a:buClr>
                <a:srgbClr val="FFFFFF"/>
              </a:buClr>
              <a:buSzPts val="1600"/>
              <a:buFont typeface="Arial"/>
              <a:buChar char="»"/>
              <a:defRPr sz="1600" b="0" i="0" u="none" strike="noStrike" cap="none">
                <a:solidFill>
                  <a:srgbClr val="FFFFFF"/>
                </a:solidFill>
                <a:latin typeface="Cabin"/>
                <a:ea typeface="Cabin"/>
                <a:cs typeface="Cabin"/>
                <a:sym typeface="Cabin"/>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matchingName="Blue/White 1 Content + Bottom Photo">
  <p:cSld name="Blue/White 1 Content + Bottom Photo">
    <p:bg>
      <p:bgPr>
        <a:solidFill>
          <a:schemeClr val="lt1"/>
        </a:solidFill>
        <a:effectLst/>
      </p:bgPr>
    </p:bg>
    <p:spTree>
      <p:nvGrpSpPr>
        <p:cNvPr id="1" name="Shape 809"/>
        <p:cNvGrpSpPr/>
        <p:nvPr/>
      </p:nvGrpSpPr>
      <p:grpSpPr>
        <a:xfrm>
          <a:off x="0" y="0"/>
          <a:ext cx="0" cy="0"/>
          <a:chOff x="0" y="0"/>
          <a:chExt cx="0" cy="0"/>
        </a:xfrm>
      </p:grpSpPr>
      <p:sp>
        <p:nvSpPr>
          <p:cNvPr id="810" name="Google Shape;810;p132"/>
          <p:cNvSpPr>
            <a:spLocks noGrp="1"/>
          </p:cNvSpPr>
          <p:nvPr>
            <p:ph type="pic" idx="2"/>
          </p:nvPr>
        </p:nvSpPr>
        <p:spPr>
          <a:xfrm>
            <a:off x="152400" y="2571750"/>
            <a:ext cx="8839200" cy="2457600"/>
          </a:xfrm>
          <a:prstGeom prst="rect">
            <a:avLst/>
          </a:prstGeom>
          <a:solidFill>
            <a:srgbClr val="CFCDC9"/>
          </a:solidFill>
          <a:ln>
            <a:noFill/>
          </a:ln>
        </p:spPr>
        <p:txBody>
          <a:bodyPr spcFirstLastPara="1" wrap="square" lIns="91425" tIns="91425" rIns="91425" bIns="91425" anchor="t" anchorCtr="0">
            <a:noAutofit/>
          </a:bodyPr>
          <a:lstStyle>
            <a:lvl1pPr marR="0" lvl="0" algn="l" rtl="0">
              <a:lnSpc>
                <a:spcPct val="100000"/>
              </a:lnSpc>
              <a:spcBef>
                <a:spcPts val="240"/>
              </a:spcBef>
              <a:spcAft>
                <a:spcPts val="0"/>
              </a:spcAft>
              <a:buClr>
                <a:srgbClr val="6C6463"/>
              </a:buClr>
              <a:buSzPts val="1400"/>
              <a:buFont typeface="Arial"/>
              <a:buNone/>
              <a:defRPr sz="12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2pPr>
            <a:lvl3pPr marR="0" lvl="2" algn="l" rtl="0">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R="0" lvl="3" algn="l" rtl="0">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R="0" lvl="4"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811" name="Google Shape;811;p132"/>
          <p:cNvSpPr txBox="1">
            <a:spLocks noGrp="1"/>
          </p:cNvSpPr>
          <p:nvPr>
            <p:ph type="body" idx="1"/>
          </p:nvPr>
        </p:nvSpPr>
        <p:spPr>
          <a:xfrm rot="-5400000">
            <a:off x="7870634" y="3508049"/>
            <a:ext cx="2057400" cy="184800"/>
          </a:xfrm>
          <a:prstGeom prst="rect">
            <a:avLst/>
          </a:prstGeom>
          <a:noFill/>
          <a:ln>
            <a:noFill/>
          </a:ln>
        </p:spPr>
        <p:txBody>
          <a:bodyPr spcFirstLastPara="1" wrap="square" lIns="91425" tIns="91425" rIns="91425" bIns="91425" anchor="t" anchorCtr="0">
            <a:noAutofit/>
          </a:bodyPr>
          <a:lstStyle>
            <a:lvl1pPr marL="457200" marR="0" lvl="0" indent="-228600" algn="r" rtl="0">
              <a:lnSpc>
                <a:spcPct val="100000"/>
              </a:lnSpc>
              <a:spcBef>
                <a:spcPts val="0"/>
              </a:spcBef>
              <a:spcAft>
                <a:spcPts val="0"/>
              </a:spcAft>
              <a:buClr>
                <a:srgbClr val="FFFFFF"/>
              </a:buClr>
              <a:buSzPts val="2000"/>
              <a:buFont typeface="Arial"/>
              <a:buNone/>
              <a:defRPr sz="600" b="0" i="0" u="none" strike="noStrike" cap="none">
                <a:solidFill>
                  <a:srgbClr val="FFFFFF"/>
                </a:solidFill>
                <a:latin typeface="Cabin"/>
                <a:ea typeface="Cabin"/>
                <a:cs typeface="Cabin"/>
                <a:sym typeface="Cabin"/>
              </a:defRPr>
            </a:lvl1pPr>
            <a:lvl2pPr marL="914400" marR="0" lvl="1" indent="-228600" algn="l" rtl="0">
              <a:lnSpc>
                <a:spcPct val="100000"/>
              </a:lnSpc>
              <a:spcBef>
                <a:spcPts val="1200"/>
              </a:spcBef>
              <a:spcAft>
                <a:spcPts val="0"/>
              </a:spcAft>
              <a:buClr>
                <a:schemeClr val="lt1"/>
              </a:buClr>
              <a:buSzPts val="2000"/>
              <a:buFont typeface="Arial"/>
              <a:buNone/>
              <a:defRPr sz="1800" b="0" i="0" u="none" strike="noStrike" cap="none">
                <a:solidFill>
                  <a:schemeClr val="lt1"/>
                </a:solidFill>
                <a:latin typeface="Cabin"/>
                <a:ea typeface="Cabin"/>
                <a:cs typeface="Cabin"/>
                <a:sym typeface="Cabin"/>
              </a:defRPr>
            </a:lvl2pPr>
            <a:lvl3pPr marL="1371600" marR="0" lvl="2" indent="-228600" algn="l" rtl="0">
              <a:lnSpc>
                <a:spcPct val="100000"/>
              </a:lnSpc>
              <a:spcBef>
                <a:spcPts val="1200"/>
              </a:spcBef>
              <a:spcAft>
                <a:spcPts val="0"/>
              </a:spcAft>
              <a:buClr>
                <a:schemeClr val="lt1"/>
              </a:buClr>
              <a:buSzPts val="1800"/>
              <a:buFont typeface="Arial"/>
              <a:buNone/>
              <a:defRPr sz="1600" b="0" i="0" u="none" strike="noStrike" cap="none">
                <a:solidFill>
                  <a:schemeClr val="lt1"/>
                </a:solidFill>
                <a:latin typeface="Cabin"/>
                <a:ea typeface="Cabin"/>
                <a:cs typeface="Cabin"/>
                <a:sym typeface="Cabin"/>
              </a:defRPr>
            </a:lvl3pPr>
            <a:lvl4pPr marL="1828800" marR="0" lvl="3" indent="-228600" algn="l" rtl="0">
              <a:lnSpc>
                <a:spcPct val="100000"/>
              </a:lnSpc>
              <a:spcBef>
                <a:spcPts val="280"/>
              </a:spcBef>
              <a:spcAft>
                <a:spcPts val="0"/>
              </a:spcAft>
              <a:buClr>
                <a:schemeClr val="lt1"/>
              </a:buClr>
              <a:buSzPts val="1600"/>
              <a:buFont typeface="Arial"/>
              <a:buNone/>
              <a:defRPr sz="1400" b="0" i="0" u="none" strike="noStrike" cap="none">
                <a:solidFill>
                  <a:schemeClr val="lt1"/>
                </a:solidFill>
                <a:latin typeface="Cabin"/>
                <a:ea typeface="Cabin"/>
                <a:cs typeface="Cabin"/>
                <a:sym typeface="Cabin"/>
              </a:defRPr>
            </a:lvl4pPr>
            <a:lvl5pPr marL="2286000" marR="0" lvl="4" indent="-228600" algn="l" rtl="0">
              <a:lnSpc>
                <a:spcPct val="100000"/>
              </a:lnSpc>
              <a:spcBef>
                <a:spcPts val="240"/>
              </a:spcBef>
              <a:spcAft>
                <a:spcPts val="0"/>
              </a:spcAft>
              <a:buClr>
                <a:schemeClr val="lt1"/>
              </a:buClr>
              <a:buSzPts val="1400"/>
              <a:buFont typeface="Arial"/>
              <a:buNone/>
              <a:defRPr sz="1200" b="0" i="0" u="none" strike="noStrike" cap="none">
                <a:solidFill>
                  <a:schemeClr val="lt1"/>
                </a:solidFill>
                <a:latin typeface="Cabin"/>
                <a:ea typeface="Cabin"/>
                <a:cs typeface="Cabin"/>
                <a:sym typeface="Cabi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812" name="Google Shape;812;p132"/>
          <p:cNvSpPr txBox="1">
            <a:spLocks noGrp="1"/>
          </p:cNvSpPr>
          <p:nvPr>
            <p:ph type="body" idx="3"/>
          </p:nvPr>
        </p:nvSpPr>
        <p:spPr>
          <a:xfrm>
            <a:off x="685800" y="1200150"/>
            <a:ext cx="7772400" cy="1200000"/>
          </a:xfrm>
          <a:prstGeom prst="rect">
            <a:avLst/>
          </a:prstGeom>
          <a:noFill/>
          <a:ln>
            <a:noFill/>
          </a:ln>
        </p:spPr>
        <p:txBody>
          <a:bodyPr spcFirstLastPara="1" wrap="square" lIns="91425" tIns="91425" rIns="91425" bIns="91425" anchor="t" anchorCtr="0">
            <a:noAutofit/>
          </a:bodyPr>
          <a:lstStyle>
            <a:lvl1pPr marL="457200" marR="0" lvl="0" indent="-355600" algn="l" rtl="0">
              <a:lnSpc>
                <a:spcPct val="100000"/>
              </a:lnSpc>
              <a:spcBef>
                <a:spcPts val="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1pPr>
            <a:lvl2pPr marL="914400" marR="0" lvl="1" indent="-355600" algn="l" rtl="0">
              <a:lnSpc>
                <a:spcPct val="100000"/>
              </a:lnSpc>
              <a:spcBef>
                <a:spcPts val="120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2pPr>
            <a:lvl3pPr marL="1371600" marR="0" lvl="2" indent="-342900" algn="l" rtl="0">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L="1828800" marR="0" lvl="3" indent="-330200" algn="l" rtl="0">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L="2286000" marR="0" lvl="4" indent="-317500" algn="l" rtl="0">
              <a:lnSpc>
                <a:spcPct val="100000"/>
              </a:lnSpc>
              <a:spcBef>
                <a:spcPts val="280"/>
              </a:spcBef>
              <a:spcAft>
                <a:spcPts val="0"/>
              </a:spcAft>
              <a:buClr>
                <a:srgbClr val="FFFFFF"/>
              </a:buClr>
              <a:buSzPts val="1400"/>
              <a:buFont typeface="Arial"/>
              <a:buChar char="»"/>
              <a:defRPr sz="1400" b="0" i="0" u="none" strike="noStrike" cap="none">
                <a:solidFill>
                  <a:srgbClr val="FFFFFF"/>
                </a:solidFill>
                <a:latin typeface="Cabin"/>
                <a:ea typeface="Cabin"/>
                <a:cs typeface="Cabin"/>
                <a:sym typeface="Cabi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813" name="Google Shape;813;p132"/>
          <p:cNvSpPr txBox="1">
            <a:spLocks noGrp="1"/>
          </p:cNvSpPr>
          <p:nvPr>
            <p:ph type="dt" idx="10"/>
          </p:nvPr>
        </p:nvSpPr>
        <p:spPr>
          <a:xfrm>
            <a:off x="152400" y="4890700"/>
            <a:ext cx="2133600" cy="1386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rgbClr val="FFFFFF"/>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814" name="Google Shape;814;p132"/>
          <p:cNvSpPr txBox="1">
            <a:spLocks noGrp="1"/>
          </p:cNvSpPr>
          <p:nvPr>
            <p:ph type="ftr" idx="11"/>
          </p:nvPr>
        </p:nvSpPr>
        <p:spPr>
          <a:xfrm>
            <a:off x="3124200" y="4890700"/>
            <a:ext cx="2895600" cy="1386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600" b="0" i="0" u="none" strike="noStrike" cap="none">
                <a:solidFill>
                  <a:srgbClr val="FFFFFF"/>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815" name="Google Shape;815;p132"/>
          <p:cNvSpPr txBox="1">
            <a:spLocks noGrp="1"/>
          </p:cNvSpPr>
          <p:nvPr>
            <p:ph type="sldNum" idx="12"/>
          </p:nvPr>
        </p:nvSpPr>
        <p:spPr>
          <a:xfrm>
            <a:off x="6858000" y="4890700"/>
            <a:ext cx="2133600" cy="1386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816" name="Google Shape;816;p132"/>
          <p:cNvSpPr txBox="1">
            <a:spLocks noGrp="1"/>
          </p:cNvSpPr>
          <p:nvPr>
            <p:ph type="title"/>
          </p:nvPr>
        </p:nvSpPr>
        <p:spPr>
          <a:xfrm>
            <a:off x="686104" y="342900"/>
            <a:ext cx="7772400" cy="6858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0067B9"/>
              </a:buClr>
              <a:buSzPts val="1400"/>
              <a:buFont typeface="Cabin"/>
              <a:buNone/>
              <a:defRPr sz="2800" b="0" i="0" u="none" strike="noStrike" cap="none">
                <a:solidFill>
                  <a:srgbClr val="0067B9"/>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matchingName="Blue/White 1 Content + Right Photo">
  <p:cSld name="Blue/White 1 Content + Right Photo">
    <p:bg>
      <p:bgPr>
        <a:solidFill>
          <a:schemeClr val="lt1"/>
        </a:solidFill>
        <a:effectLst/>
      </p:bgPr>
    </p:bg>
    <p:spTree>
      <p:nvGrpSpPr>
        <p:cNvPr id="1" name="Shape 817"/>
        <p:cNvGrpSpPr/>
        <p:nvPr/>
      </p:nvGrpSpPr>
      <p:grpSpPr>
        <a:xfrm>
          <a:off x="0" y="0"/>
          <a:ext cx="0" cy="0"/>
          <a:chOff x="0" y="0"/>
          <a:chExt cx="0" cy="0"/>
        </a:xfrm>
      </p:grpSpPr>
      <p:sp>
        <p:nvSpPr>
          <p:cNvPr id="818" name="Google Shape;818;p133"/>
          <p:cNvSpPr>
            <a:spLocks noGrp="1"/>
          </p:cNvSpPr>
          <p:nvPr>
            <p:ph type="pic" idx="2"/>
          </p:nvPr>
        </p:nvSpPr>
        <p:spPr>
          <a:xfrm>
            <a:off x="4572000" y="114300"/>
            <a:ext cx="4419600" cy="4914900"/>
          </a:xfrm>
          <a:prstGeom prst="rect">
            <a:avLst/>
          </a:prstGeom>
          <a:solidFill>
            <a:srgbClr val="CFCDC9"/>
          </a:solidFill>
          <a:ln>
            <a:noFill/>
          </a:ln>
        </p:spPr>
        <p:txBody>
          <a:bodyPr spcFirstLastPara="1" wrap="square" lIns="91425" tIns="91425" rIns="91425" bIns="91425" anchor="t" anchorCtr="0">
            <a:noAutofit/>
          </a:bodyPr>
          <a:lstStyle>
            <a:lvl1pPr marR="0" lvl="0" algn="l" rtl="0">
              <a:lnSpc>
                <a:spcPct val="100000"/>
              </a:lnSpc>
              <a:spcBef>
                <a:spcPts val="240"/>
              </a:spcBef>
              <a:spcAft>
                <a:spcPts val="0"/>
              </a:spcAft>
              <a:buClr>
                <a:srgbClr val="6C6463"/>
              </a:buClr>
              <a:buSzPts val="1400"/>
              <a:buFont typeface="Arial"/>
              <a:buNone/>
              <a:defRPr sz="12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2pPr>
            <a:lvl3pPr marR="0" lvl="2" algn="l" rtl="0">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R="0" lvl="3" algn="l" rtl="0">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R="0" lvl="4"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819" name="Google Shape;819;p133"/>
          <p:cNvSpPr txBox="1">
            <a:spLocks noGrp="1"/>
          </p:cNvSpPr>
          <p:nvPr>
            <p:ph type="dt" idx="10"/>
          </p:nvPr>
        </p:nvSpPr>
        <p:spPr>
          <a:xfrm>
            <a:off x="152400" y="4890700"/>
            <a:ext cx="2133600" cy="1386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820" name="Google Shape;820;p133"/>
          <p:cNvSpPr txBox="1">
            <a:spLocks noGrp="1"/>
          </p:cNvSpPr>
          <p:nvPr>
            <p:ph type="sldNum" idx="12"/>
          </p:nvPr>
        </p:nvSpPr>
        <p:spPr>
          <a:xfrm>
            <a:off x="6858000" y="4890700"/>
            <a:ext cx="2133600" cy="1386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821" name="Google Shape;821;p133"/>
          <p:cNvSpPr txBox="1">
            <a:spLocks noGrp="1"/>
          </p:cNvSpPr>
          <p:nvPr>
            <p:ph type="body" idx="1"/>
          </p:nvPr>
        </p:nvSpPr>
        <p:spPr>
          <a:xfrm>
            <a:off x="685800" y="1543050"/>
            <a:ext cx="3657600" cy="3086100"/>
          </a:xfrm>
          <a:prstGeom prst="rect">
            <a:avLst/>
          </a:prstGeom>
          <a:noFill/>
          <a:ln>
            <a:noFill/>
          </a:ln>
        </p:spPr>
        <p:txBody>
          <a:bodyPr spcFirstLastPara="1" wrap="square" lIns="91425" tIns="91425" rIns="91425" bIns="91425" anchor="t" anchorCtr="0">
            <a:noAutofit/>
          </a:bodyPr>
          <a:lstStyle>
            <a:lvl1pPr marL="457200" marR="0" lvl="0" indent="-355600" algn="l" rtl="0">
              <a:lnSpc>
                <a:spcPct val="100000"/>
              </a:lnSpc>
              <a:spcBef>
                <a:spcPts val="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1pPr>
            <a:lvl2pPr marL="914400" marR="0" lvl="1" indent="-342900" algn="l" rtl="0">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2pPr>
            <a:lvl3pPr marL="1371600" marR="0" lvl="2" indent="-330200" algn="l" rtl="0">
              <a:lnSpc>
                <a:spcPct val="100000"/>
              </a:lnSpc>
              <a:spcBef>
                <a:spcPts val="12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3pPr>
            <a:lvl4pPr marL="1828800" marR="0" lvl="3" indent="-317500"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4pPr>
            <a:lvl5pPr marL="2286000" marR="0" lvl="4" indent="-317500" algn="l" rtl="0">
              <a:lnSpc>
                <a:spcPct val="100000"/>
              </a:lnSpc>
              <a:spcBef>
                <a:spcPts val="280"/>
              </a:spcBef>
              <a:spcAft>
                <a:spcPts val="0"/>
              </a:spcAft>
              <a:buClr>
                <a:srgbClr val="FFFFFF"/>
              </a:buClr>
              <a:buSzPts val="1400"/>
              <a:buFont typeface="Arial"/>
              <a:buChar char="»"/>
              <a:defRPr sz="1400" b="0" i="0" u="none" strike="noStrike" cap="none">
                <a:solidFill>
                  <a:srgbClr val="FFFFFF"/>
                </a:solidFill>
                <a:latin typeface="Cabin"/>
                <a:ea typeface="Cabin"/>
                <a:cs typeface="Cabin"/>
                <a:sym typeface="Cabi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822" name="Google Shape;822;p133"/>
          <p:cNvSpPr txBox="1">
            <a:spLocks noGrp="1"/>
          </p:cNvSpPr>
          <p:nvPr>
            <p:ph type="title"/>
          </p:nvPr>
        </p:nvSpPr>
        <p:spPr>
          <a:xfrm>
            <a:off x="685800" y="306153"/>
            <a:ext cx="3657300" cy="10425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0067B9"/>
              </a:buClr>
              <a:buSzPts val="1400"/>
              <a:buFont typeface="Cabin"/>
              <a:buNone/>
              <a:defRPr sz="2800" b="0" i="0" u="none" strike="noStrike" cap="none">
                <a:solidFill>
                  <a:srgbClr val="0067B9"/>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23" name="Google Shape;823;p133"/>
          <p:cNvSpPr txBox="1">
            <a:spLocks noGrp="1"/>
          </p:cNvSpPr>
          <p:nvPr>
            <p:ph type="body" idx="3"/>
          </p:nvPr>
        </p:nvSpPr>
        <p:spPr>
          <a:xfrm rot="-5400000">
            <a:off x="7870634" y="1050599"/>
            <a:ext cx="2057400" cy="184800"/>
          </a:xfrm>
          <a:prstGeom prst="rect">
            <a:avLst/>
          </a:prstGeom>
          <a:noFill/>
          <a:ln>
            <a:noFill/>
          </a:ln>
        </p:spPr>
        <p:txBody>
          <a:bodyPr spcFirstLastPara="1" wrap="square" lIns="91425" tIns="91425" rIns="91425" bIns="91425" anchor="t" anchorCtr="0">
            <a:noAutofit/>
          </a:bodyPr>
          <a:lstStyle>
            <a:lvl1pPr marL="457200" marR="0" lvl="0" indent="-228600" algn="r" rtl="0">
              <a:lnSpc>
                <a:spcPct val="100000"/>
              </a:lnSpc>
              <a:spcBef>
                <a:spcPts val="0"/>
              </a:spcBef>
              <a:spcAft>
                <a:spcPts val="0"/>
              </a:spcAft>
              <a:buClr>
                <a:srgbClr val="FFFFFF"/>
              </a:buClr>
              <a:buSzPts val="2000"/>
              <a:buFont typeface="Arial"/>
              <a:buNone/>
              <a:defRPr sz="600" b="0" i="0" u="none" strike="noStrike" cap="none">
                <a:solidFill>
                  <a:srgbClr val="FFFFFF"/>
                </a:solidFill>
                <a:latin typeface="Cabin"/>
                <a:ea typeface="Cabin"/>
                <a:cs typeface="Cabin"/>
                <a:sym typeface="Cabin"/>
              </a:defRPr>
            </a:lvl1pPr>
            <a:lvl2pPr marL="914400" marR="0" lvl="1" indent="-228600" algn="l" rtl="0">
              <a:lnSpc>
                <a:spcPct val="100000"/>
              </a:lnSpc>
              <a:spcBef>
                <a:spcPts val="1200"/>
              </a:spcBef>
              <a:spcAft>
                <a:spcPts val="0"/>
              </a:spcAft>
              <a:buClr>
                <a:schemeClr val="lt1"/>
              </a:buClr>
              <a:buSzPts val="2000"/>
              <a:buFont typeface="Arial"/>
              <a:buNone/>
              <a:defRPr sz="1800" b="0" i="0" u="none" strike="noStrike" cap="none">
                <a:solidFill>
                  <a:schemeClr val="lt1"/>
                </a:solidFill>
                <a:latin typeface="Cabin"/>
                <a:ea typeface="Cabin"/>
                <a:cs typeface="Cabin"/>
                <a:sym typeface="Cabin"/>
              </a:defRPr>
            </a:lvl2pPr>
            <a:lvl3pPr marL="1371600" marR="0" lvl="2" indent="-228600" algn="l" rtl="0">
              <a:lnSpc>
                <a:spcPct val="100000"/>
              </a:lnSpc>
              <a:spcBef>
                <a:spcPts val="1200"/>
              </a:spcBef>
              <a:spcAft>
                <a:spcPts val="0"/>
              </a:spcAft>
              <a:buClr>
                <a:schemeClr val="lt1"/>
              </a:buClr>
              <a:buSzPts val="1800"/>
              <a:buFont typeface="Arial"/>
              <a:buNone/>
              <a:defRPr sz="1600" b="0" i="0" u="none" strike="noStrike" cap="none">
                <a:solidFill>
                  <a:schemeClr val="lt1"/>
                </a:solidFill>
                <a:latin typeface="Cabin"/>
                <a:ea typeface="Cabin"/>
                <a:cs typeface="Cabin"/>
                <a:sym typeface="Cabin"/>
              </a:defRPr>
            </a:lvl3pPr>
            <a:lvl4pPr marL="1828800" marR="0" lvl="3" indent="-228600" algn="l" rtl="0">
              <a:lnSpc>
                <a:spcPct val="100000"/>
              </a:lnSpc>
              <a:spcBef>
                <a:spcPts val="280"/>
              </a:spcBef>
              <a:spcAft>
                <a:spcPts val="0"/>
              </a:spcAft>
              <a:buClr>
                <a:schemeClr val="lt1"/>
              </a:buClr>
              <a:buSzPts val="1600"/>
              <a:buFont typeface="Arial"/>
              <a:buNone/>
              <a:defRPr sz="1400" b="0" i="0" u="none" strike="noStrike" cap="none">
                <a:solidFill>
                  <a:schemeClr val="lt1"/>
                </a:solidFill>
                <a:latin typeface="Cabin"/>
                <a:ea typeface="Cabin"/>
                <a:cs typeface="Cabin"/>
                <a:sym typeface="Cabin"/>
              </a:defRPr>
            </a:lvl4pPr>
            <a:lvl5pPr marL="2286000" marR="0" lvl="4" indent="-228600" algn="l" rtl="0">
              <a:lnSpc>
                <a:spcPct val="100000"/>
              </a:lnSpc>
              <a:spcBef>
                <a:spcPts val="240"/>
              </a:spcBef>
              <a:spcAft>
                <a:spcPts val="0"/>
              </a:spcAft>
              <a:buClr>
                <a:schemeClr val="lt1"/>
              </a:buClr>
              <a:buSzPts val="1400"/>
              <a:buFont typeface="Arial"/>
              <a:buNone/>
              <a:defRPr sz="1200" b="0" i="0" u="none" strike="noStrike" cap="none">
                <a:solidFill>
                  <a:schemeClr val="lt1"/>
                </a:solidFill>
                <a:latin typeface="Cabin"/>
                <a:ea typeface="Cabin"/>
                <a:cs typeface="Cabin"/>
                <a:sym typeface="Cabi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Red/Gray 1 Content">
  <p:cSld name="1_Red/Gray 1 Content">
    <p:bg>
      <p:bgPr>
        <a:solidFill>
          <a:schemeClr val="lt1"/>
        </a:solidFill>
        <a:effectLst/>
      </p:bgPr>
    </p:bg>
    <p:spTree>
      <p:nvGrpSpPr>
        <p:cNvPr id="1" name="Shape 76"/>
        <p:cNvGrpSpPr/>
        <p:nvPr/>
      </p:nvGrpSpPr>
      <p:grpSpPr>
        <a:xfrm>
          <a:off x="0" y="0"/>
          <a:ext cx="0" cy="0"/>
          <a:chOff x="0" y="0"/>
          <a:chExt cx="0" cy="0"/>
        </a:xfrm>
      </p:grpSpPr>
      <p:sp>
        <p:nvSpPr>
          <p:cNvPr id="77" name="Google Shape;77;p13"/>
          <p:cNvSpPr txBox="1">
            <a:spLocks noGrp="1"/>
          </p:cNvSpPr>
          <p:nvPr>
            <p:ph type="sldNum" idx="12"/>
          </p:nvPr>
        </p:nvSpPr>
        <p:spPr>
          <a:xfrm>
            <a:off x="6858000" y="4806072"/>
            <a:ext cx="2133600" cy="184800"/>
          </a:xfrm>
          <a:prstGeom prst="rect">
            <a:avLst/>
          </a:prstGeom>
          <a:noFill/>
          <a:ln>
            <a:noFill/>
          </a:ln>
        </p:spPr>
        <p:txBody>
          <a:bodyPr spcFirstLastPara="1" wrap="square" lIns="91175" tIns="45575" rIns="91175" bIns="45575" anchor="ctr" anchorCtr="0">
            <a:noAutofit/>
          </a:bodyPr>
          <a:lstStyle>
            <a:lvl1pPr marL="0" marR="0" lvl="0" indent="0" algn="r" rtl="0">
              <a:spcBef>
                <a:spcPts val="0"/>
              </a:spcBef>
              <a:buNone/>
              <a:defRPr sz="600" b="0" i="0" u="none" strike="noStrike" cap="none">
                <a:solidFill>
                  <a:srgbClr val="6C6463"/>
                </a:solidFill>
                <a:latin typeface="Cabin"/>
                <a:ea typeface="Cabin"/>
                <a:cs typeface="Cabin"/>
                <a:sym typeface="Cabin"/>
              </a:defRPr>
            </a:lvl1pPr>
            <a:lvl2pPr marL="0" marR="0" lvl="1" indent="0" algn="r" rtl="0">
              <a:spcBef>
                <a:spcPts val="0"/>
              </a:spcBef>
              <a:buNone/>
              <a:defRPr sz="600" b="0" i="0" u="none" strike="noStrike" cap="none">
                <a:solidFill>
                  <a:srgbClr val="6C6463"/>
                </a:solidFill>
                <a:latin typeface="Cabin"/>
                <a:ea typeface="Cabin"/>
                <a:cs typeface="Cabin"/>
                <a:sym typeface="Cabin"/>
              </a:defRPr>
            </a:lvl2pPr>
            <a:lvl3pPr marL="0" marR="0" lvl="2" indent="0" algn="r" rtl="0">
              <a:spcBef>
                <a:spcPts val="0"/>
              </a:spcBef>
              <a:buNone/>
              <a:defRPr sz="600" b="0" i="0" u="none" strike="noStrike" cap="none">
                <a:solidFill>
                  <a:srgbClr val="6C6463"/>
                </a:solidFill>
                <a:latin typeface="Cabin"/>
                <a:ea typeface="Cabin"/>
                <a:cs typeface="Cabin"/>
                <a:sym typeface="Cabin"/>
              </a:defRPr>
            </a:lvl3pPr>
            <a:lvl4pPr marL="0" marR="0" lvl="3" indent="0" algn="r" rtl="0">
              <a:spcBef>
                <a:spcPts val="0"/>
              </a:spcBef>
              <a:buNone/>
              <a:defRPr sz="600" b="0" i="0" u="none" strike="noStrike" cap="none">
                <a:solidFill>
                  <a:srgbClr val="6C6463"/>
                </a:solidFill>
                <a:latin typeface="Cabin"/>
                <a:ea typeface="Cabin"/>
                <a:cs typeface="Cabin"/>
                <a:sym typeface="Cabin"/>
              </a:defRPr>
            </a:lvl4pPr>
            <a:lvl5pPr marL="0" marR="0" lvl="4" indent="0" algn="r" rtl="0">
              <a:spcBef>
                <a:spcPts val="0"/>
              </a:spcBef>
              <a:buNone/>
              <a:defRPr sz="600" b="0" i="0" u="none" strike="noStrike" cap="none">
                <a:solidFill>
                  <a:srgbClr val="6C6463"/>
                </a:solidFill>
                <a:latin typeface="Cabin"/>
                <a:ea typeface="Cabin"/>
                <a:cs typeface="Cabin"/>
                <a:sym typeface="Cabin"/>
              </a:defRPr>
            </a:lvl5pPr>
            <a:lvl6pPr marL="0" marR="0" lvl="5" indent="0" algn="r" rtl="0">
              <a:spcBef>
                <a:spcPts val="0"/>
              </a:spcBef>
              <a:buNone/>
              <a:defRPr sz="600" b="0" i="0" u="none" strike="noStrike" cap="none">
                <a:solidFill>
                  <a:srgbClr val="6C6463"/>
                </a:solidFill>
                <a:latin typeface="Cabin"/>
                <a:ea typeface="Cabin"/>
                <a:cs typeface="Cabin"/>
                <a:sym typeface="Cabin"/>
              </a:defRPr>
            </a:lvl6pPr>
            <a:lvl7pPr marL="0" marR="0" lvl="6" indent="0" algn="r" rtl="0">
              <a:spcBef>
                <a:spcPts val="0"/>
              </a:spcBef>
              <a:buNone/>
              <a:defRPr sz="600" b="0" i="0" u="none" strike="noStrike" cap="none">
                <a:solidFill>
                  <a:srgbClr val="6C6463"/>
                </a:solidFill>
                <a:latin typeface="Cabin"/>
                <a:ea typeface="Cabin"/>
                <a:cs typeface="Cabin"/>
                <a:sym typeface="Cabin"/>
              </a:defRPr>
            </a:lvl7pPr>
            <a:lvl8pPr marL="0" marR="0" lvl="7" indent="0" algn="r" rtl="0">
              <a:spcBef>
                <a:spcPts val="0"/>
              </a:spcBef>
              <a:buNone/>
              <a:defRPr sz="600" b="0" i="0" u="none" strike="noStrike" cap="none">
                <a:solidFill>
                  <a:srgbClr val="6C6463"/>
                </a:solidFill>
                <a:latin typeface="Cabin"/>
                <a:ea typeface="Cabin"/>
                <a:cs typeface="Cabin"/>
                <a:sym typeface="Cabin"/>
              </a:defRPr>
            </a:lvl8pPr>
            <a:lvl9pPr marL="0" marR="0" lvl="8" indent="0" algn="r" rtl="0">
              <a:spcBef>
                <a:spcPts val="0"/>
              </a:spcBef>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78" name="Google Shape;78;p13"/>
          <p:cNvSpPr txBox="1">
            <a:spLocks noGrp="1"/>
          </p:cNvSpPr>
          <p:nvPr>
            <p:ph type="title"/>
          </p:nvPr>
        </p:nvSpPr>
        <p:spPr>
          <a:xfrm>
            <a:off x="686104" y="677485"/>
            <a:ext cx="7772400" cy="458100"/>
          </a:xfrm>
          <a:prstGeom prst="rect">
            <a:avLst/>
          </a:prstGeom>
          <a:noFill/>
          <a:ln>
            <a:noFill/>
          </a:ln>
        </p:spPr>
        <p:txBody>
          <a:bodyPr spcFirstLastPara="1" wrap="square" lIns="91175" tIns="91175" rIns="91175" bIns="91175" anchor="b" anchorCtr="0">
            <a:noAutofit/>
          </a:bodyPr>
          <a:lstStyle>
            <a:lvl1pPr marL="0" marR="0" lvl="0" indent="0" algn="l" rtl="0">
              <a:spcBef>
                <a:spcPts val="0"/>
              </a:spcBef>
              <a:spcAft>
                <a:spcPts val="0"/>
              </a:spcAft>
              <a:buClr>
                <a:schemeClr val="accent2"/>
              </a:buClr>
              <a:buSzPts val="1400"/>
              <a:buNone/>
              <a:defRPr sz="2400" i="0" u="none" strike="noStrike" cap="none">
                <a:solidFill>
                  <a:schemeClr val="accent2"/>
                </a:solidFil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79" name="Google Shape;79;p13"/>
          <p:cNvSpPr txBox="1">
            <a:spLocks noGrp="1"/>
          </p:cNvSpPr>
          <p:nvPr>
            <p:ph type="body" idx="1"/>
          </p:nvPr>
        </p:nvSpPr>
        <p:spPr>
          <a:xfrm>
            <a:off x="685800" y="1286662"/>
            <a:ext cx="7772400" cy="3174900"/>
          </a:xfrm>
          <a:prstGeom prst="rect">
            <a:avLst/>
          </a:prstGeom>
          <a:noFill/>
          <a:ln>
            <a:noFill/>
          </a:ln>
        </p:spPr>
        <p:txBody>
          <a:bodyPr spcFirstLastPara="1" wrap="square" lIns="91175" tIns="91175" rIns="91175" bIns="91175" anchor="t" anchorCtr="0">
            <a:noAutofit/>
          </a:bodyPr>
          <a:lstStyle>
            <a:lvl1pPr marL="457200" marR="0" lvl="0" indent="-330200" algn="l" rtl="0">
              <a:lnSpc>
                <a:spcPct val="100000"/>
              </a:lnSpc>
              <a:spcBef>
                <a:spcPts val="0"/>
              </a:spcBef>
              <a:spcAft>
                <a:spcPts val="0"/>
              </a:spcAft>
              <a:buClr>
                <a:srgbClr val="6C6463"/>
              </a:buClr>
              <a:buSzPts val="1600"/>
              <a:buChar char="•"/>
              <a:defRPr sz="1600" i="0" u="none" strike="noStrike" cap="none">
                <a:solidFill>
                  <a:srgbClr val="6C6463"/>
                </a:solidFill>
              </a:defRPr>
            </a:lvl1pPr>
            <a:lvl2pPr marL="914400" marR="0" lvl="1" indent="-330200" algn="l" rtl="0">
              <a:spcBef>
                <a:spcPts val="800"/>
              </a:spcBef>
              <a:spcAft>
                <a:spcPts val="0"/>
              </a:spcAft>
              <a:buClr>
                <a:srgbClr val="6C6463"/>
              </a:buClr>
              <a:buSzPts val="1600"/>
              <a:buChar char="–"/>
              <a:defRPr sz="1600" i="0" u="none" strike="noStrike" cap="none">
                <a:solidFill>
                  <a:srgbClr val="6C6463"/>
                </a:solidFill>
              </a:defRPr>
            </a:lvl2pPr>
            <a:lvl3pPr marL="1371600" marR="0" lvl="2" indent="-342900" algn="l" rtl="0">
              <a:spcBef>
                <a:spcPts val="800"/>
              </a:spcBef>
              <a:spcAft>
                <a:spcPts val="0"/>
              </a:spcAft>
              <a:buClr>
                <a:srgbClr val="6C6463"/>
              </a:buClr>
              <a:buSzPts val="1800"/>
              <a:buChar char="•"/>
              <a:defRPr sz="1800" i="0" u="none" strike="noStrike" cap="none">
                <a:solidFill>
                  <a:srgbClr val="6C6463"/>
                </a:solidFill>
              </a:defRPr>
            </a:lvl3pPr>
            <a:lvl4pPr marL="1828800" marR="0" lvl="3" indent="-330200" algn="l" rtl="0">
              <a:spcBef>
                <a:spcPts val="300"/>
              </a:spcBef>
              <a:spcAft>
                <a:spcPts val="0"/>
              </a:spcAft>
              <a:buClr>
                <a:srgbClr val="6C6463"/>
              </a:buClr>
              <a:buSzPts val="1600"/>
              <a:buChar char="–"/>
              <a:defRPr sz="1600" i="0" u="none" strike="noStrike" cap="none">
                <a:solidFill>
                  <a:srgbClr val="6C6463"/>
                </a:solidFill>
              </a:defRPr>
            </a:lvl4pPr>
            <a:lvl5pPr marL="2286000" marR="0" lvl="4" indent="-317500" algn="l" rtl="0">
              <a:spcBef>
                <a:spcPts val="300"/>
              </a:spcBef>
              <a:spcAft>
                <a:spcPts val="0"/>
              </a:spcAft>
              <a:buClr>
                <a:srgbClr val="6C6463"/>
              </a:buClr>
              <a:buSzPts val="1400"/>
              <a:buChar char="»"/>
              <a:defRPr sz="1400" i="0" u="none" strike="noStrike" cap="none">
                <a:solidFill>
                  <a:srgbClr val="6C6463"/>
                </a:solidFill>
              </a:defRPr>
            </a:lvl5pPr>
            <a:lvl6pPr marL="2743200" marR="0" lvl="5" indent="-355600" algn="l" rtl="0">
              <a:spcBef>
                <a:spcPts val="400"/>
              </a:spcBef>
              <a:spcAft>
                <a:spcPts val="0"/>
              </a:spcAft>
              <a:buClr>
                <a:schemeClr val="dk1"/>
              </a:buClr>
              <a:buSzPts val="2000"/>
              <a:buChar char="•"/>
              <a:defRPr sz="2000" i="0" u="none" strike="noStrike" cap="none">
                <a:solidFill>
                  <a:schemeClr val="dk1"/>
                </a:solidFill>
              </a:defRPr>
            </a:lvl6pPr>
            <a:lvl7pPr marL="3200400" marR="0" lvl="6" indent="-355600" algn="l" rtl="0">
              <a:spcBef>
                <a:spcPts val="400"/>
              </a:spcBef>
              <a:spcAft>
                <a:spcPts val="0"/>
              </a:spcAft>
              <a:buClr>
                <a:schemeClr val="dk1"/>
              </a:buClr>
              <a:buSzPts val="2000"/>
              <a:buChar char="•"/>
              <a:defRPr sz="2000" i="0" u="none" strike="noStrike" cap="none">
                <a:solidFill>
                  <a:schemeClr val="dk1"/>
                </a:solidFill>
              </a:defRPr>
            </a:lvl7pPr>
            <a:lvl8pPr marL="3657600" marR="0" lvl="7" indent="-355600" algn="l" rtl="0">
              <a:spcBef>
                <a:spcPts val="400"/>
              </a:spcBef>
              <a:spcAft>
                <a:spcPts val="0"/>
              </a:spcAft>
              <a:buClr>
                <a:schemeClr val="dk1"/>
              </a:buClr>
              <a:buSzPts val="2000"/>
              <a:buChar char="•"/>
              <a:defRPr sz="2000" i="0" u="none" strike="noStrike" cap="none">
                <a:solidFill>
                  <a:schemeClr val="dk1"/>
                </a:solidFill>
              </a:defRPr>
            </a:lvl8pPr>
            <a:lvl9pPr marL="4114800" marR="0" lvl="8" indent="-355600" algn="l" rtl="0">
              <a:spcBef>
                <a:spcPts val="400"/>
              </a:spcBef>
              <a:spcAft>
                <a:spcPts val="0"/>
              </a:spcAft>
              <a:buClr>
                <a:schemeClr val="dk1"/>
              </a:buClr>
              <a:buSzPts val="2000"/>
              <a:buChar char="•"/>
              <a:defRPr sz="2000" i="0" u="none" strike="noStrike" cap="none">
                <a:solidFill>
                  <a:schemeClr val="dk1"/>
                </a:solidFill>
              </a:defRPr>
            </a:lvl9pPr>
          </a:lstStyle>
          <a:p>
            <a:endParaRP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matchingName="Blue/White Title + Left Photo">
  <p:cSld name="Blue/White Title + Left Photo">
    <p:bg>
      <p:bgPr>
        <a:solidFill>
          <a:schemeClr val="lt1"/>
        </a:solidFill>
        <a:effectLst/>
      </p:bgPr>
    </p:bg>
    <p:spTree>
      <p:nvGrpSpPr>
        <p:cNvPr id="1" name="Shape 824"/>
        <p:cNvGrpSpPr/>
        <p:nvPr/>
      </p:nvGrpSpPr>
      <p:grpSpPr>
        <a:xfrm>
          <a:off x="0" y="0"/>
          <a:ext cx="0" cy="0"/>
          <a:chOff x="0" y="0"/>
          <a:chExt cx="0" cy="0"/>
        </a:xfrm>
      </p:grpSpPr>
      <p:sp>
        <p:nvSpPr>
          <p:cNvPr id="825" name="Google Shape;825;p134"/>
          <p:cNvSpPr>
            <a:spLocks noGrp="1"/>
          </p:cNvSpPr>
          <p:nvPr>
            <p:ph type="pic" idx="2"/>
          </p:nvPr>
        </p:nvSpPr>
        <p:spPr>
          <a:xfrm>
            <a:off x="152400" y="114300"/>
            <a:ext cx="4419600" cy="4914900"/>
          </a:xfrm>
          <a:prstGeom prst="rect">
            <a:avLst/>
          </a:prstGeom>
          <a:solidFill>
            <a:srgbClr val="CFCDC9"/>
          </a:solidFill>
          <a:ln>
            <a:noFill/>
          </a:ln>
        </p:spPr>
        <p:txBody>
          <a:bodyPr spcFirstLastPara="1" wrap="square" lIns="91425" tIns="91425" rIns="91425" bIns="91425" anchor="t" anchorCtr="0">
            <a:noAutofit/>
          </a:bodyPr>
          <a:lstStyle>
            <a:lvl1pPr marR="0" lvl="0" algn="l" rtl="0">
              <a:lnSpc>
                <a:spcPct val="100000"/>
              </a:lnSpc>
              <a:spcBef>
                <a:spcPts val="240"/>
              </a:spcBef>
              <a:spcAft>
                <a:spcPts val="0"/>
              </a:spcAft>
              <a:buClr>
                <a:srgbClr val="6C6463"/>
              </a:buClr>
              <a:buSzPts val="1400"/>
              <a:buFont typeface="Arial"/>
              <a:buNone/>
              <a:defRPr sz="12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2pPr>
            <a:lvl3pPr marR="0" lvl="2" algn="l" rtl="0">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R="0" lvl="3" algn="l" rtl="0">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R="0" lvl="4"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826" name="Google Shape;826;p134"/>
          <p:cNvSpPr txBox="1">
            <a:spLocks noGrp="1"/>
          </p:cNvSpPr>
          <p:nvPr>
            <p:ph type="dt" idx="10"/>
          </p:nvPr>
        </p:nvSpPr>
        <p:spPr>
          <a:xfrm>
            <a:off x="152400" y="4890700"/>
            <a:ext cx="2133600" cy="1386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chemeClr val="lt1"/>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827" name="Google Shape;827;p134"/>
          <p:cNvSpPr txBox="1">
            <a:spLocks noGrp="1"/>
          </p:cNvSpPr>
          <p:nvPr>
            <p:ph type="sldNum" idx="12"/>
          </p:nvPr>
        </p:nvSpPr>
        <p:spPr>
          <a:xfrm>
            <a:off x="6858000" y="4890700"/>
            <a:ext cx="2133600" cy="1386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828" name="Google Shape;828;p134"/>
          <p:cNvSpPr txBox="1">
            <a:spLocks noGrp="1"/>
          </p:cNvSpPr>
          <p:nvPr>
            <p:ph type="body" idx="1"/>
          </p:nvPr>
        </p:nvSpPr>
        <p:spPr>
          <a:xfrm rot="-5400000">
            <a:off x="3451034" y="1050599"/>
            <a:ext cx="2057400" cy="184800"/>
          </a:xfrm>
          <a:prstGeom prst="rect">
            <a:avLst/>
          </a:prstGeom>
          <a:noFill/>
          <a:ln>
            <a:noFill/>
          </a:ln>
        </p:spPr>
        <p:txBody>
          <a:bodyPr spcFirstLastPara="1" wrap="square" lIns="91425" tIns="91425" rIns="91425" bIns="91425" anchor="t" anchorCtr="0">
            <a:noAutofit/>
          </a:bodyPr>
          <a:lstStyle>
            <a:lvl1pPr marL="457200" marR="0" lvl="0" indent="-228600" algn="r" rtl="0">
              <a:lnSpc>
                <a:spcPct val="100000"/>
              </a:lnSpc>
              <a:spcBef>
                <a:spcPts val="0"/>
              </a:spcBef>
              <a:spcAft>
                <a:spcPts val="0"/>
              </a:spcAft>
              <a:buClr>
                <a:srgbClr val="FFFFFF"/>
              </a:buClr>
              <a:buSzPts val="2000"/>
              <a:buFont typeface="Arial"/>
              <a:buNone/>
              <a:defRPr sz="600" b="0" i="0" u="none" strike="noStrike" cap="none">
                <a:solidFill>
                  <a:srgbClr val="FFFFFF"/>
                </a:solidFill>
                <a:latin typeface="Cabin"/>
                <a:ea typeface="Cabin"/>
                <a:cs typeface="Cabin"/>
                <a:sym typeface="Cabin"/>
              </a:defRPr>
            </a:lvl1pPr>
            <a:lvl2pPr marL="914400" marR="0" lvl="1" indent="-228600" algn="l" rtl="0">
              <a:lnSpc>
                <a:spcPct val="100000"/>
              </a:lnSpc>
              <a:spcBef>
                <a:spcPts val="1200"/>
              </a:spcBef>
              <a:spcAft>
                <a:spcPts val="0"/>
              </a:spcAft>
              <a:buClr>
                <a:schemeClr val="lt1"/>
              </a:buClr>
              <a:buSzPts val="2000"/>
              <a:buFont typeface="Arial"/>
              <a:buNone/>
              <a:defRPr sz="1800" b="0" i="0" u="none" strike="noStrike" cap="none">
                <a:solidFill>
                  <a:schemeClr val="lt1"/>
                </a:solidFill>
                <a:latin typeface="Cabin"/>
                <a:ea typeface="Cabin"/>
                <a:cs typeface="Cabin"/>
                <a:sym typeface="Cabin"/>
              </a:defRPr>
            </a:lvl2pPr>
            <a:lvl3pPr marL="1371600" marR="0" lvl="2" indent="-228600" algn="l" rtl="0">
              <a:lnSpc>
                <a:spcPct val="100000"/>
              </a:lnSpc>
              <a:spcBef>
                <a:spcPts val="1200"/>
              </a:spcBef>
              <a:spcAft>
                <a:spcPts val="0"/>
              </a:spcAft>
              <a:buClr>
                <a:schemeClr val="lt1"/>
              </a:buClr>
              <a:buSzPts val="1800"/>
              <a:buFont typeface="Arial"/>
              <a:buNone/>
              <a:defRPr sz="1600" b="0" i="0" u="none" strike="noStrike" cap="none">
                <a:solidFill>
                  <a:schemeClr val="lt1"/>
                </a:solidFill>
                <a:latin typeface="Cabin"/>
                <a:ea typeface="Cabin"/>
                <a:cs typeface="Cabin"/>
                <a:sym typeface="Cabin"/>
              </a:defRPr>
            </a:lvl3pPr>
            <a:lvl4pPr marL="1828800" marR="0" lvl="3" indent="-228600" algn="l" rtl="0">
              <a:lnSpc>
                <a:spcPct val="100000"/>
              </a:lnSpc>
              <a:spcBef>
                <a:spcPts val="280"/>
              </a:spcBef>
              <a:spcAft>
                <a:spcPts val="0"/>
              </a:spcAft>
              <a:buClr>
                <a:schemeClr val="lt1"/>
              </a:buClr>
              <a:buSzPts val="1600"/>
              <a:buFont typeface="Arial"/>
              <a:buNone/>
              <a:defRPr sz="1400" b="0" i="0" u="none" strike="noStrike" cap="none">
                <a:solidFill>
                  <a:schemeClr val="lt1"/>
                </a:solidFill>
                <a:latin typeface="Cabin"/>
                <a:ea typeface="Cabin"/>
                <a:cs typeface="Cabin"/>
                <a:sym typeface="Cabin"/>
              </a:defRPr>
            </a:lvl4pPr>
            <a:lvl5pPr marL="2286000" marR="0" lvl="4" indent="-228600" algn="l" rtl="0">
              <a:lnSpc>
                <a:spcPct val="100000"/>
              </a:lnSpc>
              <a:spcBef>
                <a:spcPts val="240"/>
              </a:spcBef>
              <a:spcAft>
                <a:spcPts val="0"/>
              </a:spcAft>
              <a:buClr>
                <a:schemeClr val="lt1"/>
              </a:buClr>
              <a:buSzPts val="1400"/>
              <a:buFont typeface="Arial"/>
              <a:buNone/>
              <a:defRPr sz="1200" b="0" i="0" u="none" strike="noStrike" cap="none">
                <a:solidFill>
                  <a:schemeClr val="lt1"/>
                </a:solidFill>
                <a:latin typeface="Cabin"/>
                <a:ea typeface="Cabin"/>
                <a:cs typeface="Cabin"/>
                <a:sym typeface="Cabi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829" name="Google Shape;829;p134"/>
          <p:cNvSpPr txBox="1">
            <a:spLocks noGrp="1"/>
          </p:cNvSpPr>
          <p:nvPr>
            <p:ph type="title"/>
          </p:nvPr>
        </p:nvSpPr>
        <p:spPr>
          <a:xfrm>
            <a:off x="4877104" y="2228850"/>
            <a:ext cx="3885900" cy="7155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67B9"/>
              </a:buClr>
              <a:buSzPts val="1400"/>
              <a:buFont typeface="Cabin"/>
              <a:buNone/>
              <a:defRPr sz="2800" b="0" i="0" u="none" strike="noStrike" cap="none">
                <a:solidFill>
                  <a:srgbClr val="0067B9"/>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matchingName="1_Content Blue Header">
  <p:cSld name="1_Content Blue Header">
    <p:spTree>
      <p:nvGrpSpPr>
        <p:cNvPr id="1" name="Shape 830"/>
        <p:cNvGrpSpPr/>
        <p:nvPr/>
      </p:nvGrpSpPr>
      <p:grpSpPr>
        <a:xfrm>
          <a:off x="0" y="0"/>
          <a:ext cx="0" cy="0"/>
          <a:chOff x="0" y="0"/>
          <a:chExt cx="0" cy="0"/>
        </a:xfrm>
      </p:grpSpPr>
      <p:sp>
        <p:nvSpPr>
          <p:cNvPr id="831" name="Google Shape;831;p135"/>
          <p:cNvSpPr txBox="1">
            <a:spLocks noGrp="1"/>
          </p:cNvSpPr>
          <p:nvPr>
            <p:ph type="body" idx="1"/>
          </p:nvPr>
        </p:nvSpPr>
        <p:spPr>
          <a:xfrm>
            <a:off x="172515" y="152863"/>
            <a:ext cx="8768100" cy="3426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chemeClr val="lt1"/>
              </a:buClr>
              <a:buSzPts val="3200"/>
              <a:buFont typeface="Arial"/>
              <a:buNone/>
              <a:defRPr sz="32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32" name="Google Shape;832;p135"/>
          <p:cNvSpPr txBox="1">
            <a:spLocks noGrp="1"/>
          </p:cNvSpPr>
          <p:nvPr>
            <p:ph type="body" idx="2"/>
          </p:nvPr>
        </p:nvSpPr>
        <p:spPr>
          <a:xfrm>
            <a:off x="200651" y="718536"/>
            <a:ext cx="8710500" cy="14388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Quattrocento Sans"/>
              <a:buChar char="–"/>
              <a:defRPr sz="2400" b="0" i="0" u="none" strike="noStrike" cap="none">
                <a:solidFill>
                  <a:schemeClr val="dk1"/>
                </a:solidFill>
                <a:latin typeface="Calibri"/>
                <a:ea typeface="Calibri"/>
                <a:cs typeface="Calibri"/>
                <a:sym typeface="Calibri"/>
              </a:defRPr>
            </a:lvl3pPr>
            <a:lvl4pPr marL="1828800" marR="0" lvl="3" indent="-381000" algn="l" rtl="0">
              <a:lnSpc>
                <a:spcPct val="90000"/>
              </a:lnSpc>
              <a:spcBef>
                <a:spcPts val="500"/>
              </a:spcBef>
              <a:spcAft>
                <a:spcPts val="0"/>
              </a:spcAft>
              <a:buClr>
                <a:schemeClr val="dk1"/>
              </a:buClr>
              <a:buSzPts val="2400"/>
              <a:buFont typeface="Noto Sans Symbols"/>
              <a:buChar char="▪"/>
              <a:defRPr sz="2400" b="0" i="0" u="none" strike="noStrike" cap="none">
                <a:solidFill>
                  <a:schemeClr val="dk1"/>
                </a:solidFill>
                <a:latin typeface="Calibri"/>
                <a:ea typeface="Calibri"/>
                <a:cs typeface="Calibri"/>
                <a:sym typeface="Calibri"/>
              </a:defRPr>
            </a:lvl4pPr>
            <a:lvl5pPr marL="2286000" marR="0" lvl="4" indent="-381000" algn="l" rtl="0">
              <a:lnSpc>
                <a:spcPct val="90000"/>
              </a:lnSpc>
              <a:spcBef>
                <a:spcPts val="500"/>
              </a:spcBef>
              <a:spcAft>
                <a:spcPts val="0"/>
              </a:spcAft>
              <a:buClr>
                <a:schemeClr val="dk1"/>
              </a:buClr>
              <a:buSzPts val="2400"/>
              <a:buFont typeface="Century Gothic"/>
              <a:buChar char="○"/>
              <a:defRPr sz="2400" b="0" i="0" u="none" strike="noStrike" cap="none">
                <a:solidFill>
                  <a:schemeClr val="dk1"/>
                </a:solidFill>
                <a:latin typeface="Calibri"/>
                <a:ea typeface="Calibri"/>
                <a:cs typeface="Calibri"/>
                <a:sym typeface="Calibri"/>
              </a:defRPr>
            </a:lvl5pPr>
            <a:lvl6pPr marL="2743200" marR="0" lvl="5"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33" name="Google Shape;833;p135"/>
          <p:cNvSpPr txBox="1">
            <a:spLocks noGrp="1"/>
          </p:cNvSpPr>
          <p:nvPr>
            <p:ph type="body" idx="3"/>
          </p:nvPr>
        </p:nvSpPr>
        <p:spPr>
          <a:xfrm>
            <a:off x="1514500" y="4858816"/>
            <a:ext cx="7203600" cy="1293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chemeClr val="dk1"/>
              </a:buClr>
              <a:buSzPts val="1050"/>
              <a:buFont typeface="Arial"/>
              <a:buNone/>
              <a:defRPr sz="1050" b="1"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matchingName="Blue/Gray 1 Content">
  <p:cSld name="Blue/Gray 1 Content">
    <p:bg>
      <p:bgPr>
        <a:solidFill>
          <a:srgbClr val="CFCDC9"/>
        </a:solidFill>
        <a:effectLst/>
      </p:bgPr>
    </p:bg>
    <p:spTree>
      <p:nvGrpSpPr>
        <p:cNvPr id="1" name="Shape 834"/>
        <p:cNvGrpSpPr/>
        <p:nvPr/>
      </p:nvGrpSpPr>
      <p:grpSpPr>
        <a:xfrm>
          <a:off x="0" y="0"/>
          <a:ext cx="0" cy="0"/>
          <a:chOff x="0" y="0"/>
          <a:chExt cx="0" cy="0"/>
        </a:xfrm>
      </p:grpSpPr>
      <p:sp>
        <p:nvSpPr>
          <p:cNvPr id="835" name="Google Shape;835;p136"/>
          <p:cNvSpPr txBox="1">
            <a:spLocks noGrp="1"/>
          </p:cNvSpPr>
          <p:nvPr>
            <p:ph type="body" idx="1"/>
          </p:nvPr>
        </p:nvSpPr>
        <p:spPr>
          <a:xfrm>
            <a:off x="685800" y="1200150"/>
            <a:ext cx="7772400" cy="3429000"/>
          </a:xfrm>
          <a:prstGeom prst="rect">
            <a:avLst/>
          </a:prstGeom>
          <a:noFill/>
          <a:ln>
            <a:noFill/>
          </a:ln>
        </p:spPr>
        <p:txBody>
          <a:bodyPr spcFirstLastPara="1" wrap="square" lIns="91425" tIns="91425" rIns="91425" bIns="91425" anchor="t" anchorCtr="0">
            <a:noAutofit/>
          </a:bodyPr>
          <a:lstStyle>
            <a:lvl1pPr marL="457200" marR="0" lvl="0" indent="-355600" algn="l" rtl="0">
              <a:lnSpc>
                <a:spcPct val="100000"/>
              </a:lnSpc>
              <a:spcBef>
                <a:spcPts val="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1pPr>
            <a:lvl2pPr marL="914400" marR="0" lvl="1" indent="-355600" algn="l" rtl="0">
              <a:lnSpc>
                <a:spcPct val="100000"/>
              </a:lnSpc>
              <a:spcBef>
                <a:spcPts val="120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2pPr>
            <a:lvl3pPr marL="1371600" marR="0" lvl="2" indent="-342900" algn="l" rtl="0">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L="1828800" marR="0" lvl="3" indent="-330200" algn="l" rtl="0">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L="2286000" marR="0" lvl="4" indent="-317500"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836" name="Google Shape;836;p136"/>
          <p:cNvSpPr txBox="1">
            <a:spLocks noGrp="1"/>
          </p:cNvSpPr>
          <p:nvPr>
            <p:ph type="dt" idx="10"/>
          </p:nvPr>
        </p:nvSpPr>
        <p:spPr>
          <a:xfrm>
            <a:off x="152400" y="4890700"/>
            <a:ext cx="2133600" cy="1386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837" name="Google Shape;837;p136"/>
          <p:cNvSpPr txBox="1">
            <a:spLocks noGrp="1"/>
          </p:cNvSpPr>
          <p:nvPr>
            <p:ph type="ftr" idx="11"/>
          </p:nvPr>
        </p:nvSpPr>
        <p:spPr>
          <a:xfrm>
            <a:off x="3124200" y="4890700"/>
            <a:ext cx="2895600" cy="1386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838" name="Google Shape;838;p136"/>
          <p:cNvSpPr txBox="1">
            <a:spLocks noGrp="1"/>
          </p:cNvSpPr>
          <p:nvPr>
            <p:ph type="sldNum" idx="12"/>
          </p:nvPr>
        </p:nvSpPr>
        <p:spPr>
          <a:xfrm>
            <a:off x="6858000" y="4890700"/>
            <a:ext cx="2133600" cy="1386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839" name="Google Shape;839;p136"/>
          <p:cNvSpPr txBox="1">
            <a:spLocks noGrp="1"/>
          </p:cNvSpPr>
          <p:nvPr>
            <p:ph type="title"/>
          </p:nvPr>
        </p:nvSpPr>
        <p:spPr>
          <a:xfrm>
            <a:off x="686104" y="342900"/>
            <a:ext cx="7772400" cy="6858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0067B9"/>
              </a:buClr>
              <a:buSzPts val="1400"/>
              <a:buFont typeface="Cabin"/>
              <a:buNone/>
              <a:defRPr sz="2800" b="0" i="0" u="none" strike="noStrike" cap="none">
                <a:solidFill>
                  <a:srgbClr val="0067B9"/>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40"/>
        <p:cNvGrpSpPr/>
        <p:nvPr/>
      </p:nvGrpSpPr>
      <p:grpSpPr>
        <a:xfrm>
          <a:off x="0" y="0"/>
          <a:ext cx="0" cy="0"/>
          <a:chOff x="0" y="0"/>
          <a:chExt cx="0" cy="0"/>
        </a:xfrm>
      </p:grpSpPr>
      <p:sp>
        <p:nvSpPr>
          <p:cNvPr id="841" name="Google Shape;841;p137"/>
          <p:cNvSpPr txBox="1">
            <a:spLocks noGrp="1"/>
          </p:cNvSpPr>
          <p:nvPr>
            <p:ph type="title"/>
          </p:nvPr>
        </p:nvSpPr>
        <p:spPr>
          <a:xfrm>
            <a:off x="311700" y="445025"/>
            <a:ext cx="8520600" cy="5727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Font typeface="Source Sans Pro"/>
              <a:buNone/>
              <a:defRPr>
                <a:latin typeface="Source Sans Pro"/>
                <a:ea typeface="Source Sans Pro"/>
                <a:cs typeface="Source Sans Pro"/>
                <a:sym typeface="Source Sans Pro"/>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42" name="Google Shape;842;p13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55600" rtl="0">
              <a:spcBef>
                <a:spcPts val="0"/>
              </a:spcBef>
              <a:spcAft>
                <a:spcPts val="0"/>
              </a:spcAft>
              <a:buSzPts val="2000"/>
              <a:buFont typeface="Source Sans Pro"/>
              <a:buChar char="•"/>
              <a:defRPr>
                <a:latin typeface="Source Sans Pro"/>
                <a:ea typeface="Source Sans Pro"/>
                <a:cs typeface="Source Sans Pro"/>
                <a:sym typeface="Source Sans Pro"/>
              </a:defRPr>
            </a:lvl1pPr>
            <a:lvl2pPr marL="914400" lvl="1" indent="-355600" rtl="0">
              <a:spcBef>
                <a:spcPts val="1200"/>
              </a:spcBef>
              <a:spcAft>
                <a:spcPts val="0"/>
              </a:spcAft>
              <a:buSzPts val="2000"/>
              <a:buFont typeface="Source Sans Pro"/>
              <a:buChar char="–"/>
              <a:defRPr>
                <a:latin typeface="Source Sans Pro"/>
                <a:ea typeface="Source Sans Pro"/>
                <a:cs typeface="Source Sans Pro"/>
                <a:sym typeface="Source Sans Pro"/>
              </a:defRPr>
            </a:lvl2pPr>
            <a:lvl3pPr marL="1371600" lvl="2" indent="-342900" rtl="0">
              <a:spcBef>
                <a:spcPts val="1200"/>
              </a:spcBef>
              <a:spcAft>
                <a:spcPts val="0"/>
              </a:spcAft>
              <a:buSzPts val="1800"/>
              <a:buFont typeface="Source Sans Pro"/>
              <a:buChar char="•"/>
              <a:defRPr>
                <a:latin typeface="Source Sans Pro"/>
                <a:ea typeface="Source Sans Pro"/>
                <a:cs typeface="Source Sans Pro"/>
                <a:sym typeface="Source Sans Pro"/>
              </a:defRPr>
            </a:lvl3pPr>
            <a:lvl4pPr marL="1828800" lvl="3" indent="-330200" rtl="0">
              <a:spcBef>
                <a:spcPts val="320"/>
              </a:spcBef>
              <a:spcAft>
                <a:spcPts val="0"/>
              </a:spcAft>
              <a:buSzPts val="1600"/>
              <a:buFont typeface="Source Sans Pro"/>
              <a:buChar char="–"/>
              <a:defRPr>
                <a:latin typeface="Source Sans Pro"/>
                <a:ea typeface="Source Sans Pro"/>
                <a:cs typeface="Source Sans Pro"/>
                <a:sym typeface="Source Sans Pro"/>
              </a:defRPr>
            </a:lvl4pPr>
            <a:lvl5pPr marL="2286000" lvl="4" indent="-317500" rtl="0">
              <a:spcBef>
                <a:spcPts val="280"/>
              </a:spcBef>
              <a:spcAft>
                <a:spcPts val="0"/>
              </a:spcAft>
              <a:buSzPts val="1400"/>
              <a:buFont typeface="Source Sans Pro"/>
              <a:buChar char="»"/>
              <a:defRPr>
                <a:latin typeface="Source Sans Pro"/>
                <a:ea typeface="Source Sans Pro"/>
                <a:cs typeface="Source Sans Pro"/>
                <a:sym typeface="Source Sans Pro"/>
              </a:defRPr>
            </a:lvl5pPr>
            <a:lvl6pPr marL="2743200" lvl="5" indent="-355600" rtl="0">
              <a:spcBef>
                <a:spcPts val="400"/>
              </a:spcBef>
              <a:spcAft>
                <a:spcPts val="0"/>
              </a:spcAft>
              <a:buSzPts val="2000"/>
              <a:buFont typeface="Source Sans Pro"/>
              <a:buChar char="•"/>
              <a:defRPr>
                <a:latin typeface="Source Sans Pro"/>
                <a:ea typeface="Source Sans Pro"/>
                <a:cs typeface="Source Sans Pro"/>
                <a:sym typeface="Source Sans Pro"/>
              </a:defRPr>
            </a:lvl6pPr>
            <a:lvl7pPr marL="3200400" lvl="6" indent="-355600" rtl="0">
              <a:spcBef>
                <a:spcPts val="400"/>
              </a:spcBef>
              <a:spcAft>
                <a:spcPts val="0"/>
              </a:spcAft>
              <a:buSzPts val="2000"/>
              <a:buFont typeface="Source Sans Pro"/>
              <a:buChar char="•"/>
              <a:defRPr>
                <a:latin typeface="Source Sans Pro"/>
                <a:ea typeface="Source Sans Pro"/>
                <a:cs typeface="Source Sans Pro"/>
                <a:sym typeface="Source Sans Pro"/>
              </a:defRPr>
            </a:lvl7pPr>
            <a:lvl8pPr marL="3657600" lvl="7" indent="-355600" rtl="0">
              <a:spcBef>
                <a:spcPts val="400"/>
              </a:spcBef>
              <a:spcAft>
                <a:spcPts val="0"/>
              </a:spcAft>
              <a:buSzPts val="2000"/>
              <a:buFont typeface="Source Sans Pro"/>
              <a:buChar char="•"/>
              <a:defRPr>
                <a:latin typeface="Source Sans Pro"/>
                <a:ea typeface="Source Sans Pro"/>
                <a:cs typeface="Source Sans Pro"/>
                <a:sym typeface="Source Sans Pro"/>
              </a:defRPr>
            </a:lvl8pPr>
            <a:lvl9pPr marL="4114800" lvl="8" indent="-355600" rtl="0">
              <a:spcBef>
                <a:spcPts val="400"/>
              </a:spcBef>
              <a:spcAft>
                <a:spcPts val="0"/>
              </a:spcAft>
              <a:buSzPts val="2000"/>
              <a:buFont typeface="Source Sans Pro"/>
              <a:buChar char="•"/>
              <a:defRPr>
                <a:latin typeface="Source Sans Pro"/>
                <a:ea typeface="Source Sans Pro"/>
                <a:cs typeface="Source Sans Pro"/>
                <a:sym typeface="Source Sans Pro"/>
              </a:defRPr>
            </a:lvl9pPr>
          </a:lstStyle>
          <a:p>
            <a:endParaRPr/>
          </a:p>
        </p:txBody>
      </p:sp>
      <p:sp>
        <p:nvSpPr>
          <p:cNvPr id="843" name="Google Shape;843;p137"/>
          <p:cNvSpPr txBox="1">
            <a:spLocks noGrp="1"/>
          </p:cNvSpPr>
          <p:nvPr>
            <p:ph type="sldNum" idx="12"/>
          </p:nvPr>
        </p:nvSpPr>
        <p:spPr>
          <a:xfrm>
            <a:off x="8472458" y="4663217"/>
            <a:ext cx="548700" cy="393600"/>
          </a:xfrm>
          <a:prstGeom prst="rect">
            <a:avLst/>
          </a:prstGeom>
        </p:spPr>
        <p:txBody>
          <a:bodyPr spcFirstLastPara="1" wrap="square" lIns="91425" tIns="45700" rIns="91425" bIns="457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matchingName="1_Red/Gray 1 Content">
  <p:cSld name="1_Red/Gray 1 Content">
    <p:bg>
      <p:bgPr>
        <a:solidFill>
          <a:schemeClr val="lt1"/>
        </a:solidFill>
        <a:effectLst/>
      </p:bgPr>
    </p:bg>
    <p:spTree>
      <p:nvGrpSpPr>
        <p:cNvPr id="1" name="Shape 844"/>
        <p:cNvGrpSpPr/>
        <p:nvPr/>
      </p:nvGrpSpPr>
      <p:grpSpPr>
        <a:xfrm>
          <a:off x="0" y="0"/>
          <a:ext cx="0" cy="0"/>
          <a:chOff x="0" y="0"/>
          <a:chExt cx="0" cy="0"/>
        </a:xfrm>
      </p:grpSpPr>
      <p:sp>
        <p:nvSpPr>
          <p:cNvPr id="845" name="Google Shape;845;p138"/>
          <p:cNvSpPr txBox="1">
            <a:spLocks noGrp="1"/>
          </p:cNvSpPr>
          <p:nvPr>
            <p:ph type="sldNum" idx="12"/>
          </p:nvPr>
        </p:nvSpPr>
        <p:spPr>
          <a:xfrm>
            <a:off x="6858000" y="4806072"/>
            <a:ext cx="2133600" cy="184800"/>
          </a:xfrm>
          <a:prstGeom prst="rect">
            <a:avLst/>
          </a:prstGeom>
          <a:noFill/>
          <a:ln>
            <a:noFill/>
          </a:ln>
        </p:spPr>
        <p:txBody>
          <a:bodyPr spcFirstLastPara="1" wrap="square" lIns="91175" tIns="45575" rIns="91175" bIns="45575" anchor="ctr" anchorCtr="0">
            <a:noAutofit/>
          </a:bodyPr>
          <a:lstStyle>
            <a:lvl1pPr marL="0" marR="0" lvl="0" indent="0" algn="r" rtl="0">
              <a:spcBef>
                <a:spcPts val="0"/>
              </a:spcBef>
              <a:buNone/>
              <a:defRPr sz="600" b="0" i="0" u="none" strike="noStrike" cap="none">
                <a:solidFill>
                  <a:srgbClr val="6C6463"/>
                </a:solidFill>
                <a:latin typeface="Cabin"/>
                <a:ea typeface="Cabin"/>
                <a:cs typeface="Cabin"/>
                <a:sym typeface="Cabin"/>
              </a:defRPr>
            </a:lvl1pPr>
            <a:lvl2pPr marL="0" marR="0" lvl="1" indent="0" algn="r" rtl="0">
              <a:spcBef>
                <a:spcPts val="0"/>
              </a:spcBef>
              <a:buNone/>
              <a:defRPr sz="600" b="0" i="0" u="none" strike="noStrike" cap="none">
                <a:solidFill>
                  <a:srgbClr val="6C6463"/>
                </a:solidFill>
                <a:latin typeface="Cabin"/>
                <a:ea typeface="Cabin"/>
                <a:cs typeface="Cabin"/>
                <a:sym typeface="Cabin"/>
              </a:defRPr>
            </a:lvl2pPr>
            <a:lvl3pPr marL="0" marR="0" lvl="2" indent="0" algn="r" rtl="0">
              <a:spcBef>
                <a:spcPts val="0"/>
              </a:spcBef>
              <a:buNone/>
              <a:defRPr sz="600" b="0" i="0" u="none" strike="noStrike" cap="none">
                <a:solidFill>
                  <a:srgbClr val="6C6463"/>
                </a:solidFill>
                <a:latin typeface="Cabin"/>
                <a:ea typeface="Cabin"/>
                <a:cs typeface="Cabin"/>
                <a:sym typeface="Cabin"/>
              </a:defRPr>
            </a:lvl3pPr>
            <a:lvl4pPr marL="0" marR="0" lvl="3" indent="0" algn="r" rtl="0">
              <a:spcBef>
                <a:spcPts val="0"/>
              </a:spcBef>
              <a:buNone/>
              <a:defRPr sz="600" b="0" i="0" u="none" strike="noStrike" cap="none">
                <a:solidFill>
                  <a:srgbClr val="6C6463"/>
                </a:solidFill>
                <a:latin typeface="Cabin"/>
                <a:ea typeface="Cabin"/>
                <a:cs typeface="Cabin"/>
                <a:sym typeface="Cabin"/>
              </a:defRPr>
            </a:lvl4pPr>
            <a:lvl5pPr marL="0" marR="0" lvl="4" indent="0" algn="r" rtl="0">
              <a:spcBef>
                <a:spcPts val="0"/>
              </a:spcBef>
              <a:buNone/>
              <a:defRPr sz="600" b="0" i="0" u="none" strike="noStrike" cap="none">
                <a:solidFill>
                  <a:srgbClr val="6C6463"/>
                </a:solidFill>
                <a:latin typeface="Cabin"/>
                <a:ea typeface="Cabin"/>
                <a:cs typeface="Cabin"/>
                <a:sym typeface="Cabin"/>
              </a:defRPr>
            </a:lvl5pPr>
            <a:lvl6pPr marL="0" marR="0" lvl="5" indent="0" algn="r" rtl="0">
              <a:spcBef>
                <a:spcPts val="0"/>
              </a:spcBef>
              <a:buNone/>
              <a:defRPr sz="600" b="0" i="0" u="none" strike="noStrike" cap="none">
                <a:solidFill>
                  <a:srgbClr val="6C6463"/>
                </a:solidFill>
                <a:latin typeface="Cabin"/>
                <a:ea typeface="Cabin"/>
                <a:cs typeface="Cabin"/>
                <a:sym typeface="Cabin"/>
              </a:defRPr>
            </a:lvl6pPr>
            <a:lvl7pPr marL="0" marR="0" lvl="6" indent="0" algn="r" rtl="0">
              <a:spcBef>
                <a:spcPts val="0"/>
              </a:spcBef>
              <a:buNone/>
              <a:defRPr sz="600" b="0" i="0" u="none" strike="noStrike" cap="none">
                <a:solidFill>
                  <a:srgbClr val="6C6463"/>
                </a:solidFill>
                <a:latin typeface="Cabin"/>
                <a:ea typeface="Cabin"/>
                <a:cs typeface="Cabin"/>
                <a:sym typeface="Cabin"/>
              </a:defRPr>
            </a:lvl7pPr>
            <a:lvl8pPr marL="0" marR="0" lvl="7" indent="0" algn="r" rtl="0">
              <a:spcBef>
                <a:spcPts val="0"/>
              </a:spcBef>
              <a:buNone/>
              <a:defRPr sz="600" b="0" i="0" u="none" strike="noStrike" cap="none">
                <a:solidFill>
                  <a:srgbClr val="6C6463"/>
                </a:solidFill>
                <a:latin typeface="Cabin"/>
                <a:ea typeface="Cabin"/>
                <a:cs typeface="Cabin"/>
                <a:sym typeface="Cabin"/>
              </a:defRPr>
            </a:lvl8pPr>
            <a:lvl9pPr marL="0" marR="0" lvl="8" indent="0" algn="r" rtl="0">
              <a:spcBef>
                <a:spcPts val="0"/>
              </a:spcBef>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846" name="Google Shape;846;p138"/>
          <p:cNvSpPr txBox="1">
            <a:spLocks noGrp="1"/>
          </p:cNvSpPr>
          <p:nvPr>
            <p:ph type="title"/>
          </p:nvPr>
        </p:nvSpPr>
        <p:spPr>
          <a:xfrm>
            <a:off x="686104" y="677485"/>
            <a:ext cx="7772400" cy="4581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chemeClr val="accent2"/>
              </a:buClr>
              <a:buSzPts val="1400"/>
              <a:buNone/>
              <a:defRPr sz="2400" i="0" u="none" strike="noStrike" cap="none">
                <a:solidFill>
                  <a:schemeClr val="accent2"/>
                </a:solidFill>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847" name="Google Shape;847;p138"/>
          <p:cNvSpPr txBox="1">
            <a:spLocks noGrp="1"/>
          </p:cNvSpPr>
          <p:nvPr>
            <p:ph type="body" idx="1"/>
          </p:nvPr>
        </p:nvSpPr>
        <p:spPr>
          <a:xfrm>
            <a:off x="685800" y="1286662"/>
            <a:ext cx="7772400" cy="3174900"/>
          </a:xfrm>
          <a:prstGeom prst="rect">
            <a:avLst/>
          </a:prstGeom>
          <a:noFill/>
          <a:ln>
            <a:noFill/>
          </a:ln>
        </p:spPr>
        <p:txBody>
          <a:bodyPr spcFirstLastPara="1" wrap="square" lIns="91425" tIns="91425" rIns="91425" bIns="91425" anchor="t" anchorCtr="0">
            <a:noAutofit/>
          </a:bodyPr>
          <a:lstStyle>
            <a:lvl1pPr marL="457200" marR="0" lvl="0" indent="-330200" algn="l" rtl="0">
              <a:lnSpc>
                <a:spcPct val="100000"/>
              </a:lnSpc>
              <a:spcBef>
                <a:spcPts val="0"/>
              </a:spcBef>
              <a:spcAft>
                <a:spcPts val="0"/>
              </a:spcAft>
              <a:buClr>
                <a:srgbClr val="6C6463"/>
              </a:buClr>
              <a:buSzPts val="1600"/>
              <a:buChar char="•"/>
              <a:defRPr sz="1600" i="0" u="none" strike="noStrike" cap="none">
                <a:solidFill>
                  <a:srgbClr val="6C6463"/>
                </a:solidFill>
              </a:defRPr>
            </a:lvl1pPr>
            <a:lvl2pPr marL="914400" marR="0" lvl="1" indent="-330200" algn="l" rtl="0">
              <a:spcBef>
                <a:spcPts val="800"/>
              </a:spcBef>
              <a:spcAft>
                <a:spcPts val="0"/>
              </a:spcAft>
              <a:buClr>
                <a:srgbClr val="6C6463"/>
              </a:buClr>
              <a:buSzPts val="1600"/>
              <a:buChar char="–"/>
              <a:defRPr sz="1600" i="0" u="none" strike="noStrike" cap="none">
                <a:solidFill>
                  <a:srgbClr val="6C6463"/>
                </a:solidFill>
              </a:defRPr>
            </a:lvl2pPr>
            <a:lvl3pPr marL="1371600" marR="0" lvl="2" indent="-342900" algn="l" rtl="0">
              <a:spcBef>
                <a:spcPts val="800"/>
              </a:spcBef>
              <a:spcAft>
                <a:spcPts val="0"/>
              </a:spcAft>
              <a:buClr>
                <a:srgbClr val="6C6463"/>
              </a:buClr>
              <a:buSzPts val="1800"/>
              <a:buChar char="•"/>
              <a:defRPr sz="1800" i="0" u="none" strike="noStrike" cap="none">
                <a:solidFill>
                  <a:srgbClr val="6C6463"/>
                </a:solidFill>
              </a:defRPr>
            </a:lvl3pPr>
            <a:lvl4pPr marL="1828800" marR="0" lvl="3" indent="-330200" algn="l" rtl="0">
              <a:spcBef>
                <a:spcPts val="300"/>
              </a:spcBef>
              <a:spcAft>
                <a:spcPts val="0"/>
              </a:spcAft>
              <a:buClr>
                <a:srgbClr val="6C6463"/>
              </a:buClr>
              <a:buSzPts val="1600"/>
              <a:buChar char="–"/>
              <a:defRPr sz="1600" i="0" u="none" strike="noStrike" cap="none">
                <a:solidFill>
                  <a:srgbClr val="6C6463"/>
                </a:solidFill>
              </a:defRPr>
            </a:lvl4pPr>
            <a:lvl5pPr marL="2286000" marR="0" lvl="4" indent="-317500" algn="l" rtl="0">
              <a:spcBef>
                <a:spcPts val="300"/>
              </a:spcBef>
              <a:spcAft>
                <a:spcPts val="0"/>
              </a:spcAft>
              <a:buClr>
                <a:srgbClr val="6C6463"/>
              </a:buClr>
              <a:buSzPts val="1400"/>
              <a:buChar char="»"/>
              <a:defRPr sz="1400" i="0" u="none" strike="noStrike" cap="none">
                <a:solidFill>
                  <a:srgbClr val="6C6463"/>
                </a:solidFill>
              </a:defRPr>
            </a:lvl5pPr>
            <a:lvl6pPr marL="2743200" marR="0" lvl="5" indent="-355600" algn="l" rtl="0">
              <a:spcBef>
                <a:spcPts val="400"/>
              </a:spcBef>
              <a:spcAft>
                <a:spcPts val="0"/>
              </a:spcAft>
              <a:buClr>
                <a:schemeClr val="dk1"/>
              </a:buClr>
              <a:buSzPts val="2000"/>
              <a:buChar char="•"/>
              <a:defRPr sz="2000" i="0" u="none" strike="noStrike" cap="none">
                <a:solidFill>
                  <a:schemeClr val="dk1"/>
                </a:solidFill>
              </a:defRPr>
            </a:lvl6pPr>
            <a:lvl7pPr marL="3200400" marR="0" lvl="6" indent="-355600" algn="l" rtl="0">
              <a:spcBef>
                <a:spcPts val="400"/>
              </a:spcBef>
              <a:spcAft>
                <a:spcPts val="0"/>
              </a:spcAft>
              <a:buClr>
                <a:schemeClr val="dk1"/>
              </a:buClr>
              <a:buSzPts val="2000"/>
              <a:buChar char="•"/>
              <a:defRPr sz="2000" i="0" u="none" strike="noStrike" cap="none">
                <a:solidFill>
                  <a:schemeClr val="dk1"/>
                </a:solidFill>
              </a:defRPr>
            </a:lvl7pPr>
            <a:lvl8pPr marL="3657600" marR="0" lvl="7" indent="-355600" algn="l" rtl="0">
              <a:spcBef>
                <a:spcPts val="400"/>
              </a:spcBef>
              <a:spcAft>
                <a:spcPts val="0"/>
              </a:spcAft>
              <a:buClr>
                <a:schemeClr val="dk1"/>
              </a:buClr>
              <a:buSzPts val="2000"/>
              <a:buChar char="•"/>
              <a:defRPr sz="2000" i="0" u="none" strike="noStrike" cap="none">
                <a:solidFill>
                  <a:schemeClr val="dk1"/>
                </a:solidFill>
              </a:defRPr>
            </a:lvl8pPr>
            <a:lvl9pPr marL="4114800" marR="0" lvl="8" indent="-355600" algn="l" rtl="0">
              <a:spcBef>
                <a:spcPts val="400"/>
              </a:spcBef>
              <a:spcAft>
                <a:spcPts val="0"/>
              </a:spcAft>
              <a:buClr>
                <a:schemeClr val="dk1"/>
              </a:buClr>
              <a:buSzPts val="2000"/>
              <a:buChar char="•"/>
              <a:defRPr sz="2000" i="0" u="none" strike="noStrike" cap="none">
                <a:solidFill>
                  <a:schemeClr val="dk1"/>
                </a:solidFill>
              </a:defRPr>
            </a:lvl9pPr>
          </a:lstStyle>
          <a:p>
            <a:endParaRPr/>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matchingName="1_Red/Gray Title Only 1">
  <p:cSld name="1_Red/Gray Title Only_1">
    <p:bg>
      <p:bgPr>
        <a:solidFill>
          <a:schemeClr val="lt1"/>
        </a:solidFill>
        <a:effectLst/>
      </p:bgPr>
    </p:bg>
    <p:spTree>
      <p:nvGrpSpPr>
        <p:cNvPr id="1" name="Shape 848"/>
        <p:cNvGrpSpPr/>
        <p:nvPr/>
      </p:nvGrpSpPr>
      <p:grpSpPr>
        <a:xfrm>
          <a:off x="0" y="0"/>
          <a:ext cx="0" cy="0"/>
          <a:chOff x="0" y="0"/>
          <a:chExt cx="0" cy="0"/>
        </a:xfrm>
      </p:grpSpPr>
      <p:sp>
        <p:nvSpPr>
          <p:cNvPr id="849" name="Google Shape;849;p139"/>
          <p:cNvSpPr>
            <a:spLocks noGrp="1"/>
          </p:cNvSpPr>
          <p:nvPr>
            <p:ph type="pic" idx="2"/>
          </p:nvPr>
        </p:nvSpPr>
        <p:spPr>
          <a:xfrm>
            <a:off x="152400" y="152761"/>
            <a:ext cx="4419600" cy="4838100"/>
          </a:xfrm>
          <a:prstGeom prst="rect">
            <a:avLst/>
          </a:prstGeom>
          <a:solidFill>
            <a:srgbClr val="E7E7E5"/>
          </a:solidFill>
          <a:ln>
            <a:noFill/>
          </a:ln>
        </p:spPr>
      </p:sp>
      <p:sp>
        <p:nvSpPr>
          <p:cNvPr id="850" name="Google Shape;850;p139"/>
          <p:cNvSpPr txBox="1">
            <a:spLocks noGrp="1"/>
          </p:cNvSpPr>
          <p:nvPr>
            <p:ph type="sldNum" idx="12"/>
          </p:nvPr>
        </p:nvSpPr>
        <p:spPr>
          <a:xfrm>
            <a:off x="6858000" y="4806072"/>
            <a:ext cx="2133600" cy="1848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851" name="Google Shape;851;p139"/>
          <p:cNvSpPr txBox="1">
            <a:spLocks noGrp="1"/>
          </p:cNvSpPr>
          <p:nvPr>
            <p:ph type="body" idx="1"/>
          </p:nvPr>
        </p:nvSpPr>
        <p:spPr>
          <a:xfrm rot="-5400000">
            <a:off x="3451035" y="1089061"/>
            <a:ext cx="2057400" cy="184800"/>
          </a:xfrm>
          <a:prstGeom prst="rect">
            <a:avLst/>
          </a:prstGeom>
          <a:noFill/>
          <a:ln>
            <a:noFill/>
          </a:ln>
        </p:spPr>
        <p:txBody>
          <a:bodyPr spcFirstLastPara="1" wrap="square" lIns="91425" tIns="91425" rIns="91425" bIns="91425" anchor="t" anchorCtr="0">
            <a:noAutofit/>
          </a:bodyPr>
          <a:lstStyle>
            <a:lvl1pPr marL="457200" marR="0" lvl="0" indent="-228600" algn="r" rtl="0">
              <a:lnSpc>
                <a:spcPct val="100000"/>
              </a:lnSpc>
              <a:spcBef>
                <a:spcPts val="0"/>
              </a:spcBef>
              <a:spcAft>
                <a:spcPts val="0"/>
              </a:spcAft>
              <a:buClr>
                <a:srgbClr val="FFFFFF"/>
              </a:buClr>
              <a:buSzPts val="1600"/>
              <a:buNone/>
              <a:defRPr sz="600" i="0" u="none" strike="noStrike" cap="none">
                <a:solidFill>
                  <a:srgbClr val="FFFFFF"/>
                </a:solidFill>
              </a:defRPr>
            </a:lvl1pPr>
            <a:lvl2pPr marL="914400" marR="0" lvl="1" indent="-228600" algn="l" rtl="0">
              <a:lnSpc>
                <a:spcPct val="100000"/>
              </a:lnSpc>
              <a:spcBef>
                <a:spcPts val="800"/>
              </a:spcBef>
              <a:spcAft>
                <a:spcPts val="0"/>
              </a:spcAft>
              <a:buClr>
                <a:schemeClr val="lt1"/>
              </a:buClr>
              <a:buSzPts val="1600"/>
              <a:buNone/>
              <a:defRPr sz="1800" i="0" u="none" strike="noStrike" cap="none">
                <a:solidFill>
                  <a:schemeClr val="lt1"/>
                </a:solidFill>
              </a:defRPr>
            </a:lvl2pPr>
            <a:lvl3pPr marL="1371600" marR="0" lvl="2" indent="-228600" algn="l" rtl="0">
              <a:lnSpc>
                <a:spcPct val="100000"/>
              </a:lnSpc>
              <a:spcBef>
                <a:spcPts val="800"/>
              </a:spcBef>
              <a:spcAft>
                <a:spcPts val="0"/>
              </a:spcAft>
              <a:buClr>
                <a:schemeClr val="lt1"/>
              </a:buClr>
              <a:buSzPts val="1800"/>
              <a:buNone/>
              <a:defRPr sz="1600" i="0" u="none" strike="noStrike" cap="none">
                <a:solidFill>
                  <a:schemeClr val="lt1"/>
                </a:solidFill>
              </a:defRPr>
            </a:lvl3pPr>
            <a:lvl4pPr marL="1828800" marR="0" lvl="3" indent="-228600" algn="l" rtl="0">
              <a:lnSpc>
                <a:spcPct val="100000"/>
              </a:lnSpc>
              <a:spcBef>
                <a:spcPts val="280"/>
              </a:spcBef>
              <a:spcAft>
                <a:spcPts val="0"/>
              </a:spcAft>
              <a:buClr>
                <a:schemeClr val="lt1"/>
              </a:buClr>
              <a:buSzPts val="1600"/>
              <a:buNone/>
              <a:defRPr sz="1400" i="0" u="none" strike="noStrike" cap="none">
                <a:solidFill>
                  <a:schemeClr val="lt1"/>
                </a:solidFill>
              </a:defRPr>
            </a:lvl4pPr>
            <a:lvl5pPr marL="2286000" marR="0" lvl="4" indent="-228600" algn="l" rtl="0">
              <a:lnSpc>
                <a:spcPct val="100000"/>
              </a:lnSpc>
              <a:spcBef>
                <a:spcPts val="240"/>
              </a:spcBef>
              <a:spcAft>
                <a:spcPts val="0"/>
              </a:spcAft>
              <a:buClr>
                <a:schemeClr val="lt1"/>
              </a:buClr>
              <a:buSzPts val="1400"/>
              <a:buNone/>
              <a:defRPr sz="1200" i="0" u="none" strike="noStrike" cap="none">
                <a:solidFill>
                  <a:schemeClr val="lt1"/>
                </a:solidFill>
              </a:defRPr>
            </a:lvl5pPr>
            <a:lvl6pPr marL="2743200" marR="0" lvl="5" indent="-355600" algn="l" rtl="0">
              <a:lnSpc>
                <a:spcPct val="100000"/>
              </a:lnSpc>
              <a:spcBef>
                <a:spcPts val="400"/>
              </a:spcBef>
              <a:spcAft>
                <a:spcPts val="0"/>
              </a:spcAft>
              <a:buClr>
                <a:schemeClr val="dk1"/>
              </a:buClr>
              <a:buSzPts val="2000"/>
              <a:buChar char="•"/>
              <a:defRPr sz="2000" i="0" u="none" strike="noStrike" cap="none">
                <a:solidFill>
                  <a:schemeClr val="dk1"/>
                </a:solidFill>
              </a:defRPr>
            </a:lvl6pPr>
            <a:lvl7pPr marL="3200400" marR="0" lvl="6" indent="-355600" algn="l" rtl="0">
              <a:lnSpc>
                <a:spcPct val="100000"/>
              </a:lnSpc>
              <a:spcBef>
                <a:spcPts val="400"/>
              </a:spcBef>
              <a:spcAft>
                <a:spcPts val="0"/>
              </a:spcAft>
              <a:buClr>
                <a:schemeClr val="dk1"/>
              </a:buClr>
              <a:buSzPts val="2000"/>
              <a:buChar char="•"/>
              <a:defRPr sz="2000" i="0" u="none" strike="noStrike" cap="none">
                <a:solidFill>
                  <a:schemeClr val="dk1"/>
                </a:solidFill>
              </a:defRPr>
            </a:lvl7pPr>
            <a:lvl8pPr marL="3657600" marR="0" lvl="7" indent="-355600" algn="l" rtl="0">
              <a:lnSpc>
                <a:spcPct val="100000"/>
              </a:lnSpc>
              <a:spcBef>
                <a:spcPts val="400"/>
              </a:spcBef>
              <a:spcAft>
                <a:spcPts val="0"/>
              </a:spcAft>
              <a:buClr>
                <a:schemeClr val="dk1"/>
              </a:buClr>
              <a:buSzPts val="2000"/>
              <a:buChar char="•"/>
              <a:defRPr sz="2000" i="0" u="none" strike="noStrike" cap="none">
                <a:solidFill>
                  <a:schemeClr val="dk1"/>
                </a:solidFill>
              </a:defRPr>
            </a:lvl8pPr>
            <a:lvl9pPr marL="4114800" marR="0" lvl="8" indent="-355600" algn="l" rtl="0">
              <a:lnSpc>
                <a:spcPct val="100000"/>
              </a:lnSpc>
              <a:spcBef>
                <a:spcPts val="400"/>
              </a:spcBef>
              <a:spcAft>
                <a:spcPts val="0"/>
              </a:spcAft>
              <a:buClr>
                <a:schemeClr val="dk1"/>
              </a:buClr>
              <a:buSzPts val="2000"/>
              <a:buChar char="•"/>
              <a:defRPr sz="2000" i="0" u="none" strike="noStrike" cap="none">
                <a:solidFill>
                  <a:schemeClr val="dk1"/>
                </a:solidFill>
              </a:defRPr>
            </a:lvl9pPr>
          </a:lstStyle>
          <a:p>
            <a:endParaRPr/>
          </a:p>
        </p:txBody>
      </p:sp>
      <p:sp>
        <p:nvSpPr>
          <p:cNvPr id="852" name="Google Shape;852;p139"/>
          <p:cNvSpPr txBox="1">
            <a:spLocks noGrp="1"/>
          </p:cNvSpPr>
          <p:nvPr>
            <p:ph type="title"/>
          </p:nvPr>
        </p:nvSpPr>
        <p:spPr>
          <a:xfrm>
            <a:off x="4877104" y="2171144"/>
            <a:ext cx="3885900" cy="8310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SzPts val="1400"/>
              <a:buNone/>
              <a:defRPr sz="2400" i="0" u="none" strike="noStrike" cap="none"/>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matchingName="1_Red/Gray 2 Content">
  <p:cSld name="1_Red/Gray 2 Content">
    <p:bg>
      <p:bgPr>
        <a:solidFill>
          <a:schemeClr val="lt1"/>
        </a:solidFill>
        <a:effectLst/>
      </p:bgPr>
    </p:bg>
    <p:spTree>
      <p:nvGrpSpPr>
        <p:cNvPr id="1" name="Shape 853"/>
        <p:cNvGrpSpPr/>
        <p:nvPr/>
      </p:nvGrpSpPr>
      <p:grpSpPr>
        <a:xfrm>
          <a:off x="0" y="0"/>
          <a:ext cx="0" cy="0"/>
          <a:chOff x="0" y="0"/>
          <a:chExt cx="0" cy="0"/>
        </a:xfrm>
      </p:grpSpPr>
      <p:sp>
        <p:nvSpPr>
          <p:cNvPr id="854" name="Google Shape;854;p140"/>
          <p:cNvSpPr txBox="1">
            <a:spLocks noGrp="1"/>
          </p:cNvSpPr>
          <p:nvPr>
            <p:ph type="body" idx="1"/>
          </p:nvPr>
        </p:nvSpPr>
        <p:spPr>
          <a:xfrm>
            <a:off x="686104" y="1286662"/>
            <a:ext cx="3809700" cy="3174900"/>
          </a:xfrm>
          <a:prstGeom prst="rect">
            <a:avLst/>
          </a:prstGeom>
          <a:noFill/>
          <a:ln>
            <a:noFill/>
          </a:ln>
        </p:spPr>
        <p:txBody>
          <a:bodyPr spcFirstLastPara="1" wrap="square" lIns="91425" tIns="91425" rIns="91425" bIns="91425" anchor="t" anchorCtr="0">
            <a:noAutofit/>
          </a:bodyPr>
          <a:lstStyle>
            <a:lvl1pPr marL="457200" marR="0" lvl="0" indent="-330200" algn="l" rtl="0">
              <a:lnSpc>
                <a:spcPct val="100000"/>
              </a:lnSpc>
              <a:spcBef>
                <a:spcPts val="0"/>
              </a:spcBef>
              <a:spcAft>
                <a:spcPts val="0"/>
              </a:spcAft>
              <a:buClr>
                <a:srgbClr val="6C6463"/>
              </a:buClr>
              <a:buSzPts val="1600"/>
              <a:buChar char="•"/>
              <a:defRPr sz="1600" i="0" u="none" strike="noStrike" cap="none">
                <a:solidFill>
                  <a:srgbClr val="6C6463"/>
                </a:solidFill>
              </a:defRPr>
            </a:lvl1pPr>
            <a:lvl2pPr marL="914400" marR="0" lvl="1" indent="-330200" algn="l" rtl="0">
              <a:lnSpc>
                <a:spcPct val="100000"/>
              </a:lnSpc>
              <a:spcBef>
                <a:spcPts val="800"/>
              </a:spcBef>
              <a:spcAft>
                <a:spcPts val="0"/>
              </a:spcAft>
              <a:buClr>
                <a:srgbClr val="6C6463"/>
              </a:buClr>
              <a:buSzPts val="1600"/>
              <a:buChar char="–"/>
              <a:defRPr sz="1600" i="0" u="none" strike="noStrike" cap="none">
                <a:solidFill>
                  <a:srgbClr val="6C6463"/>
                </a:solidFill>
              </a:defRPr>
            </a:lvl2pPr>
            <a:lvl3pPr marL="1371600" marR="0" lvl="2" indent="-330200" algn="l" rtl="0">
              <a:lnSpc>
                <a:spcPct val="100000"/>
              </a:lnSpc>
              <a:spcBef>
                <a:spcPts val="800"/>
              </a:spcBef>
              <a:spcAft>
                <a:spcPts val="0"/>
              </a:spcAft>
              <a:buClr>
                <a:srgbClr val="6C6463"/>
              </a:buClr>
              <a:buSzPts val="1600"/>
              <a:buChar char="•"/>
              <a:defRPr sz="1600" i="0" u="none" strike="noStrike" cap="none">
                <a:solidFill>
                  <a:srgbClr val="6C6463"/>
                </a:solidFill>
              </a:defRPr>
            </a:lvl3pPr>
            <a:lvl4pPr marL="1828800" marR="0" lvl="3" indent="-317500" algn="l" rtl="0">
              <a:lnSpc>
                <a:spcPct val="100000"/>
              </a:lnSpc>
              <a:spcBef>
                <a:spcPts val="280"/>
              </a:spcBef>
              <a:spcAft>
                <a:spcPts val="0"/>
              </a:spcAft>
              <a:buClr>
                <a:srgbClr val="6C6463"/>
              </a:buClr>
              <a:buSzPts val="1400"/>
              <a:buChar char="–"/>
              <a:defRPr sz="1400" i="0" u="none" strike="noStrike" cap="none">
                <a:solidFill>
                  <a:srgbClr val="6C6463"/>
                </a:solidFill>
              </a:defRPr>
            </a:lvl4pPr>
            <a:lvl5pPr marL="2286000" marR="0" lvl="4" indent="-330200" algn="l" rtl="0">
              <a:lnSpc>
                <a:spcPct val="100000"/>
              </a:lnSpc>
              <a:spcBef>
                <a:spcPts val="320"/>
              </a:spcBef>
              <a:spcAft>
                <a:spcPts val="0"/>
              </a:spcAft>
              <a:buClr>
                <a:srgbClr val="6C6463"/>
              </a:buClr>
              <a:buSzPts val="1600"/>
              <a:buChar char="»"/>
              <a:defRPr sz="1600" i="0" u="none" strike="noStrike" cap="none">
                <a:solidFill>
                  <a:srgbClr val="6C6463"/>
                </a:solidFill>
              </a:defRPr>
            </a:lvl5pPr>
            <a:lvl6pPr marL="2743200" marR="0" lvl="5" indent="-342900" algn="l" rtl="0">
              <a:lnSpc>
                <a:spcPct val="100000"/>
              </a:lnSpc>
              <a:spcBef>
                <a:spcPts val="360"/>
              </a:spcBef>
              <a:spcAft>
                <a:spcPts val="0"/>
              </a:spcAft>
              <a:buClr>
                <a:schemeClr val="dk1"/>
              </a:buClr>
              <a:buSzPts val="1800"/>
              <a:buChar char="•"/>
              <a:defRPr sz="1800" i="0" u="none" strike="noStrike" cap="none">
                <a:solidFill>
                  <a:schemeClr val="dk1"/>
                </a:solidFill>
              </a:defRPr>
            </a:lvl6pPr>
            <a:lvl7pPr marL="3200400" marR="0" lvl="6" indent="-342900" algn="l" rtl="0">
              <a:lnSpc>
                <a:spcPct val="100000"/>
              </a:lnSpc>
              <a:spcBef>
                <a:spcPts val="360"/>
              </a:spcBef>
              <a:spcAft>
                <a:spcPts val="0"/>
              </a:spcAft>
              <a:buClr>
                <a:schemeClr val="dk1"/>
              </a:buClr>
              <a:buSzPts val="1800"/>
              <a:buChar char="•"/>
              <a:defRPr sz="1800" i="0" u="none" strike="noStrike" cap="none">
                <a:solidFill>
                  <a:schemeClr val="dk1"/>
                </a:solidFill>
              </a:defRPr>
            </a:lvl7pPr>
            <a:lvl8pPr marL="3657600" marR="0" lvl="7" indent="-342900" algn="l" rtl="0">
              <a:lnSpc>
                <a:spcPct val="100000"/>
              </a:lnSpc>
              <a:spcBef>
                <a:spcPts val="360"/>
              </a:spcBef>
              <a:spcAft>
                <a:spcPts val="0"/>
              </a:spcAft>
              <a:buClr>
                <a:schemeClr val="dk1"/>
              </a:buClr>
              <a:buSzPts val="1800"/>
              <a:buChar char="•"/>
              <a:defRPr sz="1800" i="0" u="none" strike="noStrike" cap="none">
                <a:solidFill>
                  <a:schemeClr val="dk1"/>
                </a:solidFill>
              </a:defRPr>
            </a:lvl8pPr>
            <a:lvl9pPr marL="4114800" marR="0" lvl="8" indent="-342900" algn="l" rtl="0">
              <a:lnSpc>
                <a:spcPct val="100000"/>
              </a:lnSpc>
              <a:spcBef>
                <a:spcPts val="360"/>
              </a:spcBef>
              <a:spcAft>
                <a:spcPts val="0"/>
              </a:spcAft>
              <a:buClr>
                <a:schemeClr val="dk1"/>
              </a:buClr>
              <a:buSzPts val="1800"/>
              <a:buChar char="•"/>
              <a:defRPr sz="1800" i="0" u="none" strike="noStrike" cap="none">
                <a:solidFill>
                  <a:schemeClr val="dk1"/>
                </a:solidFill>
              </a:defRPr>
            </a:lvl9pPr>
          </a:lstStyle>
          <a:p>
            <a:endParaRPr/>
          </a:p>
        </p:txBody>
      </p:sp>
      <p:sp>
        <p:nvSpPr>
          <p:cNvPr id="855" name="Google Shape;855;p140"/>
          <p:cNvSpPr txBox="1">
            <a:spLocks noGrp="1"/>
          </p:cNvSpPr>
          <p:nvPr>
            <p:ph type="body" idx="2"/>
          </p:nvPr>
        </p:nvSpPr>
        <p:spPr>
          <a:xfrm>
            <a:off x="4648200" y="1286662"/>
            <a:ext cx="3810300" cy="3174900"/>
          </a:xfrm>
          <a:prstGeom prst="rect">
            <a:avLst/>
          </a:prstGeom>
          <a:noFill/>
          <a:ln>
            <a:noFill/>
          </a:ln>
        </p:spPr>
        <p:txBody>
          <a:bodyPr spcFirstLastPara="1" wrap="square" lIns="91425" tIns="91425" rIns="91425" bIns="91425" anchor="t" anchorCtr="0">
            <a:noAutofit/>
          </a:bodyPr>
          <a:lstStyle>
            <a:lvl1pPr marL="457200" marR="0" lvl="0" indent="-330200" algn="l" rtl="0">
              <a:lnSpc>
                <a:spcPct val="100000"/>
              </a:lnSpc>
              <a:spcBef>
                <a:spcPts val="0"/>
              </a:spcBef>
              <a:spcAft>
                <a:spcPts val="0"/>
              </a:spcAft>
              <a:buClr>
                <a:srgbClr val="6C6463"/>
              </a:buClr>
              <a:buSzPts val="1600"/>
              <a:buChar char="•"/>
              <a:defRPr sz="1600" i="0" u="none" strike="noStrike" cap="none">
                <a:solidFill>
                  <a:srgbClr val="6C6463"/>
                </a:solidFill>
              </a:defRPr>
            </a:lvl1pPr>
            <a:lvl2pPr marL="914400" marR="0" lvl="1" indent="-330200" algn="l" rtl="0">
              <a:lnSpc>
                <a:spcPct val="100000"/>
              </a:lnSpc>
              <a:spcBef>
                <a:spcPts val="800"/>
              </a:spcBef>
              <a:spcAft>
                <a:spcPts val="0"/>
              </a:spcAft>
              <a:buClr>
                <a:srgbClr val="6C6463"/>
              </a:buClr>
              <a:buSzPts val="1600"/>
              <a:buChar char="–"/>
              <a:defRPr sz="1600" i="0" u="none" strike="noStrike" cap="none">
                <a:solidFill>
                  <a:srgbClr val="6C6463"/>
                </a:solidFill>
              </a:defRPr>
            </a:lvl2pPr>
            <a:lvl3pPr marL="1371600" marR="0" lvl="2" indent="-330200" algn="l" rtl="0">
              <a:lnSpc>
                <a:spcPct val="100000"/>
              </a:lnSpc>
              <a:spcBef>
                <a:spcPts val="800"/>
              </a:spcBef>
              <a:spcAft>
                <a:spcPts val="0"/>
              </a:spcAft>
              <a:buClr>
                <a:srgbClr val="6C6463"/>
              </a:buClr>
              <a:buSzPts val="1600"/>
              <a:buChar char="•"/>
              <a:defRPr sz="1600" i="0" u="none" strike="noStrike" cap="none">
                <a:solidFill>
                  <a:srgbClr val="6C6463"/>
                </a:solidFill>
              </a:defRPr>
            </a:lvl3pPr>
            <a:lvl4pPr marL="1828800" marR="0" lvl="3" indent="-317500" algn="l" rtl="0">
              <a:lnSpc>
                <a:spcPct val="100000"/>
              </a:lnSpc>
              <a:spcBef>
                <a:spcPts val="280"/>
              </a:spcBef>
              <a:spcAft>
                <a:spcPts val="0"/>
              </a:spcAft>
              <a:buClr>
                <a:srgbClr val="6C6463"/>
              </a:buClr>
              <a:buSzPts val="1400"/>
              <a:buChar char="–"/>
              <a:defRPr sz="1400" i="0" u="none" strike="noStrike" cap="none">
                <a:solidFill>
                  <a:srgbClr val="6C6463"/>
                </a:solidFill>
              </a:defRPr>
            </a:lvl4pPr>
            <a:lvl5pPr marL="2286000" marR="0" lvl="4" indent="-330200" algn="l" rtl="0">
              <a:lnSpc>
                <a:spcPct val="100000"/>
              </a:lnSpc>
              <a:spcBef>
                <a:spcPts val="320"/>
              </a:spcBef>
              <a:spcAft>
                <a:spcPts val="0"/>
              </a:spcAft>
              <a:buClr>
                <a:srgbClr val="6C6463"/>
              </a:buClr>
              <a:buSzPts val="1600"/>
              <a:buChar char="»"/>
              <a:defRPr sz="1600" i="0" u="none" strike="noStrike" cap="none">
                <a:solidFill>
                  <a:srgbClr val="6C6463"/>
                </a:solidFill>
              </a:defRPr>
            </a:lvl5pPr>
            <a:lvl6pPr marL="2743200" marR="0" lvl="5" indent="-342900" algn="l" rtl="0">
              <a:lnSpc>
                <a:spcPct val="100000"/>
              </a:lnSpc>
              <a:spcBef>
                <a:spcPts val="360"/>
              </a:spcBef>
              <a:spcAft>
                <a:spcPts val="0"/>
              </a:spcAft>
              <a:buClr>
                <a:schemeClr val="dk1"/>
              </a:buClr>
              <a:buSzPts val="1800"/>
              <a:buChar char="•"/>
              <a:defRPr sz="1800" i="0" u="none" strike="noStrike" cap="none">
                <a:solidFill>
                  <a:schemeClr val="dk1"/>
                </a:solidFill>
              </a:defRPr>
            </a:lvl6pPr>
            <a:lvl7pPr marL="3200400" marR="0" lvl="6" indent="-342900" algn="l" rtl="0">
              <a:lnSpc>
                <a:spcPct val="100000"/>
              </a:lnSpc>
              <a:spcBef>
                <a:spcPts val="360"/>
              </a:spcBef>
              <a:spcAft>
                <a:spcPts val="0"/>
              </a:spcAft>
              <a:buClr>
                <a:schemeClr val="dk1"/>
              </a:buClr>
              <a:buSzPts val="1800"/>
              <a:buChar char="•"/>
              <a:defRPr sz="1800" i="0" u="none" strike="noStrike" cap="none">
                <a:solidFill>
                  <a:schemeClr val="dk1"/>
                </a:solidFill>
              </a:defRPr>
            </a:lvl7pPr>
            <a:lvl8pPr marL="3657600" marR="0" lvl="7" indent="-342900" algn="l" rtl="0">
              <a:lnSpc>
                <a:spcPct val="100000"/>
              </a:lnSpc>
              <a:spcBef>
                <a:spcPts val="360"/>
              </a:spcBef>
              <a:spcAft>
                <a:spcPts val="0"/>
              </a:spcAft>
              <a:buClr>
                <a:schemeClr val="dk1"/>
              </a:buClr>
              <a:buSzPts val="1800"/>
              <a:buChar char="•"/>
              <a:defRPr sz="1800" i="0" u="none" strike="noStrike" cap="none">
                <a:solidFill>
                  <a:schemeClr val="dk1"/>
                </a:solidFill>
              </a:defRPr>
            </a:lvl8pPr>
            <a:lvl9pPr marL="4114800" marR="0" lvl="8" indent="-342900" algn="l" rtl="0">
              <a:lnSpc>
                <a:spcPct val="100000"/>
              </a:lnSpc>
              <a:spcBef>
                <a:spcPts val="360"/>
              </a:spcBef>
              <a:spcAft>
                <a:spcPts val="0"/>
              </a:spcAft>
              <a:buClr>
                <a:schemeClr val="dk1"/>
              </a:buClr>
              <a:buSzPts val="1800"/>
              <a:buChar char="•"/>
              <a:defRPr sz="1800" i="0" u="none" strike="noStrike" cap="none">
                <a:solidFill>
                  <a:schemeClr val="dk1"/>
                </a:solidFill>
              </a:defRPr>
            </a:lvl9pPr>
          </a:lstStyle>
          <a:p>
            <a:endParaRPr/>
          </a:p>
        </p:txBody>
      </p:sp>
      <p:sp>
        <p:nvSpPr>
          <p:cNvPr id="856" name="Google Shape;856;p140"/>
          <p:cNvSpPr txBox="1">
            <a:spLocks noGrp="1"/>
          </p:cNvSpPr>
          <p:nvPr>
            <p:ph type="sldNum" idx="12"/>
          </p:nvPr>
        </p:nvSpPr>
        <p:spPr>
          <a:xfrm>
            <a:off x="6858000" y="4806072"/>
            <a:ext cx="2133600" cy="1848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857" name="Google Shape;857;p140"/>
          <p:cNvSpPr txBox="1">
            <a:spLocks noGrp="1"/>
          </p:cNvSpPr>
          <p:nvPr>
            <p:ph type="title"/>
          </p:nvPr>
        </p:nvSpPr>
        <p:spPr>
          <a:xfrm>
            <a:off x="686104" y="673810"/>
            <a:ext cx="7772400" cy="4617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BA0C2F"/>
              </a:buClr>
              <a:buSzPts val="1400"/>
              <a:buNone/>
              <a:defRPr sz="2400" i="0" u="none" strike="noStrike" cap="none">
                <a:solidFill>
                  <a:srgbClr val="BA0C2F"/>
                </a:solidFill>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matchingName="Red/Gray 1 Content 1">
  <p:cSld name="Red/Gray 1 Content_1">
    <p:bg>
      <p:bgPr>
        <a:solidFill>
          <a:srgbClr val="CFCDC9"/>
        </a:solidFill>
        <a:effectLst/>
      </p:bgPr>
    </p:bg>
    <p:spTree>
      <p:nvGrpSpPr>
        <p:cNvPr id="1" name="Shape 858"/>
        <p:cNvGrpSpPr/>
        <p:nvPr/>
      </p:nvGrpSpPr>
      <p:grpSpPr>
        <a:xfrm>
          <a:off x="0" y="0"/>
          <a:ext cx="0" cy="0"/>
          <a:chOff x="0" y="0"/>
          <a:chExt cx="0" cy="0"/>
        </a:xfrm>
      </p:grpSpPr>
      <p:sp>
        <p:nvSpPr>
          <p:cNvPr id="859" name="Google Shape;859;p141"/>
          <p:cNvSpPr txBox="1">
            <a:spLocks noGrp="1"/>
          </p:cNvSpPr>
          <p:nvPr>
            <p:ph type="dt" idx="10"/>
          </p:nvPr>
        </p:nvSpPr>
        <p:spPr>
          <a:xfrm>
            <a:off x="152400" y="4806072"/>
            <a:ext cx="2133600" cy="1845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860" name="Google Shape;860;p141"/>
          <p:cNvSpPr txBox="1">
            <a:spLocks noGrp="1"/>
          </p:cNvSpPr>
          <p:nvPr>
            <p:ph type="ftr" idx="11"/>
          </p:nvPr>
        </p:nvSpPr>
        <p:spPr>
          <a:xfrm>
            <a:off x="3124200" y="4806072"/>
            <a:ext cx="2895600" cy="1845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861" name="Google Shape;861;p141"/>
          <p:cNvSpPr txBox="1">
            <a:spLocks noGrp="1"/>
          </p:cNvSpPr>
          <p:nvPr>
            <p:ph type="sldNum" idx="12"/>
          </p:nvPr>
        </p:nvSpPr>
        <p:spPr>
          <a:xfrm>
            <a:off x="6858000" y="4806072"/>
            <a:ext cx="2133600" cy="1845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862" name="Google Shape;862;p141"/>
          <p:cNvSpPr txBox="1">
            <a:spLocks noGrp="1"/>
          </p:cNvSpPr>
          <p:nvPr>
            <p:ph type="title"/>
          </p:nvPr>
        </p:nvSpPr>
        <p:spPr>
          <a:xfrm>
            <a:off x="686104" y="677485"/>
            <a:ext cx="7772400" cy="4581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BA0C2F"/>
              </a:buClr>
              <a:buSzPts val="1400"/>
              <a:buFont typeface="Cabin"/>
              <a:buNone/>
              <a:defRPr sz="2400" b="0" i="0" u="none" strike="noStrike" cap="none">
                <a:solidFill>
                  <a:srgbClr val="BA0C2F"/>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63" name="Google Shape;863;p141"/>
          <p:cNvSpPr txBox="1">
            <a:spLocks noGrp="1"/>
          </p:cNvSpPr>
          <p:nvPr>
            <p:ph type="body" idx="1"/>
          </p:nvPr>
        </p:nvSpPr>
        <p:spPr>
          <a:xfrm>
            <a:off x="685800" y="1286662"/>
            <a:ext cx="7772400" cy="3174900"/>
          </a:xfrm>
          <a:prstGeom prst="rect">
            <a:avLst/>
          </a:prstGeom>
          <a:noFill/>
          <a:ln>
            <a:noFill/>
          </a:ln>
        </p:spPr>
        <p:txBody>
          <a:bodyPr spcFirstLastPara="1" wrap="square" lIns="91425" tIns="91425" rIns="91425" bIns="91425" anchor="t" anchorCtr="0">
            <a:noAutofit/>
          </a:bodyPr>
          <a:lstStyle>
            <a:lvl1pPr marL="457200" marR="0" lvl="0" indent="-330200" algn="l" rtl="0">
              <a:lnSpc>
                <a:spcPct val="100000"/>
              </a:lnSpc>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1pPr>
            <a:lvl2pPr marL="914400" marR="0" lvl="1" indent="-330200" algn="l" rtl="0">
              <a:lnSpc>
                <a:spcPct val="100000"/>
              </a:lnSpc>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1371600" marR="0" lvl="2" indent="-342900" algn="l" rtl="0">
              <a:lnSpc>
                <a:spcPct val="100000"/>
              </a:lnSpc>
              <a:spcBef>
                <a:spcPts val="8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L="1828800" marR="0" lvl="3" indent="-330200" algn="l" rtl="0">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L="2286000" marR="0" lvl="4" indent="-317500"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matchingName="Red/Gray 1 Content 1 1">
  <p:cSld name="Red/Gray 1 Content_1_1">
    <p:bg>
      <p:bgPr>
        <a:solidFill>
          <a:srgbClr val="CFCDC9"/>
        </a:solidFill>
        <a:effectLst/>
      </p:bgPr>
    </p:bg>
    <p:spTree>
      <p:nvGrpSpPr>
        <p:cNvPr id="1" name="Shape 864"/>
        <p:cNvGrpSpPr/>
        <p:nvPr/>
      </p:nvGrpSpPr>
      <p:grpSpPr>
        <a:xfrm>
          <a:off x="0" y="0"/>
          <a:ext cx="0" cy="0"/>
          <a:chOff x="0" y="0"/>
          <a:chExt cx="0" cy="0"/>
        </a:xfrm>
      </p:grpSpPr>
      <p:sp>
        <p:nvSpPr>
          <p:cNvPr id="865" name="Google Shape;865;p142"/>
          <p:cNvSpPr txBox="1">
            <a:spLocks noGrp="1"/>
          </p:cNvSpPr>
          <p:nvPr>
            <p:ph type="dt" idx="10"/>
          </p:nvPr>
        </p:nvSpPr>
        <p:spPr>
          <a:xfrm>
            <a:off x="152400" y="4806072"/>
            <a:ext cx="2133600" cy="1845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866" name="Google Shape;866;p142"/>
          <p:cNvSpPr txBox="1">
            <a:spLocks noGrp="1"/>
          </p:cNvSpPr>
          <p:nvPr>
            <p:ph type="ftr" idx="11"/>
          </p:nvPr>
        </p:nvSpPr>
        <p:spPr>
          <a:xfrm>
            <a:off x="3124200" y="4806072"/>
            <a:ext cx="2895600" cy="1845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867" name="Google Shape;867;p142"/>
          <p:cNvSpPr txBox="1">
            <a:spLocks noGrp="1"/>
          </p:cNvSpPr>
          <p:nvPr>
            <p:ph type="sldNum" idx="12"/>
          </p:nvPr>
        </p:nvSpPr>
        <p:spPr>
          <a:xfrm>
            <a:off x="6858000" y="4806072"/>
            <a:ext cx="2133600" cy="1845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868" name="Google Shape;868;p142"/>
          <p:cNvSpPr txBox="1">
            <a:spLocks noGrp="1"/>
          </p:cNvSpPr>
          <p:nvPr>
            <p:ph type="title"/>
          </p:nvPr>
        </p:nvSpPr>
        <p:spPr>
          <a:xfrm>
            <a:off x="686104" y="677485"/>
            <a:ext cx="7772400" cy="4581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BA0C2F"/>
              </a:buClr>
              <a:buSzPts val="1400"/>
              <a:buFont typeface="Cabin"/>
              <a:buNone/>
              <a:defRPr sz="2400" b="0" i="0" u="none" strike="noStrike" cap="none">
                <a:solidFill>
                  <a:srgbClr val="BA0C2F"/>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69" name="Google Shape;869;p142"/>
          <p:cNvSpPr txBox="1">
            <a:spLocks noGrp="1"/>
          </p:cNvSpPr>
          <p:nvPr>
            <p:ph type="body" idx="1"/>
          </p:nvPr>
        </p:nvSpPr>
        <p:spPr>
          <a:xfrm>
            <a:off x="685800" y="1286662"/>
            <a:ext cx="7772400" cy="3174900"/>
          </a:xfrm>
          <a:prstGeom prst="rect">
            <a:avLst/>
          </a:prstGeom>
          <a:noFill/>
          <a:ln>
            <a:noFill/>
          </a:ln>
        </p:spPr>
        <p:txBody>
          <a:bodyPr spcFirstLastPara="1" wrap="square" lIns="91425" tIns="91425" rIns="91425" bIns="91425" anchor="t" anchorCtr="0">
            <a:noAutofit/>
          </a:bodyPr>
          <a:lstStyle>
            <a:lvl1pPr marL="457200" marR="0" lvl="0" indent="-330200" algn="l" rtl="0">
              <a:lnSpc>
                <a:spcPct val="100000"/>
              </a:lnSpc>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1pPr>
            <a:lvl2pPr marL="914400" marR="0" lvl="1" indent="-330200" algn="l" rtl="0">
              <a:lnSpc>
                <a:spcPct val="100000"/>
              </a:lnSpc>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1371600" marR="0" lvl="2" indent="-342900" algn="l" rtl="0">
              <a:lnSpc>
                <a:spcPct val="100000"/>
              </a:lnSpc>
              <a:spcBef>
                <a:spcPts val="8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L="1828800" marR="0" lvl="3" indent="-330200" algn="l" rtl="0">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L="2286000" marR="0" lvl="4" indent="-317500"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matchingName="1_Red/Gray 2 Content 1">
  <p:cSld name="1_Red/Gray 2 Content_1">
    <p:bg>
      <p:bgPr>
        <a:solidFill>
          <a:schemeClr val="lt1"/>
        </a:solidFill>
        <a:effectLst/>
      </p:bgPr>
    </p:bg>
    <p:spTree>
      <p:nvGrpSpPr>
        <p:cNvPr id="1" name="Shape 870"/>
        <p:cNvGrpSpPr/>
        <p:nvPr/>
      </p:nvGrpSpPr>
      <p:grpSpPr>
        <a:xfrm>
          <a:off x="0" y="0"/>
          <a:ext cx="0" cy="0"/>
          <a:chOff x="0" y="0"/>
          <a:chExt cx="0" cy="0"/>
        </a:xfrm>
      </p:grpSpPr>
      <p:sp>
        <p:nvSpPr>
          <p:cNvPr id="871" name="Google Shape;871;p143"/>
          <p:cNvSpPr txBox="1">
            <a:spLocks noGrp="1"/>
          </p:cNvSpPr>
          <p:nvPr>
            <p:ph type="body" idx="1"/>
          </p:nvPr>
        </p:nvSpPr>
        <p:spPr>
          <a:xfrm>
            <a:off x="686104" y="1286662"/>
            <a:ext cx="3809700" cy="3174900"/>
          </a:xfrm>
          <a:prstGeom prst="rect">
            <a:avLst/>
          </a:prstGeom>
          <a:noFill/>
          <a:ln>
            <a:noFill/>
          </a:ln>
        </p:spPr>
        <p:txBody>
          <a:bodyPr spcFirstLastPara="1" wrap="square" lIns="91425" tIns="91425" rIns="91425" bIns="91425" anchor="t" anchorCtr="0">
            <a:noAutofit/>
          </a:bodyPr>
          <a:lstStyle>
            <a:lvl1pPr marL="457200" marR="0" lvl="0" indent="-330200" algn="l" rtl="0">
              <a:lnSpc>
                <a:spcPct val="100000"/>
              </a:lnSpc>
              <a:spcBef>
                <a:spcPts val="0"/>
              </a:spcBef>
              <a:spcAft>
                <a:spcPts val="0"/>
              </a:spcAft>
              <a:buClr>
                <a:srgbClr val="6C6463"/>
              </a:buClr>
              <a:buSzPts val="1600"/>
              <a:buChar char="•"/>
              <a:defRPr sz="1600" i="0" u="none" strike="noStrike" cap="none">
                <a:solidFill>
                  <a:srgbClr val="6C6463"/>
                </a:solidFill>
              </a:defRPr>
            </a:lvl1pPr>
            <a:lvl2pPr marL="914400" marR="0" lvl="1" indent="-330200" algn="l" rtl="0">
              <a:lnSpc>
                <a:spcPct val="100000"/>
              </a:lnSpc>
              <a:spcBef>
                <a:spcPts val="800"/>
              </a:spcBef>
              <a:spcAft>
                <a:spcPts val="0"/>
              </a:spcAft>
              <a:buClr>
                <a:srgbClr val="6C6463"/>
              </a:buClr>
              <a:buSzPts val="1600"/>
              <a:buChar char="–"/>
              <a:defRPr sz="1600" i="0" u="none" strike="noStrike" cap="none">
                <a:solidFill>
                  <a:srgbClr val="6C6463"/>
                </a:solidFill>
              </a:defRPr>
            </a:lvl2pPr>
            <a:lvl3pPr marL="1371600" marR="0" lvl="2" indent="-330200" algn="l" rtl="0">
              <a:lnSpc>
                <a:spcPct val="100000"/>
              </a:lnSpc>
              <a:spcBef>
                <a:spcPts val="800"/>
              </a:spcBef>
              <a:spcAft>
                <a:spcPts val="0"/>
              </a:spcAft>
              <a:buClr>
                <a:srgbClr val="6C6463"/>
              </a:buClr>
              <a:buSzPts val="1600"/>
              <a:buChar char="•"/>
              <a:defRPr sz="1600" i="0" u="none" strike="noStrike" cap="none">
                <a:solidFill>
                  <a:srgbClr val="6C6463"/>
                </a:solidFill>
              </a:defRPr>
            </a:lvl3pPr>
            <a:lvl4pPr marL="1828800" marR="0" lvl="3" indent="-317500" algn="l" rtl="0">
              <a:lnSpc>
                <a:spcPct val="100000"/>
              </a:lnSpc>
              <a:spcBef>
                <a:spcPts val="280"/>
              </a:spcBef>
              <a:spcAft>
                <a:spcPts val="0"/>
              </a:spcAft>
              <a:buClr>
                <a:srgbClr val="6C6463"/>
              </a:buClr>
              <a:buSzPts val="1400"/>
              <a:buChar char="–"/>
              <a:defRPr sz="1400" i="0" u="none" strike="noStrike" cap="none">
                <a:solidFill>
                  <a:srgbClr val="6C6463"/>
                </a:solidFill>
              </a:defRPr>
            </a:lvl4pPr>
            <a:lvl5pPr marL="2286000" marR="0" lvl="4" indent="-330200" algn="l" rtl="0">
              <a:lnSpc>
                <a:spcPct val="100000"/>
              </a:lnSpc>
              <a:spcBef>
                <a:spcPts val="320"/>
              </a:spcBef>
              <a:spcAft>
                <a:spcPts val="0"/>
              </a:spcAft>
              <a:buClr>
                <a:srgbClr val="6C6463"/>
              </a:buClr>
              <a:buSzPts val="1600"/>
              <a:buChar char="»"/>
              <a:defRPr sz="1600" i="0" u="none" strike="noStrike" cap="none">
                <a:solidFill>
                  <a:srgbClr val="6C6463"/>
                </a:solidFill>
              </a:defRPr>
            </a:lvl5pPr>
            <a:lvl6pPr marL="2743200" marR="0" lvl="5" indent="-342900" algn="l" rtl="0">
              <a:lnSpc>
                <a:spcPct val="100000"/>
              </a:lnSpc>
              <a:spcBef>
                <a:spcPts val="360"/>
              </a:spcBef>
              <a:spcAft>
                <a:spcPts val="0"/>
              </a:spcAft>
              <a:buClr>
                <a:schemeClr val="dk1"/>
              </a:buClr>
              <a:buSzPts val="1800"/>
              <a:buChar char="•"/>
              <a:defRPr sz="1800" i="0" u="none" strike="noStrike" cap="none">
                <a:solidFill>
                  <a:schemeClr val="dk1"/>
                </a:solidFill>
              </a:defRPr>
            </a:lvl6pPr>
            <a:lvl7pPr marL="3200400" marR="0" lvl="6" indent="-342900" algn="l" rtl="0">
              <a:lnSpc>
                <a:spcPct val="100000"/>
              </a:lnSpc>
              <a:spcBef>
                <a:spcPts val="360"/>
              </a:spcBef>
              <a:spcAft>
                <a:spcPts val="0"/>
              </a:spcAft>
              <a:buClr>
                <a:schemeClr val="dk1"/>
              </a:buClr>
              <a:buSzPts val="1800"/>
              <a:buChar char="•"/>
              <a:defRPr sz="1800" i="0" u="none" strike="noStrike" cap="none">
                <a:solidFill>
                  <a:schemeClr val="dk1"/>
                </a:solidFill>
              </a:defRPr>
            </a:lvl7pPr>
            <a:lvl8pPr marL="3657600" marR="0" lvl="7" indent="-342900" algn="l" rtl="0">
              <a:lnSpc>
                <a:spcPct val="100000"/>
              </a:lnSpc>
              <a:spcBef>
                <a:spcPts val="360"/>
              </a:spcBef>
              <a:spcAft>
                <a:spcPts val="0"/>
              </a:spcAft>
              <a:buClr>
                <a:schemeClr val="dk1"/>
              </a:buClr>
              <a:buSzPts val="1800"/>
              <a:buChar char="•"/>
              <a:defRPr sz="1800" i="0" u="none" strike="noStrike" cap="none">
                <a:solidFill>
                  <a:schemeClr val="dk1"/>
                </a:solidFill>
              </a:defRPr>
            </a:lvl8pPr>
            <a:lvl9pPr marL="4114800" marR="0" lvl="8" indent="-342900" algn="l" rtl="0">
              <a:lnSpc>
                <a:spcPct val="100000"/>
              </a:lnSpc>
              <a:spcBef>
                <a:spcPts val="360"/>
              </a:spcBef>
              <a:spcAft>
                <a:spcPts val="0"/>
              </a:spcAft>
              <a:buClr>
                <a:schemeClr val="dk1"/>
              </a:buClr>
              <a:buSzPts val="1800"/>
              <a:buChar char="•"/>
              <a:defRPr sz="1800" i="0" u="none" strike="noStrike" cap="none">
                <a:solidFill>
                  <a:schemeClr val="dk1"/>
                </a:solidFill>
              </a:defRPr>
            </a:lvl9pPr>
          </a:lstStyle>
          <a:p>
            <a:endParaRPr/>
          </a:p>
        </p:txBody>
      </p:sp>
      <p:sp>
        <p:nvSpPr>
          <p:cNvPr id="872" name="Google Shape;872;p143"/>
          <p:cNvSpPr txBox="1">
            <a:spLocks noGrp="1"/>
          </p:cNvSpPr>
          <p:nvPr>
            <p:ph type="body" idx="2"/>
          </p:nvPr>
        </p:nvSpPr>
        <p:spPr>
          <a:xfrm>
            <a:off x="4648200" y="1286662"/>
            <a:ext cx="3810300" cy="3174900"/>
          </a:xfrm>
          <a:prstGeom prst="rect">
            <a:avLst/>
          </a:prstGeom>
          <a:noFill/>
          <a:ln>
            <a:noFill/>
          </a:ln>
        </p:spPr>
        <p:txBody>
          <a:bodyPr spcFirstLastPara="1" wrap="square" lIns="91425" tIns="91425" rIns="91425" bIns="91425" anchor="t" anchorCtr="0">
            <a:noAutofit/>
          </a:bodyPr>
          <a:lstStyle>
            <a:lvl1pPr marL="457200" marR="0" lvl="0" indent="-330200" algn="l" rtl="0">
              <a:lnSpc>
                <a:spcPct val="100000"/>
              </a:lnSpc>
              <a:spcBef>
                <a:spcPts val="0"/>
              </a:spcBef>
              <a:spcAft>
                <a:spcPts val="0"/>
              </a:spcAft>
              <a:buClr>
                <a:srgbClr val="6C6463"/>
              </a:buClr>
              <a:buSzPts val="1600"/>
              <a:buChar char="•"/>
              <a:defRPr sz="1600" i="0" u="none" strike="noStrike" cap="none">
                <a:solidFill>
                  <a:srgbClr val="6C6463"/>
                </a:solidFill>
              </a:defRPr>
            </a:lvl1pPr>
            <a:lvl2pPr marL="914400" marR="0" lvl="1" indent="-330200" algn="l" rtl="0">
              <a:lnSpc>
                <a:spcPct val="100000"/>
              </a:lnSpc>
              <a:spcBef>
                <a:spcPts val="800"/>
              </a:spcBef>
              <a:spcAft>
                <a:spcPts val="0"/>
              </a:spcAft>
              <a:buClr>
                <a:srgbClr val="6C6463"/>
              </a:buClr>
              <a:buSzPts val="1600"/>
              <a:buChar char="–"/>
              <a:defRPr sz="1600" i="0" u="none" strike="noStrike" cap="none">
                <a:solidFill>
                  <a:srgbClr val="6C6463"/>
                </a:solidFill>
              </a:defRPr>
            </a:lvl2pPr>
            <a:lvl3pPr marL="1371600" marR="0" lvl="2" indent="-330200" algn="l" rtl="0">
              <a:lnSpc>
                <a:spcPct val="100000"/>
              </a:lnSpc>
              <a:spcBef>
                <a:spcPts val="800"/>
              </a:spcBef>
              <a:spcAft>
                <a:spcPts val="0"/>
              </a:spcAft>
              <a:buClr>
                <a:srgbClr val="6C6463"/>
              </a:buClr>
              <a:buSzPts val="1600"/>
              <a:buChar char="•"/>
              <a:defRPr sz="1600" i="0" u="none" strike="noStrike" cap="none">
                <a:solidFill>
                  <a:srgbClr val="6C6463"/>
                </a:solidFill>
              </a:defRPr>
            </a:lvl3pPr>
            <a:lvl4pPr marL="1828800" marR="0" lvl="3" indent="-317500" algn="l" rtl="0">
              <a:lnSpc>
                <a:spcPct val="100000"/>
              </a:lnSpc>
              <a:spcBef>
                <a:spcPts val="280"/>
              </a:spcBef>
              <a:spcAft>
                <a:spcPts val="0"/>
              </a:spcAft>
              <a:buClr>
                <a:srgbClr val="6C6463"/>
              </a:buClr>
              <a:buSzPts val="1400"/>
              <a:buChar char="–"/>
              <a:defRPr sz="1400" i="0" u="none" strike="noStrike" cap="none">
                <a:solidFill>
                  <a:srgbClr val="6C6463"/>
                </a:solidFill>
              </a:defRPr>
            </a:lvl4pPr>
            <a:lvl5pPr marL="2286000" marR="0" lvl="4" indent="-330200" algn="l" rtl="0">
              <a:lnSpc>
                <a:spcPct val="100000"/>
              </a:lnSpc>
              <a:spcBef>
                <a:spcPts val="320"/>
              </a:spcBef>
              <a:spcAft>
                <a:spcPts val="0"/>
              </a:spcAft>
              <a:buClr>
                <a:srgbClr val="6C6463"/>
              </a:buClr>
              <a:buSzPts val="1600"/>
              <a:buChar char="»"/>
              <a:defRPr sz="1600" i="0" u="none" strike="noStrike" cap="none">
                <a:solidFill>
                  <a:srgbClr val="6C6463"/>
                </a:solidFill>
              </a:defRPr>
            </a:lvl5pPr>
            <a:lvl6pPr marL="2743200" marR="0" lvl="5" indent="-342900" algn="l" rtl="0">
              <a:lnSpc>
                <a:spcPct val="100000"/>
              </a:lnSpc>
              <a:spcBef>
                <a:spcPts val="360"/>
              </a:spcBef>
              <a:spcAft>
                <a:spcPts val="0"/>
              </a:spcAft>
              <a:buClr>
                <a:schemeClr val="dk1"/>
              </a:buClr>
              <a:buSzPts val="1800"/>
              <a:buChar char="•"/>
              <a:defRPr sz="1800" i="0" u="none" strike="noStrike" cap="none">
                <a:solidFill>
                  <a:schemeClr val="dk1"/>
                </a:solidFill>
              </a:defRPr>
            </a:lvl6pPr>
            <a:lvl7pPr marL="3200400" marR="0" lvl="6" indent="-342900" algn="l" rtl="0">
              <a:lnSpc>
                <a:spcPct val="100000"/>
              </a:lnSpc>
              <a:spcBef>
                <a:spcPts val="360"/>
              </a:spcBef>
              <a:spcAft>
                <a:spcPts val="0"/>
              </a:spcAft>
              <a:buClr>
                <a:schemeClr val="dk1"/>
              </a:buClr>
              <a:buSzPts val="1800"/>
              <a:buChar char="•"/>
              <a:defRPr sz="1800" i="0" u="none" strike="noStrike" cap="none">
                <a:solidFill>
                  <a:schemeClr val="dk1"/>
                </a:solidFill>
              </a:defRPr>
            </a:lvl7pPr>
            <a:lvl8pPr marL="3657600" marR="0" lvl="7" indent="-342900" algn="l" rtl="0">
              <a:lnSpc>
                <a:spcPct val="100000"/>
              </a:lnSpc>
              <a:spcBef>
                <a:spcPts val="360"/>
              </a:spcBef>
              <a:spcAft>
                <a:spcPts val="0"/>
              </a:spcAft>
              <a:buClr>
                <a:schemeClr val="dk1"/>
              </a:buClr>
              <a:buSzPts val="1800"/>
              <a:buChar char="•"/>
              <a:defRPr sz="1800" i="0" u="none" strike="noStrike" cap="none">
                <a:solidFill>
                  <a:schemeClr val="dk1"/>
                </a:solidFill>
              </a:defRPr>
            </a:lvl8pPr>
            <a:lvl9pPr marL="4114800" marR="0" lvl="8" indent="-342900" algn="l" rtl="0">
              <a:lnSpc>
                <a:spcPct val="100000"/>
              </a:lnSpc>
              <a:spcBef>
                <a:spcPts val="360"/>
              </a:spcBef>
              <a:spcAft>
                <a:spcPts val="0"/>
              </a:spcAft>
              <a:buClr>
                <a:schemeClr val="dk1"/>
              </a:buClr>
              <a:buSzPts val="1800"/>
              <a:buChar char="•"/>
              <a:defRPr sz="1800" i="0" u="none" strike="noStrike" cap="none">
                <a:solidFill>
                  <a:schemeClr val="dk1"/>
                </a:solidFill>
              </a:defRPr>
            </a:lvl9pPr>
          </a:lstStyle>
          <a:p>
            <a:endParaRPr/>
          </a:p>
        </p:txBody>
      </p:sp>
      <p:sp>
        <p:nvSpPr>
          <p:cNvPr id="873" name="Google Shape;873;p143"/>
          <p:cNvSpPr txBox="1">
            <a:spLocks noGrp="1"/>
          </p:cNvSpPr>
          <p:nvPr>
            <p:ph type="sldNum" idx="12"/>
          </p:nvPr>
        </p:nvSpPr>
        <p:spPr>
          <a:xfrm>
            <a:off x="6858000" y="4806072"/>
            <a:ext cx="2133600" cy="1848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874" name="Google Shape;874;p143"/>
          <p:cNvSpPr txBox="1">
            <a:spLocks noGrp="1"/>
          </p:cNvSpPr>
          <p:nvPr>
            <p:ph type="title"/>
          </p:nvPr>
        </p:nvSpPr>
        <p:spPr>
          <a:xfrm>
            <a:off x="686104" y="673810"/>
            <a:ext cx="7772400" cy="4617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BA0C2F"/>
              </a:buClr>
              <a:buSzPts val="1400"/>
              <a:buNone/>
              <a:defRPr sz="2400" i="0" u="none" strike="noStrike" cap="none">
                <a:solidFill>
                  <a:srgbClr val="BA0C2F"/>
                </a:solidFill>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Red/Gray 2 Content">
  <p:cSld name="1_Red/Gray 2 Content">
    <p:bg>
      <p:bgPr>
        <a:solidFill>
          <a:schemeClr val="lt1"/>
        </a:solidFill>
        <a:effectLst/>
      </p:bgPr>
    </p:bg>
    <p:spTree>
      <p:nvGrpSpPr>
        <p:cNvPr id="1" name="Shape 80"/>
        <p:cNvGrpSpPr/>
        <p:nvPr/>
      </p:nvGrpSpPr>
      <p:grpSpPr>
        <a:xfrm>
          <a:off x="0" y="0"/>
          <a:ext cx="0" cy="0"/>
          <a:chOff x="0" y="0"/>
          <a:chExt cx="0" cy="0"/>
        </a:xfrm>
      </p:grpSpPr>
      <p:sp>
        <p:nvSpPr>
          <p:cNvPr id="81" name="Google Shape;81;p14"/>
          <p:cNvSpPr txBox="1">
            <a:spLocks noGrp="1"/>
          </p:cNvSpPr>
          <p:nvPr>
            <p:ph type="body" idx="1"/>
          </p:nvPr>
        </p:nvSpPr>
        <p:spPr>
          <a:xfrm>
            <a:off x="686104" y="1286662"/>
            <a:ext cx="3809700" cy="3174900"/>
          </a:xfrm>
          <a:prstGeom prst="rect">
            <a:avLst/>
          </a:prstGeom>
          <a:noFill/>
          <a:ln>
            <a:noFill/>
          </a:ln>
        </p:spPr>
        <p:txBody>
          <a:bodyPr spcFirstLastPara="1" wrap="square" lIns="91175" tIns="91175" rIns="91175" bIns="91175" anchor="t" anchorCtr="0">
            <a:noAutofit/>
          </a:bodyPr>
          <a:lstStyle>
            <a:lvl1pPr marL="457200" marR="0" lvl="0" indent="-330200" algn="l" rtl="0">
              <a:spcBef>
                <a:spcPts val="0"/>
              </a:spcBef>
              <a:spcAft>
                <a:spcPts val="0"/>
              </a:spcAft>
              <a:buClr>
                <a:srgbClr val="6C6463"/>
              </a:buClr>
              <a:buSzPts val="1600"/>
              <a:buChar char="•"/>
              <a:defRPr sz="1600" i="0" u="none" strike="noStrike" cap="none">
                <a:solidFill>
                  <a:srgbClr val="6C6463"/>
                </a:solidFill>
              </a:defRPr>
            </a:lvl1pPr>
            <a:lvl2pPr marL="914400" marR="0" lvl="1" indent="-330200" algn="l" rtl="0">
              <a:spcBef>
                <a:spcPts val="800"/>
              </a:spcBef>
              <a:spcAft>
                <a:spcPts val="0"/>
              </a:spcAft>
              <a:buClr>
                <a:srgbClr val="6C6463"/>
              </a:buClr>
              <a:buSzPts val="1600"/>
              <a:buChar char="–"/>
              <a:defRPr sz="1600" i="0" u="none" strike="noStrike" cap="none">
                <a:solidFill>
                  <a:srgbClr val="6C6463"/>
                </a:solidFill>
              </a:defRPr>
            </a:lvl2pPr>
            <a:lvl3pPr marL="1371600" marR="0" lvl="2" indent="-330200" algn="l" rtl="0">
              <a:spcBef>
                <a:spcPts val="800"/>
              </a:spcBef>
              <a:spcAft>
                <a:spcPts val="0"/>
              </a:spcAft>
              <a:buClr>
                <a:srgbClr val="6C6463"/>
              </a:buClr>
              <a:buSzPts val="1600"/>
              <a:buChar char="•"/>
              <a:defRPr sz="1600" i="0" u="none" strike="noStrike" cap="none">
                <a:solidFill>
                  <a:srgbClr val="6C6463"/>
                </a:solidFill>
              </a:defRPr>
            </a:lvl3pPr>
            <a:lvl4pPr marL="1828800" marR="0" lvl="3" indent="-317500" algn="l" rtl="0">
              <a:spcBef>
                <a:spcPts val="300"/>
              </a:spcBef>
              <a:spcAft>
                <a:spcPts val="0"/>
              </a:spcAft>
              <a:buClr>
                <a:srgbClr val="6C6463"/>
              </a:buClr>
              <a:buSzPts val="1400"/>
              <a:buChar char="–"/>
              <a:defRPr sz="1400" i="0" u="none" strike="noStrike" cap="none">
                <a:solidFill>
                  <a:srgbClr val="6C6463"/>
                </a:solidFill>
              </a:defRPr>
            </a:lvl4pPr>
            <a:lvl5pPr marL="2286000" marR="0" lvl="4" indent="-330200" algn="l" rtl="0">
              <a:spcBef>
                <a:spcPts val="300"/>
              </a:spcBef>
              <a:spcAft>
                <a:spcPts val="0"/>
              </a:spcAft>
              <a:buClr>
                <a:srgbClr val="6C6463"/>
              </a:buClr>
              <a:buSzPts val="1600"/>
              <a:buChar char="»"/>
              <a:defRPr sz="1600" i="0" u="none" strike="noStrike" cap="none">
                <a:solidFill>
                  <a:srgbClr val="6C6463"/>
                </a:solidFill>
              </a:defRPr>
            </a:lvl5pPr>
            <a:lvl6pPr marL="2743200" marR="0" lvl="5" indent="-342900" algn="l" rtl="0">
              <a:spcBef>
                <a:spcPts val="400"/>
              </a:spcBef>
              <a:spcAft>
                <a:spcPts val="0"/>
              </a:spcAft>
              <a:buClr>
                <a:schemeClr val="dk1"/>
              </a:buClr>
              <a:buSzPts val="1800"/>
              <a:buChar char="•"/>
              <a:defRPr sz="1800" i="0" u="none" strike="noStrike" cap="none">
                <a:solidFill>
                  <a:schemeClr val="dk1"/>
                </a:solidFill>
              </a:defRPr>
            </a:lvl6pPr>
            <a:lvl7pPr marL="3200400" marR="0" lvl="6" indent="-342900" algn="l" rtl="0">
              <a:spcBef>
                <a:spcPts val="400"/>
              </a:spcBef>
              <a:spcAft>
                <a:spcPts val="0"/>
              </a:spcAft>
              <a:buClr>
                <a:schemeClr val="dk1"/>
              </a:buClr>
              <a:buSzPts val="1800"/>
              <a:buChar char="•"/>
              <a:defRPr sz="1800" i="0" u="none" strike="noStrike" cap="none">
                <a:solidFill>
                  <a:schemeClr val="dk1"/>
                </a:solidFill>
              </a:defRPr>
            </a:lvl7pPr>
            <a:lvl8pPr marL="3657600" marR="0" lvl="7" indent="-342900" algn="l" rtl="0">
              <a:spcBef>
                <a:spcPts val="400"/>
              </a:spcBef>
              <a:spcAft>
                <a:spcPts val="0"/>
              </a:spcAft>
              <a:buClr>
                <a:schemeClr val="dk1"/>
              </a:buClr>
              <a:buSzPts val="1800"/>
              <a:buChar char="•"/>
              <a:defRPr sz="1800" i="0" u="none" strike="noStrike" cap="none">
                <a:solidFill>
                  <a:schemeClr val="dk1"/>
                </a:solidFill>
              </a:defRPr>
            </a:lvl8pPr>
            <a:lvl9pPr marL="4114800" marR="0" lvl="8" indent="-342900" algn="l" rtl="0">
              <a:spcBef>
                <a:spcPts val="400"/>
              </a:spcBef>
              <a:spcAft>
                <a:spcPts val="0"/>
              </a:spcAft>
              <a:buClr>
                <a:schemeClr val="dk1"/>
              </a:buClr>
              <a:buSzPts val="1800"/>
              <a:buChar char="•"/>
              <a:defRPr sz="1800" i="0" u="none" strike="noStrike" cap="none">
                <a:solidFill>
                  <a:schemeClr val="dk1"/>
                </a:solidFill>
              </a:defRPr>
            </a:lvl9pPr>
          </a:lstStyle>
          <a:p>
            <a:endParaRPr/>
          </a:p>
        </p:txBody>
      </p:sp>
      <p:sp>
        <p:nvSpPr>
          <p:cNvPr id="82" name="Google Shape;82;p14"/>
          <p:cNvSpPr txBox="1">
            <a:spLocks noGrp="1"/>
          </p:cNvSpPr>
          <p:nvPr>
            <p:ph type="body" idx="2"/>
          </p:nvPr>
        </p:nvSpPr>
        <p:spPr>
          <a:xfrm>
            <a:off x="4648200" y="1286662"/>
            <a:ext cx="3810300" cy="3174900"/>
          </a:xfrm>
          <a:prstGeom prst="rect">
            <a:avLst/>
          </a:prstGeom>
          <a:noFill/>
          <a:ln>
            <a:noFill/>
          </a:ln>
        </p:spPr>
        <p:txBody>
          <a:bodyPr spcFirstLastPara="1" wrap="square" lIns="91175" tIns="91175" rIns="91175" bIns="91175" anchor="t" anchorCtr="0">
            <a:noAutofit/>
          </a:bodyPr>
          <a:lstStyle>
            <a:lvl1pPr marL="457200" marR="0" lvl="0" indent="-330200" algn="l" rtl="0">
              <a:spcBef>
                <a:spcPts val="0"/>
              </a:spcBef>
              <a:spcAft>
                <a:spcPts val="0"/>
              </a:spcAft>
              <a:buClr>
                <a:srgbClr val="6C6463"/>
              </a:buClr>
              <a:buSzPts val="1600"/>
              <a:buChar char="•"/>
              <a:defRPr sz="1600" i="0" u="none" strike="noStrike" cap="none">
                <a:solidFill>
                  <a:srgbClr val="6C6463"/>
                </a:solidFill>
              </a:defRPr>
            </a:lvl1pPr>
            <a:lvl2pPr marL="914400" marR="0" lvl="1" indent="-330200" algn="l" rtl="0">
              <a:spcBef>
                <a:spcPts val="800"/>
              </a:spcBef>
              <a:spcAft>
                <a:spcPts val="0"/>
              </a:spcAft>
              <a:buClr>
                <a:srgbClr val="6C6463"/>
              </a:buClr>
              <a:buSzPts val="1600"/>
              <a:buChar char="–"/>
              <a:defRPr sz="1600" i="0" u="none" strike="noStrike" cap="none">
                <a:solidFill>
                  <a:srgbClr val="6C6463"/>
                </a:solidFill>
              </a:defRPr>
            </a:lvl2pPr>
            <a:lvl3pPr marL="1371600" marR="0" lvl="2" indent="-330200" algn="l" rtl="0">
              <a:spcBef>
                <a:spcPts val="800"/>
              </a:spcBef>
              <a:spcAft>
                <a:spcPts val="0"/>
              </a:spcAft>
              <a:buClr>
                <a:srgbClr val="6C6463"/>
              </a:buClr>
              <a:buSzPts val="1600"/>
              <a:buChar char="•"/>
              <a:defRPr sz="1600" i="0" u="none" strike="noStrike" cap="none">
                <a:solidFill>
                  <a:srgbClr val="6C6463"/>
                </a:solidFill>
              </a:defRPr>
            </a:lvl3pPr>
            <a:lvl4pPr marL="1828800" marR="0" lvl="3" indent="-317500" algn="l" rtl="0">
              <a:spcBef>
                <a:spcPts val="300"/>
              </a:spcBef>
              <a:spcAft>
                <a:spcPts val="0"/>
              </a:spcAft>
              <a:buClr>
                <a:srgbClr val="6C6463"/>
              </a:buClr>
              <a:buSzPts val="1400"/>
              <a:buChar char="–"/>
              <a:defRPr sz="1400" i="0" u="none" strike="noStrike" cap="none">
                <a:solidFill>
                  <a:srgbClr val="6C6463"/>
                </a:solidFill>
              </a:defRPr>
            </a:lvl4pPr>
            <a:lvl5pPr marL="2286000" marR="0" lvl="4" indent="-330200" algn="l" rtl="0">
              <a:spcBef>
                <a:spcPts val="300"/>
              </a:spcBef>
              <a:spcAft>
                <a:spcPts val="0"/>
              </a:spcAft>
              <a:buClr>
                <a:srgbClr val="6C6463"/>
              </a:buClr>
              <a:buSzPts val="1600"/>
              <a:buChar char="»"/>
              <a:defRPr sz="1600" i="0" u="none" strike="noStrike" cap="none">
                <a:solidFill>
                  <a:srgbClr val="6C6463"/>
                </a:solidFill>
              </a:defRPr>
            </a:lvl5pPr>
            <a:lvl6pPr marL="2743200" marR="0" lvl="5" indent="-342900" algn="l" rtl="0">
              <a:spcBef>
                <a:spcPts val="400"/>
              </a:spcBef>
              <a:spcAft>
                <a:spcPts val="0"/>
              </a:spcAft>
              <a:buClr>
                <a:schemeClr val="dk1"/>
              </a:buClr>
              <a:buSzPts val="1800"/>
              <a:buChar char="•"/>
              <a:defRPr sz="1800" i="0" u="none" strike="noStrike" cap="none">
                <a:solidFill>
                  <a:schemeClr val="dk1"/>
                </a:solidFill>
              </a:defRPr>
            </a:lvl6pPr>
            <a:lvl7pPr marL="3200400" marR="0" lvl="6" indent="-342900" algn="l" rtl="0">
              <a:spcBef>
                <a:spcPts val="400"/>
              </a:spcBef>
              <a:spcAft>
                <a:spcPts val="0"/>
              </a:spcAft>
              <a:buClr>
                <a:schemeClr val="dk1"/>
              </a:buClr>
              <a:buSzPts val="1800"/>
              <a:buChar char="•"/>
              <a:defRPr sz="1800" i="0" u="none" strike="noStrike" cap="none">
                <a:solidFill>
                  <a:schemeClr val="dk1"/>
                </a:solidFill>
              </a:defRPr>
            </a:lvl7pPr>
            <a:lvl8pPr marL="3657600" marR="0" lvl="7" indent="-342900" algn="l" rtl="0">
              <a:spcBef>
                <a:spcPts val="400"/>
              </a:spcBef>
              <a:spcAft>
                <a:spcPts val="0"/>
              </a:spcAft>
              <a:buClr>
                <a:schemeClr val="dk1"/>
              </a:buClr>
              <a:buSzPts val="1800"/>
              <a:buChar char="•"/>
              <a:defRPr sz="1800" i="0" u="none" strike="noStrike" cap="none">
                <a:solidFill>
                  <a:schemeClr val="dk1"/>
                </a:solidFill>
              </a:defRPr>
            </a:lvl8pPr>
            <a:lvl9pPr marL="4114800" marR="0" lvl="8" indent="-342900" algn="l" rtl="0">
              <a:spcBef>
                <a:spcPts val="400"/>
              </a:spcBef>
              <a:spcAft>
                <a:spcPts val="0"/>
              </a:spcAft>
              <a:buClr>
                <a:schemeClr val="dk1"/>
              </a:buClr>
              <a:buSzPts val="1800"/>
              <a:buChar char="•"/>
              <a:defRPr sz="1800" i="0" u="none" strike="noStrike" cap="none">
                <a:solidFill>
                  <a:schemeClr val="dk1"/>
                </a:solidFill>
              </a:defRPr>
            </a:lvl9pPr>
          </a:lstStyle>
          <a:p>
            <a:endParaRPr/>
          </a:p>
        </p:txBody>
      </p:sp>
      <p:sp>
        <p:nvSpPr>
          <p:cNvPr id="83" name="Google Shape;83;p14"/>
          <p:cNvSpPr txBox="1">
            <a:spLocks noGrp="1"/>
          </p:cNvSpPr>
          <p:nvPr>
            <p:ph type="sldNum" idx="12"/>
          </p:nvPr>
        </p:nvSpPr>
        <p:spPr>
          <a:xfrm>
            <a:off x="6858000" y="4806072"/>
            <a:ext cx="2133600" cy="184800"/>
          </a:xfrm>
          <a:prstGeom prst="rect">
            <a:avLst/>
          </a:prstGeom>
          <a:noFill/>
          <a:ln>
            <a:noFill/>
          </a:ln>
        </p:spPr>
        <p:txBody>
          <a:bodyPr spcFirstLastPara="1" wrap="square" lIns="91175" tIns="45575" rIns="91175" bIns="45575" anchor="ctr" anchorCtr="0">
            <a:noAutofit/>
          </a:bodyPr>
          <a:lstStyle>
            <a:lvl1pPr marL="0" marR="0" lvl="0" indent="0" algn="r" rtl="0">
              <a:spcBef>
                <a:spcPts val="0"/>
              </a:spcBef>
              <a:buNone/>
              <a:defRPr sz="600" b="0" i="0" u="none" strike="noStrike" cap="none">
                <a:solidFill>
                  <a:srgbClr val="6C6463"/>
                </a:solidFill>
                <a:latin typeface="Cabin"/>
                <a:ea typeface="Cabin"/>
                <a:cs typeface="Cabin"/>
                <a:sym typeface="Cabin"/>
              </a:defRPr>
            </a:lvl1pPr>
            <a:lvl2pPr marL="0" marR="0" lvl="1" indent="0" algn="r" rtl="0">
              <a:spcBef>
                <a:spcPts val="0"/>
              </a:spcBef>
              <a:buNone/>
              <a:defRPr sz="600" b="0" i="0" u="none" strike="noStrike" cap="none">
                <a:solidFill>
                  <a:srgbClr val="6C6463"/>
                </a:solidFill>
                <a:latin typeface="Cabin"/>
                <a:ea typeface="Cabin"/>
                <a:cs typeface="Cabin"/>
                <a:sym typeface="Cabin"/>
              </a:defRPr>
            </a:lvl2pPr>
            <a:lvl3pPr marL="0" marR="0" lvl="2" indent="0" algn="r" rtl="0">
              <a:spcBef>
                <a:spcPts val="0"/>
              </a:spcBef>
              <a:buNone/>
              <a:defRPr sz="600" b="0" i="0" u="none" strike="noStrike" cap="none">
                <a:solidFill>
                  <a:srgbClr val="6C6463"/>
                </a:solidFill>
                <a:latin typeface="Cabin"/>
                <a:ea typeface="Cabin"/>
                <a:cs typeface="Cabin"/>
                <a:sym typeface="Cabin"/>
              </a:defRPr>
            </a:lvl3pPr>
            <a:lvl4pPr marL="0" marR="0" lvl="3" indent="0" algn="r" rtl="0">
              <a:spcBef>
                <a:spcPts val="0"/>
              </a:spcBef>
              <a:buNone/>
              <a:defRPr sz="600" b="0" i="0" u="none" strike="noStrike" cap="none">
                <a:solidFill>
                  <a:srgbClr val="6C6463"/>
                </a:solidFill>
                <a:latin typeface="Cabin"/>
                <a:ea typeface="Cabin"/>
                <a:cs typeface="Cabin"/>
                <a:sym typeface="Cabin"/>
              </a:defRPr>
            </a:lvl4pPr>
            <a:lvl5pPr marL="0" marR="0" lvl="4" indent="0" algn="r" rtl="0">
              <a:spcBef>
                <a:spcPts val="0"/>
              </a:spcBef>
              <a:buNone/>
              <a:defRPr sz="600" b="0" i="0" u="none" strike="noStrike" cap="none">
                <a:solidFill>
                  <a:srgbClr val="6C6463"/>
                </a:solidFill>
                <a:latin typeface="Cabin"/>
                <a:ea typeface="Cabin"/>
                <a:cs typeface="Cabin"/>
                <a:sym typeface="Cabin"/>
              </a:defRPr>
            </a:lvl5pPr>
            <a:lvl6pPr marL="0" marR="0" lvl="5" indent="0" algn="r" rtl="0">
              <a:spcBef>
                <a:spcPts val="0"/>
              </a:spcBef>
              <a:buNone/>
              <a:defRPr sz="600" b="0" i="0" u="none" strike="noStrike" cap="none">
                <a:solidFill>
                  <a:srgbClr val="6C6463"/>
                </a:solidFill>
                <a:latin typeface="Cabin"/>
                <a:ea typeface="Cabin"/>
                <a:cs typeface="Cabin"/>
                <a:sym typeface="Cabin"/>
              </a:defRPr>
            </a:lvl6pPr>
            <a:lvl7pPr marL="0" marR="0" lvl="6" indent="0" algn="r" rtl="0">
              <a:spcBef>
                <a:spcPts val="0"/>
              </a:spcBef>
              <a:buNone/>
              <a:defRPr sz="600" b="0" i="0" u="none" strike="noStrike" cap="none">
                <a:solidFill>
                  <a:srgbClr val="6C6463"/>
                </a:solidFill>
                <a:latin typeface="Cabin"/>
                <a:ea typeface="Cabin"/>
                <a:cs typeface="Cabin"/>
                <a:sym typeface="Cabin"/>
              </a:defRPr>
            </a:lvl7pPr>
            <a:lvl8pPr marL="0" marR="0" lvl="7" indent="0" algn="r" rtl="0">
              <a:spcBef>
                <a:spcPts val="0"/>
              </a:spcBef>
              <a:buNone/>
              <a:defRPr sz="600" b="0" i="0" u="none" strike="noStrike" cap="none">
                <a:solidFill>
                  <a:srgbClr val="6C6463"/>
                </a:solidFill>
                <a:latin typeface="Cabin"/>
                <a:ea typeface="Cabin"/>
                <a:cs typeface="Cabin"/>
                <a:sym typeface="Cabin"/>
              </a:defRPr>
            </a:lvl8pPr>
            <a:lvl9pPr marL="0" marR="0" lvl="8" indent="0" algn="r" rtl="0">
              <a:spcBef>
                <a:spcPts val="0"/>
              </a:spcBef>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84" name="Google Shape;84;p14"/>
          <p:cNvSpPr txBox="1">
            <a:spLocks noGrp="1"/>
          </p:cNvSpPr>
          <p:nvPr>
            <p:ph type="title"/>
          </p:nvPr>
        </p:nvSpPr>
        <p:spPr>
          <a:xfrm>
            <a:off x="686104" y="673810"/>
            <a:ext cx="7772400" cy="461700"/>
          </a:xfrm>
          <a:prstGeom prst="rect">
            <a:avLst/>
          </a:prstGeom>
          <a:noFill/>
          <a:ln>
            <a:noFill/>
          </a:ln>
        </p:spPr>
        <p:txBody>
          <a:bodyPr spcFirstLastPara="1" wrap="square" lIns="91175" tIns="91175" rIns="91175" bIns="91175" anchor="b" anchorCtr="0">
            <a:noAutofit/>
          </a:bodyPr>
          <a:lstStyle>
            <a:lvl1pPr marL="0" marR="0" lvl="0" indent="0" algn="l" rtl="0">
              <a:spcBef>
                <a:spcPts val="0"/>
              </a:spcBef>
              <a:spcAft>
                <a:spcPts val="0"/>
              </a:spcAft>
              <a:buClr>
                <a:srgbClr val="BA0C2F"/>
              </a:buClr>
              <a:buSzPts val="1400"/>
              <a:buNone/>
              <a:defRPr sz="2400" i="0" u="none" strike="noStrike" cap="none">
                <a:solidFill>
                  <a:srgbClr val="BA0C2F"/>
                </a:solidFil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79"/>
        <p:cNvGrpSpPr/>
        <p:nvPr/>
      </p:nvGrpSpPr>
      <p:grpSpPr>
        <a:xfrm>
          <a:off x="0" y="0"/>
          <a:ext cx="0" cy="0"/>
          <a:chOff x="0" y="0"/>
          <a:chExt cx="0" cy="0"/>
        </a:xfrm>
      </p:grpSpPr>
      <p:sp>
        <p:nvSpPr>
          <p:cNvPr id="880" name="Google Shape;880;p145"/>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881" name="Google Shape;881;p145"/>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882" name="Google Shape;882;p14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883"/>
        <p:cNvGrpSpPr/>
        <p:nvPr/>
      </p:nvGrpSpPr>
      <p:grpSpPr>
        <a:xfrm>
          <a:off x="0" y="0"/>
          <a:ext cx="0" cy="0"/>
          <a:chOff x="0" y="0"/>
          <a:chExt cx="0" cy="0"/>
        </a:xfrm>
      </p:grpSpPr>
      <p:sp>
        <p:nvSpPr>
          <p:cNvPr id="884" name="Google Shape;884;p146"/>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885" name="Google Shape;885;p14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86"/>
        <p:cNvGrpSpPr/>
        <p:nvPr/>
      </p:nvGrpSpPr>
      <p:grpSpPr>
        <a:xfrm>
          <a:off x="0" y="0"/>
          <a:ext cx="0" cy="0"/>
          <a:chOff x="0" y="0"/>
          <a:chExt cx="0" cy="0"/>
        </a:xfrm>
      </p:grpSpPr>
      <p:sp>
        <p:nvSpPr>
          <p:cNvPr id="887" name="Google Shape;887;p14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88" name="Google Shape;888;p14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889" name="Google Shape;889;p14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890"/>
        <p:cNvGrpSpPr/>
        <p:nvPr/>
      </p:nvGrpSpPr>
      <p:grpSpPr>
        <a:xfrm>
          <a:off x="0" y="0"/>
          <a:ext cx="0" cy="0"/>
          <a:chOff x="0" y="0"/>
          <a:chExt cx="0" cy="0"/>
        </a:xfrm>
      </p:grpSpPr>
      <p:sp>
        <p:nvSpPr>
          <p:cNvPr id="891" name="Google Shape;891;p14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92" name="Google Shape;892;p148"/>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893" name="Google Shape;893;p148"/>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894" name="Google Shape;894;p14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95"/>
        <p:cNvGrpSpPr/>
        <p:nvPr/>
      </p:nvGrpSpPr>
      <p:grpSpPr>
        <a:xfrm>
          <a:off x="0" y="0"/>
          <a:ext cx="0" cy="0"/>
          <a:chOff x="0" y="0"/>
          <a:chExt cx="0" cy="0"/>
        </a:xfrm>
      </p:grpSpPr>
      <p:sp>
        <p:nvSpPr>
          <p:cNvPr id="896" name="Google Shape;896;p14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97" name="Google Shape;897;p14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898"/>
        <p:cNvGrpSpPr/>
        <p:nvPr/>
      </p:nvGrpSpPr>
      <p:grpSpPr>
        <a:xfrm>
          <a:off x="0" y="0"/>
          <a:ext cx="0" cy="0"/>
          <a:chOff x="0" y="0"/>
          <a:chExt cx="0" cy="0"/>
        </a:xfrm>
      </p:grpSpPr>
      <p:sp>
        <p:nvSpPr>
          <p:cNvPr id="899" name="Google Shape;899;p150"/>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900" name="Google Shape;900;p150"/>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901" name="Google Shape;901;p15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902"/>
        <p:cNvGrpSpPr/>
        <p:nvPr/>
      </p:nvGrpSpPr>
      <p:grpSpPr>
        <a:xfrm>
          <a:off x="0" y="0"/>
          <a:ext cx="0" cy="0"/>
          <a:chOff x="0" y="0"/>
          <a:chExt cx="0" cy="0"/>
        </a:xfrm>
      </p:grpSpPr>
      <p:sp>
        <p:nvSpPr>
          <p:cNvPr id="903" name="Google Shape;903;p151"/>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904" name="Google Shape;904;p15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05"/>
        <p:cNvGrpSpPr/>
        <p:nvPr/>
      </p:nvGrpSpPr>
      <p:grpSpPr>
        <a:xfrm>
          <a:off x="0" y="0"/>
          <a:ext cx="0" cy="0"/>
          <a:chOff x="0" y="0"/>
          <a:chExt cx="0" cy="0"/>
        </a:xfrm>
      </p:grpSpPr>
      <p:sp>
        <p:nvSpPr>
          <p:cNvPr id="906" name="Google Shape;906;p152"/>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152"/>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908" name="Google Shape;908;p152"/>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909" name="Google Shape;909;p152"/>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910" name="Google Shape;910;p15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11"/>
        <p:cNvGrpSpPr/>
        <p:nvPr/>
      </p:nvGrpSpPr>
      <p:grpSpPr>
        <a:xfrm>
          <a:off x="0" y="0"/>
          <a:ext cx="0" cy="0"/>
          <a:chOff x="0" y="0"/>
          <a:chExt cx="0" cy="0"/>
        </a:xfrm>
      </p:grpSpPr>
      <p:sp>
        <p:nvSpPr>
          <p:cNvPr id="912" name="Google Shape;912;p153"/>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SzPts val="1800"/>
              <a:buNone/>
              <a:defRPr/>
            </a:lvl1pPr>
          </a:lstStyle>
          <a:p>
            <a:endParaRPr/>
          </a:p>
        </p:txBody>
      </p:sp>
      <p:sp>
        <p:nvSpPr>
          <p:cNvPr id="913" name="Google Shape;913;p15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914"/>
        <p:cNvGrpSpPr/>
        <p:nvPr/>
      </p:nvGrpSpPr>
      <p:grpSpPr>
        <a:xfrm>
          <a:off x="0" y="0"/>
          <a:ext cx="0" cy="0"/>
          <a:chOff x="0" y="0"/>
          <a:chExt cx="0" cy="0"/>
        </a:xfrm>
      </p:grpSpPr>
      <p:sp>
        <p:nvSpPr>
          <p:cNvPr id="915" name="Google Shape;915;p154"/>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916" name="Google Shape;916;p154"/>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rtl="0">
              <a:spcBef>
                <a:spcPts val="0"/>
              </a:spcBef>
              <a:spcAft>
                <a:spcPts val="0"/>
              </a:spcAft>
              <a:buSzPts val="1800"/>
              <a:buChar char="●"/>
              <a:defRPr/>
            </a:lvl1pPr>
            <a:lvl2pPr marL="914400" lvl="1" indent="-317500" algn="ctr" rtl="0">
              <a:spcBef>
                <a:spcPts val="0"/>
              </a:spcBef>
              <a:spcAft>
                <a:spcPts val="0"/>
              </a:spcAft>
              <a:buSzPts val="1400"/>
              <a:buChar char="○"/>
              <a:defRPr/>
            </a:lvl2pPr>
            <a:lvl3pPr marL="1371600" lvl="2" indent="-317500" algn="ctr" rtl="0">
              <a:spcBef>
                <a:spcPts val="0"/>
              </a:spcBef>
              <a:spcAft>
                <a:spcPts val="0"/>
              </a:spcAft>
              <a:buSzPts val="1400"/>
              <a:buChar char="■"/>
              <a:defRPr/>
            </a:lvl3pPr>
            <a:lvl4pPr marL="1828800" lvl="3" indent="-317500" algn="ctr" rtl="0">
              <a:spcBef>
                <a:spcPts val="0"/>
              </a:spcBef>
              <a:spcAft>
                <a:spcPts val="0"/>
              </a:spcAft>
              <a:buSzPts val="1400"/>
              <a:buChar char="●"/>
              <a:defRPr/>
            </a:lvl4pPr>
            <a:lvl5pPr marL="2286000" lvl="4" indent="-317500" algn="ctr" rtl="0">
              <a:spcBef>
                <a:spcPts val="0"/>
              </a:spcBef>
              <a:spcAft>
                <a:spcPts val="0"/>
              </a:spcAft>
              <a:buSzPts val="1400"/>
              <a:buChar char="○"/>
              <a:defRPr/>
            </a:lvl5pPr>
            <a:lvl6pPr marL="2743200" lvl="5" indent="-317500" algn="ctr" rtl="0">
              <a:spcBef>
                <a:spcPts val="0"/>
              </a:spcBef>
              <a:spcAft>
                <a:spcPts val="0"/>
              </a:spcAft>
              <a:buSzPts val="1400"/>
              <a:buChar char="■"/>
              <a:defRPr/>
            </a:lvl6pPr>
            <a:lvl7pPr marL="3200400" lvl="6" indent="-317500" algn="ctr" rtl="0">
              <a:spcBef>
                <a:spcPts val="0"/>
              </a:spcBef>
              <a:spcAft>
                <a:spcPts val="0"/>
              </a:spcAft>
              <a:buSzPts val="1400"/>
              <a:buChar char="●"/>
              <a:defRPr/>
            </a:lvl7pPr>
            <a:lvl8pPr marL="3657600" lvl="7" indent="-317500" algn="ctr" rtl="0">
              <a:spcBef>
                <a:spcPts val="0"/>
              </a:spcBef>
              <a:spcAft>
                <a:spcPts val="0"/>
              </a:spcAft>
              <a:buSzPts val="1400"/>
              <a:buChar char="○"/>
              <a:defRPr/>
            </a:lvl8pPr>
            <a:lvl9pPr marL="4114800" lvl="8" indent="-317500" algn="ctr" rtl="0">
              <a:spcBef>
                <a:spcPts val="0"/>
              </a:spcBef>
              <a:spcAft>
                <a:spcPts val="0"/>
              </a:spcAft>
              <a:buSzPts val="1400"/>
              <a:buChar char="■"/>
              <a:defRPr/>
            </a:lvl9pPr>
          </a:lstStyle>
          <a:p>
            <a:endParaRPr/>
          </a:p>
        </p:txBody>
      </p:sp>
      <p:sp>
        <p:nvSpPr>
          <p:cNvPr id="917" name="Google Shape;917;p15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Red/Gray 3 Content">
  <p:cSld name="1_Red/Gray 3 Content">
    <p:bg>
      <p:bgPr>
        <a:solidFill>
          <a:schemeClr val="lt1"/>
        </a:solidFill>
        <a:effectLst/>
      </p:bgPr>
    </p:bg>
    <p:spTree>
      <p:nvGrpSpPr>
        <p:cNvPr id="1" name="Shape 85"/>
        <p:cNvGrpSpPr/>
        <p:nvPr/>
      </p:nvGrpSpPr>
      <p:grpSpPr>
        <a:xfrm>
          <a:off x="0" y="0"/>
          <a:ext cx="0" cy="0"/>
          <a:chOff x="0" y="0"/>
          <a:chExt cx="0" cy="0"/>
        </a:xfrm>
      </p:grpSpPr>
      <p:sp>
        <p:nvSpPr>
          <p:cNvPr id="86" name="Google Shape;86;p15"/>
          <p:cNvSpPr txBox="1">
            <a:spLocks noGrp="1"/>
          </p:cNvSpPr>
          <p:nvPr>
            <p:ph type="body" idx="1"/>
          </p:nvPr>
        </p:nvSpPr>
        <p:spPr>
          <a:xfrm>
            <a:off x="686104" y="1286662"/>
            <a:ext cx="2514300" cy="3174900"/>
          </a:xfrm>
          <a:prstGeom prst="rect">
            <a:avLst/>
          </a:prstGeom>
          <a:noFill/>
          <a:ln>
            <a:noFill/>
          </a:ln>
        </p:spPr>
        <p:txBody>
          <a:bodyPr spcFirstLastPara="1" wrap="square" lIns="91175" tIns="91175" rIns="91175" bIns="91175" anchor="t" anchorCtr="0">
            <a:noAutofit/>
          </a:bodyPr>
          <a:lstStyle>
            <a:lvl1pPr marL="457200" marR="0" lvl="0" indent="-330200" algn="l" rtl="0">
              <a:spcBef>
                <a:spcPts val="0"/>
              </a:spcBef>
              <a:spcAft>
                <a:spcPts val="0"/>
              </a:spcAft>
              <a:buClr>
                <a:srgbClr val="6C6463"/>
              </a:buClr>
              <a:buSzPts val="1600"/>
              <a:buChar char="•"/>
              <a:defRPr sz="1600" i="0" u="none" strike="noStrike" cap="none">
                <a:solidFill>
                  <a:srgbClr val="6C6463"/>
                </a:solidFill>
              </a:defRPr>
            </a:lvl1pPr>
            <a:lvl2pPr marL="914400" marR="0" lvl="1" indent="-330200" algn="l" rtl="0">
              <a:spcBef>
                <a:spcPts val="800"/>
              </a:spcBef>
              <a:spcAft>
                <a:spcPts val="0"/>
              </a:spcAft>
              <a:buClr>
                <a:srgbClr val="6C6463"/>
              </a:buClr>
              <a:buSzPts val="1600"/>
              <a:buChar char="–"/>
              <a:defRPr sz="1600" i="0" u="none" strike="noStrike" cap="none">
                <a:solidFill>
                  <a:srgbClr val="6C6463"/>
                </a:solidFill>
              </a:defRPr>
            </a:lvl2pPr>
            <a:lvl3pPr marL="1371600" marR="0" lvl="2" indent="-330200" algn="l" rtl="0">
              <a:spcBef>
                <a:spcPts val="800"/>
              </a:spcBef>
              <a:spcAft>
                <a:spcPts val="0"/>
              </a:spcAft>
              <a:buClr>
                <a:srgbClr val="6C6463"/>
              </a:buClr>
              <a:buSzPts val="1600"/>
              <a:buChar char="•"/>
              <a:defRPr sz="1600" i="0" u="none" strike="noStrike" cap="none">
                <a:solidFill>
                  <a:srgbClr val="6C6463"/>
                </a:solidFill>
              </a:defRPr>
            </a:lvl3pPr>
            <a:lvl4pPr marL="1828800" marR="0" lvl="3" indent="-317500" algn="l" rtl="0">
              <a:spcBef>
                <a:spcPts val="300"/>
              </a:spcBef>
              <a:spcAft>
                <a:spcPts val="0"/>
              </a:spcAft>
              <a:buClr>
                <a:srgbClr val="6C6463"/>
              </a:buClr>
              <a:buSzPts val="1400"/>
              <a:buChar char="–"/>
              <a:defRPr sz="1400" i="0" u="none" strike="noStrike" cap="none">
                <a:solidFill>
                  <a:srgbClr val="6C6463"/>
                </a:solidFill>
              </a:defRPr>
            </a:lvl4pPr>
            <a:lvl5pPr marL="2286000" marR="0" lvl="4" indent="-330200" algn="l" rtl="0">
              <a:spcBef>
                <a:spcPts val="300"/>
              </a:spcBef>
              <a:spcAft>
                <a:spcPts val="0"/>
              </a:spcAft>
              <a:buClr>
                <a:srgbClr val="FFFFFF"/>
              </a:buClr>
              <a:buSzPts val="1600"/>
              <a:buChar char="»"/>
              <a:defRPr sz="1600" i="0" u="none" strike="noStrike" cap="none">
                <a:solidFill>
                  <a:srgbClr val="FFFFFF"/>
                </a:solidFill>
              </a:defRPr>
            </a:lvl5pPr>
            <a:lvl6pPr marL="2743200" marR="0" lvl="5" indent="-342900" algn="l" rtl="0">
              <a:spcBef>
                <a:spcPts val="400"/>
              </a:spcBef>
              <a:spcAft>
                <a:spcPts val="0"/>
              </a:spcAft>
              <a:buClr>
                <a:schemeClr val="dk1"/>
              </a:buClr>
              <a:buSzPts val="1800"/>
              <a:buChar char="•"/>
              <a:defRPr sz="1800" i="0" u="none" strike="noStrike" cap="none">
                <a:solidFill>
                  <a:schemeClr val="dk1"/>
                </a:solidFill>
              </a:defRPr>
            </a:lvl6pPr>
            <a:lvl7pPr marL="3200400" marR="0" lvl="6" indent="-342900" algn="l" rtl="0">
              <a:spcBef>
                <a:spcPts val="400"/>
              </a:spcBef>
              <a:spcAft>
                <a:spcPts val="0"/>
              </a:spcAft>
              <a:buClr>
                <a:schemeClr val="dk1"/>
              </a:buClr>
              <a:buSzPts val="1800"/>
              <a:buChar char="•"/>
              <a:defRPr sz="1800" i="0" u="none" strike="noStrike" cap="none">
                <a:solidFill>
                  <a:schemeClr val="dk1"/>
                </a:solidFill>
              </a:defRPr>
            </a:lvl7pPr>
            <a:lvl8pPr marL="3657600" marR="0" lvl="7" indent="-342900" algn="l" rtl="0">
              <a:spcBef>
                <a:spcPts val="400"/>
              </a:spcBef>
              <a:spcAft>
                <a:spcPts val="0"/>
              </a:spcAft>
              <a:buClr>
                <a:schemeClr val="dk1"/>
              </a:buClr>
              <a:buSzPts val="1800"/>
              <a:buChar char="•"/>
              <a:defRPr sz="1800" i="0" u="none" strike="noStrike" cap="none">
                <a:solidFill>
                  <a:schemeClr val="dk1"/>
                </a:solidFill>
              </a:defRPr>
            </a:lvl8pPr>
            <a:lvl9pPr marL="4114800" marR="0" lvl="8" indent="-342900" algn="l" rtl="0">
              <a:spcBef>
                <a:spcPts val="400"/>
              </a:spcBef>
              <a:spcAft>
                <a:spcPts val="0"/>
              </a:spcAft>
              <a:buClr>
                <a:schemeClr val="dk1"/>
              </a:buClr>
              <a:buSzPts val="1800"/>
              <a:buChar char="•"/>
              <a:defRPr sz="1800" i="0" u="none" strike="noStrike" cap="none">
                <a:solidFill>
                  <a:schemeClr val="dk1"/>
                </a:solidFill>
              </a:defRPr>
            </a:lvl9pPr>
          </a:lstStyle>
          <a:p>
            <a:endParaRPr/>
          </a:p>
        </p:txBody>
      </p:sp>
      <p:sp>
        <p:nvSpPr>
          <p:cNvPr id="87" name="Google Shape;87;p15"/>
          <p:cNvSpPr txBox="1">
            <a:spLocks noGrp="1"/>
          </p:cNvSpPr>
          <p:nvPr>
            <p:ph type="body" idx="2"/>
          </p:nvPr>
        </p:nvSpPr>
        <p:spPr>
          <a:xfrm>
            <a:off x="5943600" y="1286662"/>
            <a:ext cx="2514900" cy="3174900"/>
          </a:xfrm>
          <a:prstGeom prst="rect">
            <a:avLst/>
          </a:prstGeom>
          <a:noFill/>
          <a:ln>
            <a:noFill/>
          </a:ln>
        </p:spPr>
        <p:txBody>
          <a:bodyPr spcFirstLastPara="1" wrap="square" lIns="91175" tIns="91175" rIns="91175" bIns="91175" anchor="t" anchorCtr="0">
            <a:noAutofit/>
          </a:bodyPr>
          <a:lstStyle>
            <a:lvl1pPr marL="457200" marR="0" lvl="0" indent="-330200" algn="l" rtl="0">
              <a:spcBef>
                <a:spcPts val="0"/>
              </a:spcBef>
              <a:spcAft>
                <a:spcPts val="0"/>
              </a:spcAft>
              <a:buClr>
                <a:srgbClr val="6C6463"/>
              </a:buClr>
              <a:buSzPts val="1600"/>
              <a:buChar char="•"/>
              <a:defRPr sz="1600" i="0" u="none" strike="noStrike" cap="none">
                <a:solidFill>
                  <a:srgbClr val="6C6463"/>
                </a:solidFill>
              </a:defRPr>
            </a:lvl1pPr>
            <a:lvl2pPr marL="914400" marR="0" lvl="1" indent="-330200" algn="l" rtl="0">
              <a:spcBef>
                <a:spcPts val="800"/>
              </a:spcBef>
              <a:spcAft>
                <a:spcPts val="0"/>
              </a:spcAft>
              <a:buClr>
                <a:srgbClr val="6C6463"/>
              </a:buClr>
              <a:buSzPts val="1600"/>
              <a:buChar char="–"/>
              <a:defRPr sz="1600" i="0" u="none" strike="noStrike" cap="none">
                <a:solidFill>
                  <a:srgbClr val="6C6463"/>
                </a:solidFill>
              </a:defRPr>
            </a:lvl2pPr>
            <a:lvl3pPr marL="1371600" marR="0" lvl="2" indent="-330200" algn="l" rtl="0">
              <a:spcBef>
                <a:spcPts val="800"/>
              </a:spcBef>
              <a:spcAft>
                <a:spcPts val="0"/>
              </a:spcAft>
              <a:buClr>
                <a:srgbClr val="6C6463"/>
              </a:buClr>
              <a:buSzPts val="1600"/>
              <a:buChar char="•"/>
              <a:defRPr sz="1600" i="0" u="none" strike="noStrike" cap="none">
                <a:solidFill>
                  <a:srgbClr val="6C6463"/>
                </a:solidFill>
              </a:defRPr>
            </a:lvl3pPr>
            <a:lvl4pPr marL="1828800" marR="0" lvl="3" indent="-317500" algn="l" rtl="0">
              <a:spcBef>
                <a:spcPts val="300"/>
              </a:spcBef>
              <a:spcAft>
                <a:spcPts val="0"/>
              </a:spcAft>
              <a:buClr>
                <a:srgbClr val="6C6463"/>
              </a:buClr>
              <a:buSzPts val="1400"/>
              <a:buChar char="–"/>
              <a:defRPr sz="1400" i="0" u="none" strike="noStrike" cap="none">
                <a:solidFill>
                  <a:srgbClr val="6C6463"/>
                </a:solidFill>
              </a:defRPr>
            </a:lvl4pPr>
            <a:lvl5pPr marL="2286000" marR="0" lvl="4" indent="-330200" algn="l" rtl="0">
              <a:spcBef>
                <a:spcPts val="300"/>
              </a:spcBef>
              <a:spcAft>
                <a:spcPts val="0"/>
              </a:spcAft>
              <a:buClr>
                <a:srgbClr val="FFFFFF"/>
              </a:buClr>
              <a:buSzPts val="1600"/>
              <a:buChar char="»"/>
              <a:defRPr sz="1600" i="0" u="none" strike="noStrike" cap="none">
                <a:solidFill>
                  <a:srgbClr val="FFFFFF"/>
                </a:solidFill>
              </a:defRPr>
            </a:lvl5pPr>
            <a:lvl6pPr marL="2743200" marR="0" lvl="5" indent="-342900" algn="l" rtl="0">
              <a:spcBef>
                <a:spcPts val="400"/>
              </a:spcBef>
              <a:spcAft>
                <a:spcPts val="0"/>
              </a:spcAft>
              <a:buClr>
                <a:schemeClr val="dk1"/>
              </a:buClr>
              <a:buSzPts val="1800"/>
              <a:buChar char="•"/>
              <a:defRPr sz="1800" i="0" u="none" strike="noStrike" cap="none">
                <a:solidFill>
                  <a:schemeClr val="dk1"/>
                </a:solidFill>
              </a:defRPr>
            </a:lvl6pPr>
            <a:lvl7pPr marL="3200400" marR="0" lvl="6" indent="-342900" algn="l" rtl="0">
              <a:spcBef>
                <a:spcPts val="400"/>
              </a:spcBef>
              <a:spcAft>
                <a:spcPts val="0"/>
              </a:spcAft>
              <a:buClr>
                <a:schemeClr val="dk1"/>
              </a:buClr>
              <a:buSzPts val="1800"/>
              <a:buChar char="•"/>
              <a:defRPr sz="1800" i="0" u="none" strike="noStrike" cap="none">
                <a:solidFill>
                  <a:schemeClr val="dk1"/>
                </a:solidFill>
              </a:defRPr>
            </a:lvl7pPr>
            <a:lvl8pPr marL="3657600" marR="0" lvl="7" indent="-342900" algn="l" rtl="0">
              <a:spcBef>
                <a:spcPts val="400"/>
              </a:spcBef>
              <a:spcAft>
                <a:spcPts val="0"/>
              </a:spcAft>
              <a:buClr>
                <a:schemeClr val="dk1"/>
              </a:buClr>
              <a:buSzPts val="1800"/>
              <a:buChar char="•"/>
              <a:defRPr sz="1800" i="0" u="none" strike="noStrike" cap="none">
                <a:solidFill>
                  <a:schemeClr val="dk1"/>
                </a:solidFill>
              </a:defRPr>
            </a:lvl8pPr>
            <a:lvl9pPr marL="4114800" marR="0" lvl="8" indent="-342900" algn="l" rtl="0">
              <a:spcBef>
                <a:spcPts val="400"/>
              </a:spcBef>
              <a:spcAft>
                <a:spcPts val="0"/>
              </a:spcAft>
              <a:buClr>
                <a:schemeClr val="dk1"/>
              </a:buClr>
              <a:buSzPts val="1800"/>
              <a:buChar char="•"/>
              <a:defRPr sz="1800" i="0" u="none" strike="noStrike" cap="none">
                <a:solidFill>
                  <a:schemeClr val="dk1"/>
                </a:solidFill>
              </a:defRPr>
            </a:lvl9pPr>
          </a:lstStyle>
          <a:p>
            <a:endParaRPr/>
          </a:p>
        </p:txBody>
      </p:sp>
      <p:sp>
        <p:nvSpPr>
          <p:cNvPr id="88" name="Google Shape;88;p15"/>
          <p:cNvSpPr txBox="1">
            <a:spLocks noGrp="1"/>
          </p:cNvSpPr>
          <p:nvPr>
            <p:ph type="sldNum" idx="12"/>
          </p:nvPr>
        </p:nvSpPr>
        <p:spPr>
          <a:xfrm>
            <a:off x="6858000" y="4806072"/>
            <a:ext cx="2133600" cy="184800"/>
          </a:xfrm>
          <a:prstGeom prst="rect">
            <a:avLst/>
          </a:prstGeom>
          <a:noFill/>
          <a:ln>
            <a:noFill/>
          </a:ln>
        </p:spPr>
        <p:txBody>
          <a:bodyPr spcFirstLastPara="1" wrap="square" lIns="91175" tIns="45575" rIns="91175" bIns="45575" anchor="ctr" anchorCtr="0">
            <a:noAutofit/>
          </a:bodyPr>
          <a:lstStyle>
            <a:lvl1pPr marL="0" marR="0" lvl="0" indent="0" algn="r" rtl="0">
              <a:spcBef>
                <a:spcPts val="0"/>
              </a:spcBef>
              <a:buNone/>
              <a:defRPr sz="600" b="0" i="0" u="none" strike="noStrike" cap="none">
                <a:solidFill>
                  <a:srgbClr val="6C6463"/>
                </a:solidFill>
                <a:latin typeface="Cabin"/>
                <a:ea typeface="Cabin"/>
                <a:cs typeface="Cabin"/>
                <a:sym typeface="Cabin"/>
              </a:defRPr>
            </a:lvl1pPr>
            <a:lvl2pPr marL="0" marR="0" lvl="1" indent="0" algn="r" rtl="0">
              <a:spcBef>
                <a:spcPts val="0"/>
              </a:spcBef>
              <a:buNone/>
              <a:defRPr sz="600" b="0" i="0" u="none" strike="noStrike" cap="none">
                <a:solidFill>
                  <a:srgbClr val="6C6463"/>
                </a:solidFill>
                <a:latin typeface="Cabin"/>
                <a:ea typeface="Cabin"/>
                <a:cs typeface="Cabin"/>
                <a:sym typeface="Cabin"/>
              </a:defRPr>
            </a:lvl2pPr>
            <a:lvl3pPr marL="0" marR="0" lvl="2" indent="0" algn="r" rtl="0">
              <a:spcBef>
                <a:spcPts val="0"/>
              </a:spcBef>
              <a:buNone/>
              <a:defRPr sz="600" b="0" i="0" u="none" strike="noStrike" cap="none">
                <a:solidFill>
                  <a:srgbClr val="6C6463"/>
                </a:solidFill>
                <a:latin typeface="Cabin"/>
                <a:ea typeface="Cabin"/>
                <a:cs typeface="Cabin"/>
                <a:sym typeface="Cabin"/>
              </a:defRPr>
            </a:lvl3pPr>
            <a:lvl4pPr marL="0" marR="0" lvl="3" indent="0" algn="r" rtl="0">
              <a:spcBef>
                <a:spcPts val="0"/>
              </a:spcBef>
              <a:buNone/>
              <a:defRPr sz="600" b="0" i="0" u="none" strike="noStrike" cap="none">
                <a:solidFill>
                  <a:srgbClr val="6C6463"/>
                </a:solidFill>
                <a:latin typeface="Cabin"/>
                <a:ea typeface="Cabin"/>
                <a:cs typeface="Cabin"/>
                <a:sym typeface="Cabin"/>
              </a:defRPr>
            </a:lvl4pPr>
            <a:lvl5pPr marL="0" marR="0" lvl="4" indent="0" algn="r" rtl="0">
              <a:spcBef>
                <a:spcPts val="0"/>
              </a:spcBef>
              <a:buNone/>
              <a:defRPr sz="600" b="0" i="0" u="none" strike="noStrike" cap="none">
                <a:solidFill>
                  <a:srgbClr val="6C6463"/>
                </a:solidFill>
                <a:latin typeface="Cabin"/>
                <a:ea typeface="Cabin"/>
                <a:cs typeface="Cabin"/>
                <a:sym typeface="Cabin"/>
              </a:defRPr>
            </a:lvl5pPr>
            <a:lvl6pPr marL="0" marR="0" lvl="5" indent="0" algn="r" rtl="0">
              <a:spcBef>
                <a:spcPts val="0"/>
              </a:spcBef>
              <a:buNone/>
              <a:defRPr sz="600" b="0" i="0" u="none" strike="noStrike" cap="none">
                <a:solidFill>
                  <a:srgbClr val="6C6463"/>
                </a:solidFill>
                <a:latin typeface="Cabin"/>
                <a:ea typeface="Cabin"/>
                <a:cs typeface="Cabin"/>
                <a:sym typeface="Cabin"/>
              </a:defRPr>
            </a:lvl6pPr>
            <a:lvl7pPr marL="0" marR="0" lvl="6" indent="0" algn="r" rtl="0">
              <a:spcBef>
                <a:spcPts val="0"/>
              </a:spcBef>
              <a:buNone/>
              <a:defRPr sz="600" b="0" i="0" u="none" strike="noStrike" cap="none">
                <a:solidFill>
                  <a:srgbClr val="6C6463"/>
                </a:solidFill>
                <a:latin typeface="Cabin"/>
                <a:ea typeface="Cabin"/>
                <a:cs typeface="Cabin"/>
                <a:sym typeface="Cabin"/>
              </a:defRPr>
            </a:lvl7pPr>
            <a:lvl8pPr marL="0" marR="0" lvl="7" indent="0" algn="r" rtl="0">
              <a:spcBef>
                <a:spcPts val="0"/>
              </a:spcBef>
              <a:buNone/>
              <a:defRPr sz="600" b="0" i="0" u="none" strike="noStrike" cap="none">
                <a:solidFill>
                  <a:srgbClr val="6C6463"/>
                </a:solidFill>
                <a:latin typeface="Cabin"/>
                <a:ea typeface="Cabin"/>
                <a:cs typeface="Cabin"/>
                <a:sym typeface="Cabin"/>
              </a:defRPr>
            </a:lvl8pPr>
            <a:lvl9pPr marL="0" marR="0" lvl="8" indent="0" algn="r" rtl="0">
              <a:spcBef>
                <a:spcPts val="0"/>
              </a:spcBef>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89" name="Google Shape;89;p15"/>
          <p:cNvSpPr txBox="1">
            <a:spLocks noGrp="1"/>
          </p:cNvSpPr>
          <p:nvPr>
            <p:ph type="body" idx="3"/>
          </p:nvPr>
        </p:nvSpPr>
        <p:spPr>
          <a:xfrm>
            <a:off x="3314548" y="1286662"/>
            <a:ext cx="2514900" cy="3174900"/>
          </a:xfrm>
          <a:prstGeom prst="rect">
            <a:avLst/>
          </a:prstGeom>
          <a:noFill/>
          <a:ln>
            <a:noFill/>
          </a:ln>
        </p:spPr>
        <p:txBody>
          <a:bodyPr spcFirstLastPara="1" wrap="square" lIns="91175" tIns="91175" rIns="91175" bIns="91175" anchor="t" anchorCtr="0">
            <a:noAutofit/>
          </a:bodyPr>
          <a:lstStyle>
            <a:lvl1pPr marL="457200" marR="0" lvl="0" indent="-330200" algn="l" rtl="0">
              <a:spcBef>
                <a:spcPts val="0"/>
              </a:spcBef>
              <a:spcAft>
                <a:spcPts val="0"/>
              </a:spcAft>
              <a:buClr>
                <a:srgbClr val="6C6463"/>
              </a:buClr>
              <a:buSzPts val="1600"/>
              <a:buChar char="•"/>
              <a:defRPr sz="1600" i="0" u="none" strike="noStrike" cap="none">
                <a:solidFill>
                  <a:srgbClr val="6C6463"/>
                </a:solidFill>
              </a:defRPr>
            </a:lvl1pPr>
            <a:lvl2pPr marL="914400" marR="0" lvl="1" indent="-330200" algn="l" rtl="0">
              <a:spcBef>
                <a:spcPts val="800"/>
              </a:spcBef>
              <a:spcAft>
                <a:spcPts val="0"/>
              </a:spcAft>
              <a:buClr>
                <a:srgbClr val="6C6463"/>
              </a:buClr>
              <a:buSzPts val="1600"/>
              <a:buChar char="–"/>
              <a:defRPr sz="1600" i="0" u="none" strike="noStrike" cap="none">
                <a:solidFill>
                  <a:srgbClr val="6C6463"/>
                </a:solidFill>
              </a:defRPr>
            </a:lvl2pPr>
            <a:lvl3pPr marL="1371600" marR="0" lvl="2" indent="-330200" algn="l" rtl="0">
              <a:spcBef>
                <a:spcPts val="800"/>
              </a:spcBef>
              <a:spcAft>
                <a:spcPts val="0"/>
              </a:spcAft>
              <a:buClr>
                <a:srgbClr val="6C6463"/>
              </a:buClr>
              <a:buSzPts val="1600"/>
              <a:buChar char="•"/>
              <a:defRPr sz="1600" i="0" u="none" strike="noStrike" cap="none">
                <a:solidFill>
                  <a:srgbClr val="6C6463"/>
                </a:solidFill>
              </a:defRPr>
            </a:lvl3pPr>
            <a:lvl4pPr marL="1828800" marR="0" lvl="3" indent="-317500" algn="l" rtl="0">
              <a:spcBef>
                <a:spcPts val="300"/>
              </a:spcBef>
              <a:spcAft>
                <a:spcPts val="0"/>
              </a:spcAft>
              <a:buClr>
                <a:srgbClr val="6C6463"/>
              </a:buClr>
              <a:buSzPts val="1400"/>
              <a:buChar char="–"/>
              <a:defRPr sz="1400" i="0" u="none" strike="noStrike" cap="none">
                <a:solidFill>
                  <a:srgbClr val="6C6463"/>
                </a:solidFill>
              </a:defRPr>
            </a:lvl4pPr>
            <a:lvl5pPr marL="2286000" marR="0" lvl="4" indent="-330200" algn="l" rtl="0">
              <a:spcBef>
                <a:spcPts val="300"/>
              </a:spcBef>
              <a:spcAft>
                <a:spcPts val="0"/>
              </a:spcAft>
              <a:buClr>
                <a:srgbClr val="FFFFFF"/>
              </a:buClr>
              <a:buSzPts val="1600"/>
              <a:buChar char="»"/>
              <a:defRPr sz="1600" i="0" u="none" strike="noStrike" cap="none">
                <a:solidFill>
                  <a:srgbClr val="FFFFFF"/>
                </a:solidFill>
              </a:defRPr>
            </a:lvl5pPr>
            <a:lvl6pPr marL="2743200" marR="0" lvl="5" indent="-342900" algn="l" rtl="0">
              <a:spcBef>
                <a:spcPts val="400"/>
              </a:spcBef>
              <a:spcAft>
                <a:spcPts val="0"/>
              </a:spcAft>
              <a:buClr>
                <a:schemeClr val="dk1"/>
              </a:buClr>
              <a:buSzPts val="1800"/>
              <a:buChar char="•"/>
              <a:defRPr sz="1800" i="0" u="none" strike="noStrike" cap="none">
                <a:solidFill>
                  <a:schemeClr val="dk1"/>
                </a:solidFill>
              </a:defRPr>
            </a:lvl6pPr>
            <a:lvl7pPr marL="3200400" marR="0" lvl="6" indent="-342900" algn="l" rtl="0">
              <a:spcBef>
                <a:spcPts val="400"/>
              </a:spcBef>
              <a:spcAft>
                <a:spcPts val="0"/>
              </a:spcAft>
              <a:buClr>
                <a:schemeClr val="dk1"/>
              </a:buClr>
              <a:buSzPts val="1800"/>
              <a:buChar char="•"/>
              <a:defRPr sz="1800" i="0" u="none" strike="noStrike" cap="none">
                <a:solidFill>
                  <a:schemeClr val="dk1"/>
                </a:solidFill>
              </a:defRPr>
            </a:lvl7pPr>
            <a:lvl8pPr marL="3657600" marR="0" lvl="7" indent="-342900" algn="l" rtl="0">
              <a:spcBef>
                <a:spcPts val="400"/>
              </a:spcBef>
              <a:spcAft>
                <a:spcPts val="0"/>
              </a:spcAft>
              <a:buClr>
                <a:schemeClr val="dk1"/>
              </a:buClr>
              <a:buSzPts val="1800"/>
              <a:buChar char="•"/>
              <a:defRPr sz="1800" i="0" u="none" strike="noStrike" cap="none">
                <a:solidFill>
                  <a:schemeClr val="dk1"/>
                </a:solidFill>
              </a:defRPr>
            </a:lvl8pPr>
            <a:lvl9pPr marL="4114800" marR="0" lvl="8" indent="-342900" algn="l" rtl="0">
              <a:spcBef>
                <a:spcPts val="400"/>
              </a:spcBef>
              <a:spcAft>
                <a:spcPts val="0"/>
              </a:spcAft>
              <a:buClr>
                <a:schemeClr val="dk1"/>
              </a:buClr>
              <a:buSzPts val="1800"/>
              <a:buChar char="•"/>
              <a:defRPr sz="1800" i="0" u="none" strike="noStrike" cap="none">
                <a:solidFill>
                  <a:schemeClr val="dk1"/>
                </a:solidFill>
              </a:defRPr>
            </a:lvl9pPr>
          </a:lstStyle>
          <a:p>
            <a:endParaRPr/>
          </a:p>
        </p:txBody>
      </p:sp>
      <p:sp>
        <p:nvSpPr>
          <p:cNvPr id="90" name="Google Shape;90;p15"/>
          <p:cNvSpPr txBox="1">
            <a:spLocks noGrp="1"/>
          </p:cNvSpPr>
          <p:nvPr>
            <p:ph type="title"/>
          </p:nvPr>
        </p:nvSpPr>
        <p:spPr>
          <a:xfrm>
            <a:off x="686104" y="673810"/>
            <a:ext cx="7772400" cy="461700"/>
          </a:xfrm>
          <a:prstGeom prst="rect">
            <a:avLst/>
          </a:prstGeom>
          <a:noFill/>
          <a:ln>
            <a:noFill/>
          </a:ln>
        </p:spPr>
        <p:txBody>
          <a:bodyPr spcFirstLastPara="1" wrap="square" lIns="91175" tIns="91175" rIns="91175" bIns="91175" anchor="b" anchorCtr="0">
            <a:noAutofit/>
          </a:bodyPr>
          <a:lstStyle>
            <a:lvl1pPr marL="0" marR="0" lvl="0" indent="0" algn="l" rtl="0">
              <a:spcBef>
                <a:spcPts val="0"/>
              </a:spcBef>
              <a:spcAft>
                <a:spcPts val="0"/>
              </a:spcAft>
              <a:buSzPts val="1400"/>
              <a:buNone/>
              <a:defRPr sz="2400" i="0" u="none" strike="noStrike" cap="none"/>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18"/>
        <p:cNvGrpSpPr/>
        <p:nvPr/>
      </p:nvGrpSpPr>
      <p:grpSpPr>
        <a:xfrm>
          <a:off x="0" y="0"/>
          <a:ext cx="0" cy="0"/>
          <a:chOff x="0" y="0"/>
          <a:chExt cx="0" cy="0"/>
        </a:xfrm>
      </p:grpSpPr>
      <p:sp>
        <p:nvSpPr>
          <p:cNvPr id="919" name="Google Shape;919;p15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matchingName="1_Cover - Full Red">
  <p:cSld name="1_Cover - Full Red">
    <p:bg>
      <p:bgPr>
        <a:solidFill>
          <a:srgbClr val="002F6C"/>
        </a:solidFill>
        <a:effectLst/>
      </p:bgPr>
    </p:bg>
    <p:spTree>
      <p:nvGrpSpPr>
        <p:cNvPr id="1" name="Shape 920"/>
        <p:cNvGrpSpPr/>
        <p:nvPr/>
      </p:nvGrpSpPr>
      <p:grpSpPr>
        <a:xfrm>
          <a:off x="0" y="0"/>
          <a:ext cx="0" cy="0"/>
          <a:chOff x="0" y="0"/>
          <a:chExt cx="0" cy="0"/>
        </a:xfrm>
      </p:grpSpPr>
      <p:sp>
        <p:nvSpPr>
          <p:cNvPr id="921" name="Google Shape;921;p156"/>
          <p:cNvSpPr txBox="1">
            <a:spLocks noGrp="1"/>
          </p:cNvSpPr>
          <p:nvPr>
            <p:ph type="sldNum" idx="12"/>
          </p:nvPr>
        </p:nvSpPr>
        <p:spPr>
          <a:xfrm>
            <a:off x="6858000" y="4806072"/>
            <a:ext cx="2133600" cy="1848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922" name="Google Shape;922;p156"/>
          <p:cNvSpPr txBox="1">
            <a:spLocks noGrp="1"/>
          </p:cNvSpPr>
          <p:nvPr>
            <p:ph type="ctrTitle"/>
          </p:nvPr>
        </p:nvSpPr>
        <p:spPr>
          <a:xfrm>
            <a:off x="685800" y="1589035"/>
            <a:ext cx="3886200" cy="12003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chemeClr val="lt1"/>
              </a:buClr>
              <a:buSzPts val="1400"/>
              <a:buNone/>
              <a:defRPr sz="2400" i="0" u="none" strike="noStrike" cap="none">
                <a:solidFill>
                  <a:schemeClr val="lt1"/>
                </a:solidFill>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sp>
        <p:nvSpPr>
          <p:cNvPr id="923" name="Google Shape;923;p156"/>
          <p:cNvSpPr txBox="1">
            <a:spLocks noGrp="1"/>
          </p:cNvSpPr>
          <p:nvPr>
            <p:ph type="subTitle" idx="1"/>
          </p:nvPr>
        </p:nvSpPr>
        <p:spPr>
          <a:xfrm>
            <a:off x="685800" y="3110247"/>
            <a:ext cx="3429000" cy="12003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lt1"/>
              </a:buClr>
              <a:buSzPts val="1600"/>
              <a:buNone/>
              <a:defRPr sz="1600" i="0" u="none" strike="noStrike" cap="none">
                <a:solidFill>
                  <a:schemeClr val="lt1"/>
                </a:solidFill>
              </a:defRPr>
            </a:lvl1pPr>
            <a:lvl2pPr marR="0" lvl="1" algn="ctr" rtl="0">
              <a:lnSpc>
                <a:spcPct val="100000"/>
              </a:lnSpc>
              <a:spcBef>
                <a:spcPts val="800"/>
              </a:spcBef>
              <a:spcAft>
                <a:spcPts val="0"/>
              </a:spcAft>
              <a:buClr>
                <a:srgbClr val="888888"/>
              </a:buClr>
              <a:buSzPts val="1600"/>
              <a:buNone/>
              <a:defRPr sz="1600" i="0" u="none" strike="noStrike" cap="none">
                <a:solidFill>
                  <a:srgbClr val="888888"/>
                </a:solidFill>
              </a:defRPr>
            </a:lvl2pPr>
            <a:lvl3pPr marR="0" lvl="2" algn="ctr" rtl="0">
              <a:lnSpc>
                <a:spcPct val="100000"/>
              </a:lnSpc>
              <a:spcBef>
                <a:spcPts val="800"/>
              </a:spcBef>
              <a:spcAft>
                <a:spcPts val="0"/>
              </a:spcAft>
              <a:buClr>
                <a:srgbClr val="888888"/>
              </a:buClr>
              <a:buSzPts val="1800"/>
              <a:buNone/>
              <a:defRPr sz="1800" i="0" u="none" strike="noStrike" cap="none">
                <a:solidFill>
                  <a:srgbClr val="888888"/>
                </a:solidFill>
              </a:defRPr>
            </a:lvl3pPr>
            <a:lvl4pPr marR="0" lvl="3" algn="ctr" rtl="0">
              <a:lnSpc>
                <a:spcPct val="100000"/>
              </a:lnSpc>
              <a:spcBef>
                <a:spcPts val="320"/>
              </a:spcBef>
              <a:spcAft>
                <a:spcPts val="0"/>
              </a:spcAft>
              <a:buClr>
                <a:srgbClr val="888888"/>
              </a:buClr>
              <a:buSzPts val="1600"/>
              <a:buNone/>
              <a:defRPr sz="1600" i="0" u="none" strike="noStrike" cap="none">
                <a:solidFill>
                  <a:srgbClr val="888888"/>
                </a:solidFill>
              </a:defRPr>
            </a:lvl4pPr>
            <a:lvl5pPr marR="0" lvl="4" algn="ctr" rtl="0">
              <a:lnSpc>
                <a:spcPct val="100000"/>
              </a:lnSpc>
              <a:spcBef>
                <a:spcPts val="280"/>
              </a:spcBef>
              <a:spcAft>
                <a:spcPts val="0"/>
              </a:spcAft>
              <a:buClr>
                <a:srgbClr val="888888"/>
              </a:buClr>
              <a:buSzPts val="1400"/>
              <a:buNone/>
              <a:defRPr sz="1400" i="0" u="none" strike="noStrike" cap="none">
                <a:solidFill>
                  <a:srgbClr val="888888"/>
                </a:solidFill>
              </a:defRPr>
            </a:lvl5pPr>
            <a:lvl6pPr marR="0" lvl="5" algn="ctr" rtl="0">
              <a:lnSpc>
                <a:spcPct val="100000"/>
              </a:lnSpc>
              <a:spcBef>
                <a:spcPts val="400"/>
              </a:spcBef>
              <a:spcAft>
                <a:spcPts val="0"/>
              </a:spcAft>
              <a:buClr>
                <a:srgbClr val="888888"/>
              </a:buClr>
              <a:buSzPts val="2000"/>
              <a:buNone/>
              <a:defRPr sz="2000" i="0" u="none" strike="noStrike" cap="none">
                <a:solidFill>
                  <a:srgbClr val="888888"/>
                </a:solidFill>
              </a:defRPr>
            </a:lvl6pPr>
            <a:lvl7pPr marR="0" lvl="6" algn="ctr" rtl="0">
              <a:lnSpc>
                <a:spcPct val="100000"/>
              </a:lnSpc>
              <a:spcBef>
                <a:spcPts val="400"/>
              </a:spcBef>
              <a:spcAft>
                <a:spcPts val="0"/>
              </a:spcAft>
              <a:buClr>
                <a:srgbClr val="888888"/>
              </a:buClr>
              <a:buSzPts val="2000"/>
              <a:buNone/>
              <a:defRPr sz="2000" i="0" u="none" strike="noStrike" cap="none">
                <a:solidFill>
                  <a:srgbClr val="888888"/>
                </a:solidFill>
              </a:defRPr>
            </a:lvl7pPr>
            <a:lvl8pPr marR="0" lvl="7" algn="ctr" rtl="0">
              <a:lnSpc>
                <a:spcPct val="100000"/>
              </a:lnSpc>
              <a:spcBef>
                <a:spcPts val="400"/>
              </a:spcBef>
              <a:spcAft>
                <a:spcPts val="0"/>
              </a:spcAft>
              <a:buClr>
                <a:srgbClr val="888888"/>
              </a:buClr>
              <a:buSzPts val="2000"/>
              <a:buNone/>
              <a:defRPr sz="2000" i="0" u="none" strike="noStrike" cap="none">
                <a:solidFill>
                  <a:srgbClr val="888888"/>
                </a:solidFill>
              </a:defRPr>
            </a:lvl8pPr>
            <a:lvl9pPr marR="0" lvl="8" algn="ctr" rtl="0">
              <a:lnSpc>
                <a:spcPct val="100000"/>
              </a:lnSpc>
              <a:spcBef>
                <a:spcPts val="400"/>
              </a:spcBef>
              <a:spcAft>
                <a:spcPts val="0"/>
              </a:spcAft>
              <a:buClr>
                <a:srgbClr val="888888"/>
              </a:buClr>
              <a:buSzPts val="2000"/>
              <a:buNone/>
              <a:defRPr sz="2000" i="0" u="none" strike="noStrike" cap="none">
                <a:solidFill>
                  <a:srgbClr val="888888"/>
                </a:solidFill>
              </a:defRPr>
            </a:lvl9pPr>
          </a:lstStyle>
          <a:p>
            <a:endParaRPr/>
          </a:p>
        </p:txBody>
      </p:sp>
      <p:cxnSp>
        <p:nvCxnSpPr>
          <p:cNvPr id="924" name="Google Shape;924;p156"/>
          <p:cNvCxnSpPr/>
          <p:nvPr/>
        </p:nvCxnSpPr>
        <p:spPr>
          <a:xfrm>
            <a:off x="746760" y="2949716"/>
            <a:ext cx="320100" cy="0"/>
          </a:xfrm>
          <a:prstGeom prst="straightConnector1">
            <a:avLst/>
          </a:prstGeom>
          <a:noFill/>
          <a:ln w="19050" cap="flat" cmpd="sng">
            <a:solidFill>
              <a:srgbClr val="FFFFFF"/>
            </a:solidFill>
            <a:prstDash val="solid"/>
            <a:round/>
            <a:headEnd type="none" w="sm" len="sm"/>
            <a:tailEnd type="none" w="sm" len="sm"/>
          </a:ln>
        </p:spPr>
      </p:cxnSp>
      <p:pic>
        <p:nvPicPr>
          <p:cNvPr id="925" name="Google Shape;925;p156"/>
          <p:cNvPicPr preferRelativeResize="0"/>
          <p:nvPr/>
        </p:nvPicPr>
        <p:blipFill rotWithShape="1">
          <a:blip r:embed="rId2">
            <a:alphaModFix/>
          </a:blip>
          <a:srcRect/>
          <a:stretch/>
        </p:blipFill>
        <p:spPr>
          <a:xfrm>
            <a:off x="240300" y="273914"/>
            <a:ext cx="2029413" cy="734505"/>
          </a:xfrm>
          <a:prstGeom prst="rect">
            <a:avLst/>
          </a:prstGeom>
          <a:noFill/>
          <a:ln>
            <a:noFill/>
          </a:ln>
        </p:spPr>
      </p:pic>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matchingName="1_Red/Gray Title Only 1">
  <p:cSld name="1_Red/Gray Title Only_1">
    <p:bg>
      <p:bgPr>
        <a:solidFill>
          <a:schemeClr val="lt1"/>
        </a:solidFill>
        <a:effectLst/>
      </p:bgPr>
    </p:bg>
    <p:spTree>
      <p:nvGrpSpPr>
        <p:cNvPr id="1" name="Shape 926"/>
        <p:cNvGrpSpPr/>
        <p:nvPr/>
      </p:nvGrpSpPr>
      <p:grpSpPr>
        <a:xfrm>
          <a:off x="0" y="0"/>
          <a:ext cx="0" cy="0"/>
          <a:chOff x="0" y="0"/>
          <a:chExt cx="0" cy="0"/>
        </a:xfrm>
      </p:grpSpPr>
      <p:sp>
        <p:nvSpPr>
          <p:cNvPr id="927" name="Google Shape;927;p157"/>
          <p:cNvSpPr>
            <a:spLocks noGrp="1"/>
          </p:cNvSpPr>
          <p:nvPr>
            <p:ph type="pic" idx="2"/>
          </p:nvPr>
        </p:nvSpPr>
        <p:spPr>
          <a:xfrm>
            <a:off x="152400" y="152761"/>
            <a:ext cx="4419600" cy="4838100"/>
          </a:xfrm>
          <a:prstGeom prst="rect">
            <a:avLst/>
          </a:prstGeom>
          <a:solidFill>
            <a:srgbClr val="E7E7E5"/>
          </a:solidFill>
          <a:ln>
            <a:noFill/>
          </a:ln>
        </p:spPr>
      </p:sp>
      <p:sp>
        <p:nvSpPr>
          <p:cNvPr id="928" name="Google Shape;928;p157"/>
          <p:cNvSpPr txBox="1">
            <a:spLocks noGrp="1"/>
          </p:cNvSpPr>
          <p:nvPr>
            <p:ph type="sldNum" idx="12"/>
          </p:nvPr>
        </p:nvSpPr>
        <p:spPr>
          <a:xfrm>
            <a:off x="6858000" y="4806072"/>
            <a:ext cx="2133600" cy="1848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929" name="Google Shape;929;p157"/>
          <p:cNvSpPr txBox="1">
            <a:spLocks noGrp="1"/>
          </p:cNvSpPr>
          <p:nvPr>
            <p:ph type="body" idx="1"/>
          </p:nvPr>
        </p:nvSpPr>
        <p:spPr>
          <a:xfrm rot="-5400000">
            <a:off x="3451035" y="1089061"/>
            <a:ext cx="2057400" cy="184800"/>
          </a:xfrm>
          <a:prstGeom prst="rect">
            <a:avLst/>
          </a:prstGeom>
          <a:noFill/>
          <a:ln>
            <a:noFill/>
          </a:ln>
        </p:spPr>
        <p:txBody>
          <a:bodyPr spcFirstLastPara="1" wrap="square" lIns="91425" tIns="91425" rIns="91425" bIns="91425" anchor="t" anchorCtr="0">
            <a:noAutofit/>
          </a:bodyPr>
          <a:lstStyle>
            <a:lvl1pPr marL="457200" marR="0" lvl="0" indent="-228600" algn="r" rtl="0">
              <a:lnSpc>
                <a:spcPct val="100000"/>
              </a:lnSpc>
              <a:spcBef>
                <a:spcPts val="0"/>
              </a:spcBef>
              <a:spcAft>
                <a:spcPts val="0"/>
              </a:spcAft>
              <a:buClr>
                <a:srgbClr val="FFFFFF"/>
              </a:buClr>
              <a:buSzPts val="1600"/>
              <a:buNone/>
              <a:defRPr sz="600" i="0" u="none" strike="noStrike" cap="none">
                <a:solidFill>
                  <a:srgbClr val="FFFFFF"/>
                </a:solidFill>
              </a:defRPr>
            </a:lvl1pPr>
            <a:lvl2pPr marL="914400" marR="0" lvl="1" indent="-228600" algn="l" rtl="0">
              <a:lnSpc>
                <a:spcPct val="100000"/>
              </a:lnSpc>
              <a:spcBef>
                <a:spcPts val="800"/>
              </a:spcBef>
              <a:spcAft>
                <a:spcPts val="0"/>
              </a:spcAft>
              <a:buClr>
                <a:schemeClr val="lt1"/>
              </a:buClr>
              <a:buSzPts val="1600"/>
              <a:buNone/>
              <a:defRPr sz="1800" i="0" u="none" strike="noStrike" cap="none">
                <a:solidFill>
                  <a:schemeClr val="lt1"/>
                </a:solidFill>
              </a:defRPr>
            </a:lvl2pPr>
            <a:lvl3pPr marL="1371600" marR="0" lvl="2" indent="-228600" algn="l" rtl="0">
              <a:lnSpc>
                <a:spcPct val="100000"/>
              </a:lnSpc>
              <a:spcBef>
                <a:spcPts val="800"/>
              </a:spcBef>
              <a:spcAft>
                <a:spcPts val="0"/>
              </a:spcAft>
              <a:buClr>
                <a:schemeClr val="lt1"/>
              </a:buClr>
              <a:buSzPts val="1800"/>
              <a:buNone/>
              <a:defRPr sz="1600" i="0" u="none" strike="noStrike" cap="none">
                <a:solidFill>
                  <a:schemeClr val="lt1"/>
                </a:solidFill>
              </a:defRPr>
            </a:lvl3pPr>
            <a:lvl4pPr marL="1828800" marR="0" lvl="3" indent="-228600" algn="l" rtl="0">
              <a:lnSpc>
                <a:spcPct val="100000"/>
              </a:lnSpc>
              <a:spcBef>
                <a:spcPts val="280"/>
              </a:spcBef>
              <a:spcAft>
                <a:spcPts val="0"/>
              </a:spcAft>
              <a:buClr>
                <a:schemeClr val="lt1"/>
              </a:buClr>
              <a:buSzPts val="1600"/>
              <a:buNone/>
              <a:defRPr sz="1400" i="0" u="none" strike="noStrike" cap="none">
                <a:solidFill>
                  <a:schemeClr val="lt1"/>
                </a:solidFill>
              </a:defRPr>
            </a:lvl4pPr>
            <a:lvl5pPr marL="2286000" marR="0" lvl="4" indent="-228600" algn="l" rtl="0">
              <a:lnSpc>
                <a:spcPct val="100000"/>
              </a:lnSpc>
              <a:spcBef>
                <a:spcPts val="240"/>
              </a:spcBef>
              <a:spcAft>
                <a:spcPts val="0"/>
              </a:spcAft>
              <a:buClr>
                <a:schemeClr val="lt1"/>
              </a:buClr>
              <a:buSzPts val="1400"/>
              <a:buNone/>
              <a:defRPr sz="1200" i="0" u="none" strike="noStrike" cap="none">
                <a:solidFill>
                  <a:schemeClr val="lt1"/>
                </a:solidFill>
              </a:defRPr>
            </a:lvl5pPr>
            <a:lvl6pPr marL="2743200" marR="0" lvl="5" indent="-355600" algn="l" rtl="0">
              <a:lnSpc>
                <a:spcPct val="100000"/>
              </a:lnSpc>
              <a:spcBef>
                <a:spcPts val="400"/>
              </a:spcBef>
              <a:spcAft>
                <a:spcPts val="0"/>
              </a:spcAft>
              <a:buClr>
                <a:schemeClr val="dk1"/>
              </a:buClr>
              <a:buSzPts val="2000"/>
              <a:buChar char="•"/>
              <a:defRPr sz="2000" i="0" u="none" strike="noStrike" cap="none">
                <a:solidFill>
                  <a:schemeClr val="dk1"/>
                </a:solidFill>
              </a:defRPr>
            </a:lvl6pPr>
            <a:lvl7pPr marL="3200400" marR="0" lvl="6" indent="-355600" algn="l" rtl="0">
              <a:lnSpc>
                <a:spcPct val="100000"/>
              </a:lnSpc>
              <a:spcBef>
                <a:spcPts val="400"/>
              </a:spcBef>
              <a:spcAft>
                <a:spcPts val="0"/>
              </a:spcAft>
              <a:buClr>
                <a:schemeClr val="dk1"/>
              </a:buClr>
              <a:buSzPts val="2000"/>
              <a:buChar char="•"/>
              <a:defRPr sz="2000" i="0" u="none" strike="noStrike" cap="none">
                <a:solidFill>
                  <a:schemeClr val="dk1"/>
                </a:solidFill>
              </a:defRPr>
            </a:lvl7pPr>
            <a:lvl8pPr marL="3657600" marR="0" lvl="7" indent="-355600" algn="l" rtl="0">
              <a:lnSpc>
                <a:spcPct val="100000"/>
              </a:lnSpc>
              <a:spcBef>
                <a:spcPts val="400"/>
              </a:spcBef>
              <a:spcAft>
                <a:spcPts val="0"/>
              </a:spcAft>
              <a:buClr>
                <a:schemeClr val="dk1"/>
              </a:buClr>
              <a:buSzPts val="2000"/>
              <a:buChar char="•"/>
              <a:defRPr sz="2000" i="0" u="none" strike="noStrike" cap="none">
                <a:solidFill>
                  <a:schemeClr val="dk1"/>
                </a:solidFill>
              </a:defRPr>
            </a:lvl8pPr>
            <a:lvl9pPr marL="4114800" marR="0" lvl="8" indent="-355600" algn="l" rtl="0">
              <a:lnSpc>
                <a:spcPct val="100000"/>
              </a:lnSpc>
              <a:spcBef>
                <a:spcPts val="400"/>
              </a:spcBef>
              <a:spcAft>
                <a:spcPts val="0"/>
              </a:spcAft>
              <a:buClr>
                <a:schemeClr val="dk1"/>
              </a:buClr>
              <a:buSzPts val="2000"/>
              <a:buChar char="•"/>
              <a:defRPr sz="2000" i="0" u="none" strike="noStrike" cap="none">
                <a:solidFill>
                  <a:schemeClr val="dk1"/>
                </a:solidFill>
              </a:defRPr>
            </a:lvl9pPr>
          </a:lstStyle>
          <a:p>
            <a:endParaRPr/>
          </a:p>
        </p:txBody>
      </p:sp>
      <p:sp>
        <p:nvSpPr>
          <p:cNvPr id="930" name="Google Shape;930;p157"/>
          <p:cNvSpPr txBox="1">
            <a:spLocks noGrp="1"/>
          </p:cNvSpPr>
          <p:nvPr>
            <p:ph type="title"/>
          </p:nvPr>
        </p:nvSpPr>
        <p:spPr>
          <a:xfrm>
            <a:off x="4877104" y="2171144"/>
            <a:ext cx="3885900" cy="8310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SzPts val="1400"/>
              <a:buNone/>
              <a:defRPr sz="2400" i="0" u="none" strike="noStrike" cap="none"/>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matchingName="1_Red/Gray 1 Content">
  <p:cSld name="1_Red/Gray 1 Content">
    <p:bg>
      <p:bgPr>
        <a:solidFill>
          <a:schemeClr val="lt1"/>
        </a:solidFill>
        <a:effectLst/>
      </p:bgPr>
    </p:bg>
    <p:spTree>
      <p:nvGrpSpPr>
        <p:cNvPr id="1" name="Shape 931"/>
        <p:cNvGrpSpPr/>
        <p:nvPr/>
      </p:nvGrpSpPr>
      <p:grpSpPr>
        <a:xfrm>
          <a:off x="0" y="0"/>
          <a:ext cx="0" cy="0"/>
          <a:chOff x="0" y="0"/>
          <a:chExt cx="0" cy="0"/>
        </a:xfrm>
      </p:grpSpPr>
      <p:sp>
        <p:nvSpPr>
          <p:cNvPr id="932" name="Google Shape;932;p158"/>
          <p:cNvSpPr txBox="1">
            <a:spLocks noGrp="1"/>
          </p:cNvSpPr>
          <p:nvPr>
            <p:ph type="dt" idx="10"/>
          </p:nvPr>
        </p:nvSpPr>
        <p:spPr>
          <a:xfrm>
            <a:off x="152400" y="4806072"/>
            <a:ext cx="2133600" cy="1845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SzPts val="1400"/>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933" name="Google Shape;933;p158"/>
          <p:cNvSpPr txBox="1">
            <a:spLocks noGrp="1"/>
          </p:cNvSpPr>
          <p:nvPr>
            <p:ph type="ftr" idx="11"/>
          </p:nvPr>
        </p:nvSpPr>
        <p:spPr>
          <a:xfrm>
            <a:off x="3124200" y="4806072"/>
            <a:ext cx="2895600" cy="1845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SzPts val="1400"/>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934" name="Google Shape;934;p158"/>
          <p:cNvSpPr txBox="1">
            <a:spLocks noGrp="1"/>
          </p:cNvSpPr>
          <p:nvPr>
            <p:ph type="sldNum" idx="12"/>
          </p:nvPr>
        </p:nvSpPr>
        <p:spPr>
          <a:xfrm>
            <a:off x="6858000" y="4806072"/>
            <a:ext cx="2133600" cy="184500"/>
          </a:xfrm>
          <a:prstGeom prst="rect">
            <a:avLst/>
          </a:prstGeom>
          <a:noFill/>
          <a:ln>
            <a:noFill/>
          </a:ln>
        </p:spPr>
        <p:txBody>
          <a:bodyPr spcFirstLastPara="1" wrap="square" lIns="91425" tIns="45700" rIns="91425" bIns="45700" anchor="ctr" anchorCtr="0">
            <a:norm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935" name="Google Shape;935;p158"/>
          <p:cNvSpPr txBox="1">
            <a:spLocks noGrp="1"/>
          </p:cNvSpPr>
          <p:nvPr>
            <p:ph type="title"/>
          </p:nvPr>
        </p:nvSpPr>
        <p:spPr>
          <a:xfrm>
            <a:off x="686104" y="677485"/>
            <a:ext cx="7772400" cy="458100"/>
          </a:xfrm>
          <a:prstGeom prst="rect">
            <a:avLst/>
          </a:prstGeom>
          <a:noFill/>
          <a:ln>
            <a:noFill/>
          </a:ln>
        </p:spPr>
        <p:txBody>
          <a:bodyPr spcFirstLastPara="1" wrap="square" lIns="91425" tIns="91425" rIns="91425" bIns="91425" anchor="b" anchorCtr="0">
            <a:normAutofit/>
          </a:bodyPr>
          <a:lstStyle>
            <a:lvl1pPr marR="0" lvl="0" algn="l" rtl="0">
              <a:lnSpc>
                <a:spcPct val="100000"/>
              </a:lnSpc>
              <a:spcBef>
                <a:spcPts val="0"/>
              </a:spcBef>
              <a:spcAft>
                <a:spcPts val="0"/>
              </a:spcAft>
              <a:buClr>
                <a:srgbClr val="BA0C2F"/>
              </a:buClr>
              <a:buSzPts val="1400"/>
              <a:buFont typeface="Cabin"/>
              <a:buNone/>
              <a:defRPr sz="2400" b="0" i="0" u="none" strike="noStrike" cap="none">
                <a:solidFill>
                  <a:srgbClr val="BA0C2F"/>
                </a:solidFill>
                <a:latin typeface="Cabin"/>
                <a:ea typeface="Cabin"/>
                <a:cs typeface="Cabin"/>
                <a:sym typeface="Cabin"/>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sp>
        <p:nvSpPr>
          <p:cNvPr id="936" name="Google Shape;936;p158"/>
          <p:cNvSpPr txBox="1">
            <a:spLocks noGrp="1"/>
          </p:cNvSpPr>
          <p:nvPr>
            <p:ph type="body" idx="1"/>
          </p:nvPr>
        </p:nvSpPr>
        <p:spPr>
          <a:xfrm>
            <a:off x="685800" y="1286662"/>
            <a:ext cx="7772400" cy="3174900"/>
          </a:xfrm>
          <a:prstGeom prst="rect">
            <a:avLst/>
          </a:prstGeom>
          <a:noFill/>
          <a:ln>
            <a:noFill/>
          </a:ln>
        </p:spPr>
        <p:txBody>
          <a:bodyPr spcFirstLastPara="1" wrap="square" lIns="91425" tIns="91425" rIns="91425" bIns="91425" anchor="t" anchorCtr="0">
            <a:normAutofit/>
          </a:bodyPr>
          <a:lstStyle>
            <a:lvl1pPr marL="457200" marR="0" lvl="0" indent="-330200" algn="l" rtl="0">
              <a:lnSpc>
                <a:spcPct val="100000"/>
              </a:lnSpc>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1pPr>
            <a:lvl2pPr marL="914400" marR="0" lvl="1" indent="-330200" algn="l" rtl="0">
              <a:lnSpc>
                <a:spcPct val="100000"/>
              </a:lnSpc>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1371600" marR="0" lvl="2" indent="-342900" algn="l" rtl="0">
              <a:lnSpc>
                <a:spcPct val="100000"/>
              </a:lnSpc>
              <a:spcBef>
                <a:spcPts val="8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L="1828800" marR="0" lvl="3" indent="-330200" algn="l" rtl="0">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L="2286000" marR="0" lvl="4" indent="-317500"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matchingName="Red/Gray 1 Content">
  <p:cSld name="Red/Gray 1 Content">
    <p:bg>
      <p:bgPr>
        <a:solidFill>
          <a:srgbClr val="E7E7E5"/>
        </a:solidFill>
        <a:effectLst/>
      </p:bgPr>
    </p:bg>
    <p:spTree>
      <p:nvGrpSpPr>
        <p:cNvPr id="1" name="Shape 937"/>
        <p:cNvGrpSpPr/>
        <p:nvPr/>
      </p:nvGrpSpPr>
      <p:grpSpPr>
        <a:xfrm>
          <a:off x="0" y="0"/>
          <a:ext cx="0" cy="0"/>
          <a:chOff x="0" y="0"/>
          <a:chExt cx="0" cy="0"/>
        </a:xfrm>
      </p:grpSpPr>
      <p:sp>
        <p:nvSpPr>
          <p:cNvPr id="938" name="Google Shape;938;p159"/>
          <p:cNvSpPr txBox="1">
            <a:spLocks noGrp="1"/>
          </p:cNvSpPr>
          <p:nvPr>
            <p:ph type="dt" idx="10"/>
          </p:nvPr>
        </p:nvSpPr>
        <p:spPr>
          <a:xfrm>
            <a:off x="152400" y="4806072"/>
            <a:ext cx="2133600" cy="1845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SzPts val="1400"/>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939" name="Google Shape;939;p159"/>
          <p:cNvSpPr txBox="1">
            <a:spLocks noGrp="1"/>
          </p:cNvSpPr>
          <p:nvPr>
            <p:ph type="ftr" idx="11"/>
          </p:nvPr>
        </p:nvSpPr>
        <p:spPr>
          <a:xfrm>
            <a:off x="3124200" y="4806072"/>
            <a:ext cx="2895600" cy="1845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SzPts val="1400"/>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940" name="Google Shape;940;p159"/>
          <p:cNvSpPr txBox="1">
            <a:spLocks noGrp="1"/>
          </p:cNvSpPr>
          <p:nvPr>
            <p:ph type="sldNum" idx="12"/>
          </p:nvPr>
        </p:nvSpPr>
        <p:spPr>
          <a:xfrm>
            <a:off x="6858000" y="4806072"/>
            <a:ext cx="2133600" cy="184500"/>
          </a:xfrm>
          <a:prstGeom prst="rect">
            <a:avLst/>
          </a:prstGeom>
          <a:noFill/>
          <a:ln>
            <a:noFill/>
          </a:ln>
        </p:spPr>
        <p:txBody>
          <a:bodyPr spcFirstLastPara="1" wrap="square" lIns="91425" tIns="45700" rIns="91425" bIns="45700" anchor="ctr" anchorCtr="0">
            <a:norm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941" name="Google Shape;941;p159"/>
          <p:cNvSpPr txBox="1">
            <a:spLocks noGrp="1"/>
          </p:cNvSpPr>
          <p:nvPr>
            <p:ph type="title"/>
          </p:nvPr>
        </p:nvSpPr>
        <p:spPr>
          <a:xfrm>
            <a:off x="686104" y="677485"/>
            <a:ext cx="7772400" cy="458100"/>
          </a:xfrm>
          <a:prstGeom prst="rect">
            <a:avLst/>
          </a:prstGeom>
          <a:noFill/>
          <a:ln>
            <a:noFill/>
          </a:ln>
        </p:spPr>
        <p:txBody>
          <a:bodyPr spcFirstLastPara="1" wrap="square" lIns="91425" tIns="91425" rIns="91425" bIns="91425" anchor="b" anchorCtr="0">
            <a:normAutofit/>
          </a:bodyPr>
          <a:lstStyle>
            <a:lvl1pPr marR="0" lvl="0" algn="l" rtl="0">
              <a:lnSpc>
                <a:spcPct val="100000"/>
              </a:lnSpc>
              <a:spcBef>
                <a:spcPts val="0"/>
              </a:spcBef>
              <a:spcAft>
                <a:spcPts val="0"/>
              </a:spcAft>
              <a:buClr>
                <a:srgbClr val="BA0C2F"/>
              </a:buClr>
              <a:buSzPts val="1400"/>
              <a:buFont typeface="Cabin"/>
              <a:buNone/>
              <a:defRPr sz="2400" b="0" i="0" u="none" strike="noStrike" cap="none">
                <a:solidFill>
                  <a:srgbClr val="BA0C2F"/>
                </a:solidFill>
                <a:latin typeface="Cabin"/>
                <a:ea typeface="Cabin"/>
                <a:cs typeface="Cabin"/>
                <a:sym typeface="Cabin"/>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sp>
        <p:nvSpPr>
          <p:cNvPr id="942" name="Google Shape;942;p159"/>
          <p:cNvSpPr txBox="1">
            <a:spLocks noGrp="1"/>
          </p:cNvSpPr>
          <p:nvPr>
            <p:ph type="body" idx="1"/>
          </p:nvPr>
        </p:nvSpPr>
        <p:spPr>
          <a:xfrm>
            <a:off x="685800" y="1286662"/>
            <a:ext cx="7772400" cy="3174900"/>
          </a:xfrm>
          <a:prstGeom prst="rect">
            <a:avLst/>
          </a:prstGeom>
          <a:noFill/>
          <a:ln>
            <a:noFill/>
          </a:ln>
        </p:spPr>
        <p:txBody>
          <a:bodyPr spcFirstLastPara="1" wrap="square" lIns="91425" tIns="91425" rIns="91425" bIns="91425" anchor="t" anchorCtr="0">
            <a:normAutofit/>
          </a:bodyPr>
          <a:lstStyle>
            <a:lvl1pPr marL="457200" marR="0" lvl="0" indent="-330200" algn="l" rtl="0">
              <a:lnSpc>
                <a:spcPct val="100000"/>
              </a:lnSpc>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1pPr>
            <a:lvl2pPr marL="914400" marR="0" lvl="1" indent="-330200" algn="l" rtl="0">
              <a:lnSpc>
                <a:spcPct val="100000"/>
              </a:lnSpc>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1371600" marR="0" lvl="2" indent="-342900" algn="l" rtl="0">
              <a:lnSpc>
                <a:spcPct val="100000"/>
              </a:lnSpc>
              <a:spcBef>
                <a:spcPts val="8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L="1828800" marR="0" lvl="3" indent="-330200" algn="l" rtl="0">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L="2286000" marR="0" lvl="4" indent="-317500"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matchingName="Red/Gray 1 Content 1">
  <p:cSld name="Red/Gray 1 Content_1">
    <p:bg>
      <p:bgPr>
        <a:solidFill>
          <a:srgbClr val="CFCDC9"/>
        </a:solidFill>
        <a:effectLst/>
      </p:bgPr>
    </p:bg>
    <p:spTree>
      <p:nvGrpSpPr>
        <p:cNvPr id="1" name="Shape 943"/>
        <p:cNvGrpSpPr/>
        <p:nvPr/>
      </p:nvGrpSpPr>
      <p:grpSpPr>
        <a:xfrm>
          <a:off x="0" y="0"/>
          <a:ext cx="0" cy="0"/>
          <a:chOff x="0" y="0"/>
          <a:chExt cx="0" cy="0"/>
        </a:xfrm>
      </p:grpSpPr>
      <p:sp>
        <p:nvSpPr>
          <p:cNvPr id="944" name="Google Shape;944;p160"/>
          <p:cNvSpPr txBox="1">
            <a:spLocks noGrp="1"/>
          </p:cNvSpPr>
          <p:nvPr>
            <p:ph type="dt" idx="10"/>
          </p:nvPr>
        </p:nvSpPr>
        <p:spPr>
          <a:xfrm>
            <a:off x="152400" y="4806072"/>
            <a:ext cx="2133600" cy="1845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945" name="Google Shape;945;p160"/>
          <p:cNvSpPr txBox="1">
            <a:spLocks noGrp="1"/>
          </p:cNvSpPr>
          <p:nvPr>
            <p:ph type="ftr" idx="11"/>
          </p:nvPr>
        </p:nvSpPr>
        <p:spPr>
          <a:xfrm>
            <a:off x="3124200" y="4806072"/>
            <a:ext cx="2895600" cy="1845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946" name="Google Shape;946;p160"/>
          <p:cNvSpPr txBox="1">
            <a:spLocks noGrp="1"/>
          </p:cNvSpPr>
          <p:nvPr>
            <p:ph type="sldNum" idx="12"/>
          </p:nvPr>
        </p:nvSpPr>
        <p:spPr>
          <a:xfrm>
            <a:off x="6858000" y="4806072"/>
            <a:ext cx="2133600" cy="1845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947" name="Google Shape;947;p160"/>
          <p:cNvSpPr txBox="1">
            <a:spLocks noGrp="1"/>
          </p:cNvSpPr>
          <p:nvPr>
            <p:ph type="title"/>
          </p:nvPr>
        </p:nvSpPr>
        <p:spPr>
          <a:xfrm>
            <a:off x="686104" y="677485"/>
            <a:ext cx="7772400" cy="458100"/>
          </a:xfrm>
          <a:prstGeom prst="rect">
            <a:avLst/>
          </a:prstGeom>
          <a:noFill/>
          <a:ln>
            <a:noFill/>
          </a:ln>
        </p:spPr>
        <p:txBody>
          <a:bodyPr spcFirstLastPara="1" wrap="square" lIns="91425" tIns="91425" rIns="91425" bIns="91425" anchor="b" anchorCtr="0">
            <a:normAutofit/>
          </a:bodyPr>
          <a:lstStyle>
            <a:lvl1pPr marR="0" lvl="0" algn="l" rtl="0">
              <a:lnSpc>
                <a:spcPct val="100000"/>
              </a:lnSpc>
              <a:spcBef>
                <a:spcPts val="0"/>
              </a:spcBef>
              <a:spcAft>
                <a:spcPts val="0"/>
              </a:spcAft>
              <a:buClr>
                <a:srgbClr val="BA0C2F"/>
              </a:buClr>
              <a:buSzPts val="1400"/>
              <a:buFont typeface="Cabin"/>
              <a:buNone/>
              <a:defRPr sz="2400" b="0" i="0" u="none" strike="noStrike" cap="none">
                <a:solidFill>
                  <a:srgbClr val="BA0C2F"/>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48" name="Google Shape;948;p160"/>
          <p:cNvSpPr txBox="1">
            <a:spLocks noGrp="1"/>
          </p:cNvSpPr>
          <p:nvPr>
            <p:ph type="body" idx="1"/>
          </p:nvPr>
        </p:nvSpPr>
        <p:spPr>
          <a:xfrm>
            <a:off x="685800" y="1286662"/>
            <a:ext cx="7772400" cy="3174900"/>
          </a:xfrm>
          <a:prstGeom prst="rect">
            <a:avLst/>
          </a:prstGeom>
          <a:noFill/>
          <a:ln>
            <a:noFill/>
          </a:ln>
        </p:spPr>
        <p:txBody>
          <a:bodyPr spcFirstLastPara="1" wrap="square" lIns="91425" tIns="91425" rIns="91425" bIns="91425" anchor="t" anchorCtr="0">
            <a:normAutofit/>
          </a:bodyPr>
          <a:lstStyle>
            <a:lvl1pPr marL="457200" marR="0" lvl="0" indent="-330200" algn="l" rtl="0">
              <a:lnSpc>
                <a:spcPct val="100000"/>
              </a:lnSpc>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1pPr>
            <a:lvl2pPr marL="914400" marR="0" lvl="1" indent="-330200" algn="l" rtl="0">
              <a:lnSpc>
                <a:spcPct val="100000"/>
              </a:lnSpc>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1371600" marR="0" lvl="2" indent="-342900" algn="l" rtl="0">
              <a:lnSpc>
                <a:spcPct val="100000"/>
              </a:lnSpc>
              <a:spcBef>
                <a:spcPts val="8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L="1828800" marR="0" lvl="3" indent="-330200" algn="l" rtl="0">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L="2286000" marR="0" lvl="4" indent="-317500"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matchingName="1_Red/Gray 3 Content">
  <p:cSld name="1_Red/Gray 3 Content">
    <p:bg>
      <p:bgPr>
        <a:solidFill>
          <a:schemeClr val="lt1"/>
        </a:solidFill>
        <a:effectLst/>
      </p:bgPr>
    </p:bg>
    <p:spTree>
      <p:nvGrpSpPr>
        <p:cNvPr id="1" name="Shape 949"/>
        <p:cNvGrpSpPr/>
        <p:nvPr/>
      </p:nvGrpSpPr>
      <p:grpSpPr>
        <a:xfrm>
          <a:off x="0" y="0"/>
          <a:ext cx="0" cy="0"/>
          <a:chOff x="0" y="0"/>
          <a:chExt cx="0" cy="0"/>
        </a:xfrm>
      </p:grpSpPr>
      <p:sp>
        <p:nvSpPr>
          <p:cNvPr id="950" name="Google Shape;950;p161"/>
          <p:cNvSpPr txBox="1">
            <a:spLocks noGrp="1"/>
          </p:cNvSpPr>
          <p:nvPr>
            <p:ph type="body" idx="1"/>
          </p:nvPr>
        </p:nvSpPr>
        <p:spPr>
          <a:xfrm>
            <a:off x="686104" y="1286662"/>
            <a:ext cx="2514300" cy="3174900"/>
          </a:xfrm>
          <a:prstGeom prst="rect">
            <a:avLst/>
          </a:prstGeom>
          <a:noFill/>
          <a:ln>
            <a:noFill/>
          </a:ln>
        </p:spPr>
        <p:txBody>
          <a:bodyPr spcFirstLastPara="1" wrap="square" lIns="91425" tIns="91425" rIns="91425" bIns="91425" anchor="t" anchorCtr="0">
            <a:normAutofit/>
          </a:bodyPr>
          <a:lstStyle>
            <a:lvl1pPr marL="457200" marR="0" lvl="0" indent="-330200" algn="l" rtl="0">
              <a:lnSpc>
                <a:spcPct val="100000"/>
              </a:lnSpc>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1pPr>
            <a:lvl2pPr marL="914400" marR="0" lvl="1" indent="-330200" algn="l" rtl="0">
              <a:lnSpc>
                <a:spcPct val="100000"/>
              </a:lnSpc>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1371600" marR="0" lvl="2" indent="-330200" algn="l" rtl="0">
              <a:lnSpc>
                <a:spcPct val="100000"/>
              </a:lnSpc>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3pPr>
            <a:lvl4pPr marL="1828800" marR="0" lvl="3" indent="-317500"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4pPr>
            <a:lvl5pPr marL="2286000" marR="0" lvl="4" indent="-330200" algn="l" rtl="0">
              <a:lnSpc>
                <a:spcPct val="100000"/>
              </a:lnSpc>
              <a:spcBef>
                <a:spcPts val="320"/>
              </a:spcBef>
              <a:spcAft>
                <a:spcPts val="0"/>
              </a:spcAft>
              <a:buClr>
                <a:srgbClr val="FFFFFF"/>
              </a:buClr>
              <a:buSzPts val="1600"/>
              <a:buFont typeface="Arial"/>
              <a:buChar char="»"/>
              <a:defRPr sz="1600" b="0" i="0" u="none" strike="noStrike" cap="none">
                <a:solidFill>
                  <a:srgbClr val="FFFFFF"/>
                </a:solidFill>
                <a:latin typeface="Cabin"/>
                <a:ea typeface="Cabin"/>
                <a:cs typeface="Cabin"/>
                <a:sym typeface="Cabin"/>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
        <p:nvSpPr>
          <p:cNvPr id="951" name="Google Shape;951;p161"/>
          <p:cNvSpPr txBox="1">
            <a:spLocks noGrp="1"/>
          </p:cNvSpPr>
          <p:nvPr>
            <p:ph type="body" idx="2"/>
          </p:nvPr>
        </p:nvSpPr>
        <p:spPr>
          <a:xfrm>
            <a:off x="5943600" y="1286662"/>
            <a:ext cx="2514900" cy="3174900"/>
          </a:xfrm>
          <a:prstGeom prst="rect">
            <a:avLst/>
          </a:prstGeom>
          <a:noFill/>
          <a:ln>
            <a:noFill/>
          </a:ln>
        </p:spPr>
        <p:txBody>
          <a:bodyPr spcFirstLastPara="1" wrap="square" lIns="91425" tIns="91425" rIns="91425" bIns="91425" anchor="t" anchorCtr="0">
            <a:normAutofit/>
          </a:bodyPr>
          <a:lstStyle>
            <a:lvl1pPr marL="457200" marR="0" lvl="0" indent="-330200" algn="l" rtl="0">
              <a:lnSpc>
                <a:spcPct val="100000"/>
              </a:lnSpc>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1pPr>
            <a:lvl2pPr marL="914400" marR="0" lvl="1" indent="-330200" algn="l" rtl="0">
              <a:lnSpc>
                <a:spcPct val="100000"/>
              </a:lnSpc>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1371600" marR="0" lvl="2" indent="-330200" algn="l" rtl="0">
              <a:lnSpc>
                <a:spcPct val="100000"/>
              </a:lnSpc>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3pPr>
            <a:lvl4pPr marL="1828800" marR="0" lvl="3" indent="-317500"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4pPr>
            <a:lvl5pPr marL="2286000" marR="0" lvl="4" indent="-330200" algn="l" rtl="0">
              <a:lnSpc>
                <a:spcPct val="100000"/>
              </a:lnSpc>
              <a:spcBef>
                <a:spcPts val="320"/>
              </a:spcBef>
              <a:spcAft>
                <a:spcPts val="0"/>
              </a:spcAft>
              <a:buClr>
                <a:srgbClr val="FFFFFF"/>
              </a:buClr>
              <a:buSzPts val="1600"/>
              <a:buFont typeface="Arial"/>
              <a:buChar char="»"/>
              <a:defRPr sz="1600" b="0" i="0" u="none" strike="noStrike" cap="none">
                <a:solidFill>
                  <a:srgbClr val="FFFFFF"/>
                </a:solidFill>
                <a:latin typeface="Cabin"/>
                <a:ea typeface="Cabin"/>
                <a:cs typeface="Cabin"/>
                <a:sym typeface="Cabin"/>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
        <p:nvSpPr>
          <p:cNvPr id="952" name="Google Shape;952;p161"/>
          <p:cNvSpPr txBox="1">
            <a:spLocks noGrp="1"/>
          </p:cNvSpPr>
          <p:nvPr>
            <p:ph type="dt" idx="10"/>
          </p:nvPr>
        </p:nvSpPr>
        <p:spPr>
          <a:xfrm>
            <a:off x="152400" y="4806072"/>
            <a:ext cx="2133600" cy="1845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SzPts val="1400"/>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953" name="Google Shape;953;p161"/>
          <p:cNvSpPr txBox="1">
            <a:spLocks noGrp="1"/>
          </p:cNvSpPr>
          <p:nvPr>
            <p:ph type="ftr" idx="11"/>
          </p:nvPr>
        </p:nvSpPr>
        <p:spPr>
          <a:xfrm>
            <a:off x="3124200" y="4806072"/>
            <a:ext cx="2895600" cy="1845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SzPts val="1400"/>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954" name="Google Shape;954;p161"/>
          <p:cNvSpPr txBox="1">
            <a:spLocks noGrp="1"/>
          </p:cNvSpPr>
          <p:nvPr>
            <p:ph type="sldNum" idx="12"/>
          </p:nvPr>
        </p:nvSpPr>
        <p:spPr>
          <a:xfrm>
            <a:off x="6858000" y="4806072"/>
            <a:ext cx="2133600" cy="184500"/>
          </a:xfrm>
          <a:prstGeom prst="rect">
            <a:avLst/>
          </a:prstGeom>
          <a:noFill/>
          <a:ln>
            <a:noFill/>
          </a:ln>
        </p:spPr>
        <p:txBody>
          <a:bodyPr spcFirstLastPara="1" wrap="square" lIns="91425" tIns="45700" rIns="91425" bIns="45700" anchor="ctr" anchorCtr="0">
            <a:norm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955" name="Google Shape;955;p161"/>
          <p:cNvSpPr txBox="1">
            <a:spLocks noGrp="1"/>
          </p:cNvSpPr>
          <p:nvPr>
            <p:ph type="body" idx="3"/>
          </p:nvPr>
        </p:nvSpPr>
        <p:spPr>
          <a:xfrm>
            <a:off x="3314548" y="1286662"/>
            <a:ext cx="2514900" cy="3174900"/>
          </a:xfrm>
          <a:prstGeom prst="rect">
            <a:avLst/>
          </a:prstGeom>
          <a:noFill/>
          <a:ln>
            <a:noFill/>
          </a:ln>
        </p:spPr>
        <p:txBody>
          <a:bodyPr spcFirstLastPara="1" wrap="square" lIns="91425" tIns="91425" rIns="91425" bIns="91425" anchor="t" anchorCtr="0">
            <a:normAutofit/>
          </a:bodyPr>
          <a:lstStyle>
            <a:lvl1pPr marL="457200" marR="0" lvl="0" indent="-330200" algn="l" rtl="0">
              <a:lnSpc>
                <a:spcPct val="100000"/>
              </a:lnSpc>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1pPr>
            <a:lvl2pPr marL="914400" marR="0" lvl="1" indent="-330200" algn="l" rtl="0">
              <a:lnSpc>
                <a:spcPct val="100000"/>
              </a:lnSpc>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1371600" marR="0" lvl="2" indent="-330200" algn="l" rtl="0">
              <a:lnSpc>
                <a:spcPct val="100000"/>
              </a:lnSpc>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3pPr>
            <a:lvl4pPr marL="1828800" marR="0" lvl="3" indent="-317500"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4pPr>
            <a:lvl5pPr marL="2286000" marR="0" lvl="4" indent="-330200" algn="l" rtl="0">
              <a:lnSpc>
                <a:spcPct val="100000"/>
              </a:lnSpc>
              <a:spcBef>
                <a:spcPts val="320"/>
              </a:spcBef>
              <a:spcAft>
                <a:spcPts val="0"/>
              </a:spcAft>
              <a:buClr>
                <a:srgbClr val="FFFFFF"/>
              </a:buClr>
              <a:buSzPts val="1600"/>
              <a:buFont typeface="Arial"/>
              <a:buChar char="»"/>
              <a:defRPr sz="1600" b="0" i="0" u="none" strike="noStrike" cap="none">
                <a:solidFill>
                  <a:srgbClr val="FFFFFF"/>
                </a:solidFill>
                <a:latin typeface="Cabin"/>
                <a:ea typeface="Cabin"/>
                <a:cs typeface="Cabin"/>
                <a:sym typeface="Cabin"/>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
        <p:nvSpPr>
          <p:cNvPr id="956" name="Google Shape;956;p161"/>
          <p:cNvSpPr txBox="1">
            <a:spLocks noGrp="1"/>
          </p:cNvSpPr>
          <p:nvPr>
            <p:ph type="title"/>
          </p:nvPr>
        </p:nvSpPr>
        <p:spPr>
          <a:xfrm>
            <a:off x="686104" y="673810"/>
            <a:ext cx="7772400" cy="461700"/>
          </a:xfrm>
          <a:prstGeom prst="rect">
            <a:avLst/>
          </a:prstGeom>
          <a:noFill/>
          <a:ln>
            <a:noFill/>
          </a:ln>
        </p:spPr>
        <p:txBody>
          <a:bodyPr spcFirstLastPara="1" wrap="square" lIns="91425" tIns="91425" rIns="91425" bIns="91425" anchor="b" anchorCtr="0">
            <a:normAutofit/>
          </a:bodyPr>
          <a:lstStyle>
            <a:lvl1pPr marR="0" lvl="0" algn="l" rtl="0">
              <a:lnSpc>
                <a:spcPct val="100000"/>
              </a:lnSpc>
              <a:spcBef>
                <a:spcPts val="0"/>
              </a:spcBef>
              <a:spcAft>
                <a:spcPts val="0"/>
              </a:spcAft>
              <a:buClr>
                <a:srgbClr val="BA0C2F"/>
              </a:buClr>
              <a:buSzPts val="1400"/>
              <a:buFont typeface="Cabin"/>
              <a:buNone/>
              <a:defRPr sz="2400" b="0" i="0" u="none" strike="noStrike" cap="none">
                <a:solidFill>
                  <a:srgbClr val="BA0C2F"/>
                </a:solidFill>
                <a:latin typeface="Cabin"/>
                <a:ea typeface="Cabin"/>
                <a:cs typeface="Cabin"/>
                <a:sym typeface="Cabin"/>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matchingName="2_Red/Gray 1 Content">
  <p:cSld name="2_Red/Gray 1 Content">
    <p:bg>
      <p:bgPr>
        <a:solidFill>
          <a:srgbClr val="CFCDC9"/>
        </a:solidFill>
        <a:effectLst/>
      </p:bgPr>
    </p:bg>
    <p:spTree>
      <p:nvGrpSpPr>
        <p:cNvPr id="1" name="Shape 957"/>
        <p:cNvGrpSpPr/>
        <p:nvPr/>
      </p:nvGrpSpPr>
      <p:grpSpPr>
        <a:xfrm>
          <a:off x="0" y="0"/>
          <a:ext cx="0" cy="0"/>
          <a:chOff x="0" y="0"/>
          <a:chExt cx="0" cy="0"/>
        </a:xfrm>
      </p:grpSpPr>
      <p:sp>
        <p:nvSpPr>
          <p:cNvPr id="958" name="Google Shape;958;p162"/>
          <p:cNvSpPr txBox="1">
            <a:spLocks noGrp="1"/>
          </p:cNvSpPr>
          <p:nvPr>
            <p:ph type="dt" idx="10"/>
          </p:nvPr>
        </p:nvSpPr>
        <p:spPr>
          <a:xfrm>
            <a:off x="152400" y="4829155"/>
            <a:ext cx="2133600" cy="1386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959" name="Google Shape;959;p162"/>
          <p:cNvSpPr txBox="1">
            <a:spLocks noGrp="1"/>
          </p:cNvSpPr>
          <p:nvPr>
            <p:ph type="ftr" idx="11"/>
          </p:nvPr>
        </p:nvSpPr>
        <p:spPr>
          <a:xfrm>
            <a:off x="3124200" y="4829155"/>
            <a:ext cx="2895600" cy="1386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960" name="Google Shape;960;p162"/>
          <p:cNvSpPr txBox="1">
            <a:spLocks noGrp="1"/>
          </p:cNvSpPr>
          <p:nvPr>
            <p:ph type="sldNum" idx="12"/>
          </p:nvPr>
        </p:nvSpPr>
        <p:spPr>
          <a:xfrm>
            <a:off x="6858000" y="4829155"/>
            <a:ext cx="2133600" cy="138600"/>
          </a:xfrm>
          <a:prstGeom prst="rect">
            <a:avLst/>
          </a:prstGeom>
          <a:noFill/>
          <a:ln>
            <a:noFill/>
          </a:ln>
        </p:spPr>
        <p:txBody>
          <a:bodyPr spcFirstLastPara="1" wrap="square" lIns="91425" tIns="45700" rIns="91425" bIns="45700" anchor="ctr" anchorCtr="0">
            <a:normAutofit fontScale="62500" lnSpcReduction="20000"/>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961" name="Google Shape;961;p162"/>
          <p:cNvSpPr txBox="1">
            <a:spLocks noGrp="1"/>
          </p:cNvSpPr>
          <p:nvPr>
            <p:ph type="title"/>
          </p:nvPr>
        </p:nvSpPr>
        <p:spPr>
          <a:xfrm>
            <a:off x="686104" y="743063"/>
            <a:ext cx="7772400" cy="392400"/>
          </a:xfrm>
          <a:prstGeom prst="rect">
            <a:avLst/>
          </a:prstGeom>
          <a:noFill/>
          <a:ln>
            <a:noFill/>
          </a:ln>
        </p:spPr>
        <p:txBody>
          <a:bodyPr spcFirstLastPara="1" wrap="square" lIns="91425" tIns="45700" rIns="91425" bIns="45700" anchor="b" anchorCtr="0">
            <a:normAutofit/>
          </a:bodyPr>
          <a:lstStyle>
            <a:lvl1pPr marR="0" lvl="0" algn="l" rtl="0">
              <a:lnSpc>
                <a:spcPct val="100000"/>
              </a:lnSpc>
              <a:spcBef>
                <a:spcPts val="0"/>
              </a:spcBef>
              <a:spcAft>
                <a:spcPts val="0"/>
              </a:spcAft>
              <a:buClr>
                <a:srgbClr val="BA0C2F"/>
              </a:buClr>
              <a:buSzPts val="1400"/>
              <a:buFont typeface="Cabin"/>
              <a:buNone/>
              <a:defRPr sz="2800" b="0" i="0" u="none" strike="noStrike" cap="none">
                <a:solidFill>
                  <a:srgbClr val="BA0C2F"/>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62" name="Google Shape;962;p162"/>
          <p:cNvSpPr txBox="1">
            <a:spLocks noGrp="1"/>
          </p:cNvSpPr>
          <p:nvPr>
            <p:ph type="body" idx="1"/>
          </p:nvPr>
        </p:nvSpPr>
        <p:spPr>
          <a:xfrm>
            <a:off x="685800" y="1286662"/>
            <a:ext cx="7772400" cy="3174900"/>
          </a:xfrm>
          <a:prstGeom prst="rect">
            <a:avLst/>
          </a:prstGeom>
          <a:noFill/>
          <a:ln>
            <a:noFill/>
          </a:ln>
        </p:spPr>
        <p:txBody>
          <a:bodyPr spcFirstLastPara="1" wrap="square" lIns="91425" tIns="45700" rIns="91425" bIns="45700" anchor="t" anchorCtr="0">
            <a:normAutofit/>
          </a:bodyPr>
          <a:lstStyle>
            <a:lvl1pPr marL="457200" marR="0" lvl="0" indent="-355600" algn="l" rtl="0">
              <a:lnSpc>
                <a:spcPct val="100000"/>
              </a:lnSpc>
              <a:spcBef>
                <a:spcPts val="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1pPr>
            <a:lvl2pPr marL="914400" marR="0" lvl="1" indent="-355600" algn="l" rtl="0">
              <a:lnSpc>
                <a:spcPct val="100000"/>
              </a:lnSpc>
              <a:spcBef>
                <a:spcPts val="120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2pPr>
            <a:lvl3pPr marL="1371600" marR="0" lvl="2" indent="-342900" algn="l" rtl="0">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L="1828800" marR="0" lvl="3" indent="-330200" algn="l" rtl="0">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L="2286000" marR="0" lvl="4" indent="-317500"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matchingName="1_Red/Gray 2 Content">
  <p:cSld name="1_Red/Gray 2 Content">
    <p:bg>
      <p:bgPr>
        <a:solidFill>
          <a:schemeClr val="lt1"/>
        </a:solidFill>
        <a:effectLst/>
      </p:bgPr>
    </p:bg>
    <p:spTree>
      <p:nvGrpSpPr>
        <p:cNvPr id="1" name="Shape 963"/>
        <p:cNvGrpSpPr/>
        <p:nvPr/>
      </p:nvGrpSpPr>
      <p:grpSpPr>
        <a:xfrm>
          <a:off x="0" y="0"/>
          <a:ext cx="0" cy="0"/>
          <a:chOff x="0" y="0"/>
          <a:chExt cx="0" cy="0"/>
        </a:xfrm>
      </p:grpSpPr>
      <p:sp>
        <p:nvSpPr>
          <p:cNvPr id="964" name="Google Shape;964;p163"/>
          <p:cNvSpPr txBox="1">
            <a:spLocks noGrp="1"/>
          </p:cNvSpPr>
          <p:nvPr>
            <p:ph type="body" idx="1"/>
          </p:nvPr>
        </p:nvSpPr>
        <p:spPr>
          <a:xfrm>
            <a:off x="686104" y="1286662"/>
            <a:ext cx="3809700" cy="3174900"/>
          </a:xfrm>
          <a:prstGeom prst="rect">
            <a:avLst/>
          </a:prstGeom>
          <a:noFill/>
          <a:ln>
            <a:noFill/>
          </a:ln>
        </p:spPr>
        <p:txBody>
          <a:bodyPr spcFirstLastPara="1" wrap="square" lIns="91425" tIns="91425" rIns="91425" bIns="91425" anchor="t" anchorCtr="0">
            <a:normAutofit/>
          </a:bodyPr>
          <a:lstStyle>
            <a:lvl1pPr marL="457200" marR="0" lvl="0" indent="-330200" algn="l" rtl="0">
              <a:spcBef>
                <a:spcPts val="0"/>
              </a:spcBef>
              <a:spcAft>
                <a:spcPts val="0"/>
              </a:spcAft>
              <a:buClr>
                <a:srgbClr val="6C6463"/>
              </a:buClr>
              <a:buSzPts val="1600"/>
              <a:buFont typeface="Source Sans Pro"/>
              <a:buChar char="•"/>
              <a:defRPr sz="1600" i="0" u="none" strike="noStrike" cap="none">
                <a:solidFill>
                  <a:srgbClr val="6C6463"/>
                </a:solidFill>
                <a:latin typeface="Source Sans Pro"/>
                <a:ea typeface="Source Sans Pro"/>
                <a:cs typeface="Source Sans Pro"/>
                <a:sym typeface="Source Sans Pro"/>
              </a:defRPr>
            </a:lvl1pPr>
            <a:lvl2pPr marL="914400" marR="0" lvl="1" indent="-330200" algn="l" rtl="0">
              <a:spcBef>
                <a:spcPts val="800"/>
              </a:spcBef>
              <a:spcAft>
                <a:spcPts val="0"/>
              </a:spcAft>
              <a:buClr>
                <a:srgbClr val="6C6463"/>
              </a:buClr>
              <a:buSzPts val="1600"/>
              <a:buFont typeface="Source Sans Pro"/>
              <a:buChar char="–"/>
              <a:defRPr sz="1600" i="0" u="none" strike="noStrike" cap="none">
                <a:solidFill>
                  <a:srgbClr val="6C6463"/>
                </a:solidFill>
                <a:latin typeface="Source Sans Pro"/>
                <a:ea typeface="Source Sans Pro"/>
                <a:cs typeface="Source Sans Pro"/>
                <a:sym typeface="Source Sans Pro"/>
              </a:defRPr>
            </a:lvl2pPr>
            <a:lvl3pPr marL="1371600" marR="0" lvl="2" indent="-330200" algn="l" rtl="0">
              <a:spcBef>
                <a:spcPts val="800"/>
              </a:spcBef>
              <a:spcAft>
                <a:spcPts val="0"/>
              </a:spcAft>
              <a:buClr>
                <a:srgbClr val="6C6463"/>
              </a:buClr>
              <a:buSzPts val="1600"/>
              <a:buFont typeface="Source Sans Pro"/>
              <a:buChar char="•"/>
              <a:defRPr sz="1600" i="0" u="none" strike="noStrike" cap="none">
                <a:solidFill>
                  <a:srgbClr val="6C6463"/>
                </a:solidFill>
                <a:latin typeface="Source Sans Pro"/>
                <a:ea typeface="Source Sans Pro"/>
                <a:cs typeface="Source Sans Pro"/>
                <a:sym typeface="Source Sans Pro"/>
              </a:defRPr>
            </a:lvl3pPr>
            <a:lvl4pPr marL="1828800" marR="0" lvl="3" indent="-317500" algn="l" rtl="0">
              <a:spcBef>
                <a:spcPts val="1200"/>
              </a:spcBef>
              <a:spcAft>
                <a:spcPts val="0"/>
              </a:spcAft>
              <a:buClr>
                <a:srgbClr val="6C6463"/>
              </a:buClr>
              <a:buSzPts val="1400"/>
              <a:buFont typeface="Source Sans Pro"/>
              <a:buChar char="–"/>
              <a:defRPr sz="1400" i="0" u="none" strike="noStrike" cap="none">
                <a:solidFill>
                  <a:srgbClr val="6C6463"/>
                </a:solidFill>
                <a:latin typeface="Source Sans Pro"/>
                <a:ea typeface="Source Sans Pro"/>
                <a:cs typeface="Source Sans Pro"/>
                <a:sym typeface="Source Sans Pro"/>
              </a:defRPr>
            </a:lvl4pPr>
            <a:lvl5pPr marL="2286000" marR="0" lvl="4" indent="-330200" algn="l" rtl="0">
              <a:spcBef>
                <a:spcPts val="1200"/>
              </a:spcBef>
              <a:spcAft>
                <a:spcPts val="0"/>
              </a:spcAft>
              <a:buClr>
                <a:srgbClr val="6C6463"/>
              </a:buClr>
              <a:buSzPts val="1600"/>
              <a:buFont typeface="Source Sans Pro"/>
              <a:buChar char="»"/>
              <a:defRPr sz="1600" i="0" u="none" strike="noStrike" cap="none">
                <a:solidFill>
                  <a:srgbClr val="6C6463"/>
                </a:solidFill>
                <a:latin typeface="Source Sans Pro"/>
                <a:ea typeface="Source Sans Pro"/>
                <a:cs typeface="Source Sans Pro"/>
                <a:sym typeface="Source Sans Pro"/>
              </a:defRPr>
            </a:lvl5pPr>
            <a:lvl6pPr marL="2743200" marR="0" lvl="5" indent="-342900" algn="l" rtl="0">
              <a:spcBef>
                <a:spcPts val="1200"/>
              </a:spcBef>
              <a:spcAft>
                <a:spcPts val="0"/>
              </a:spcAft>
              <a:buClr>
                <a:schemeClr val="dk1"/>
              </a:buClr>
              <a:buSzPts val="1800"/>
              <a:buFont typeface="Source Sans Pro"/>
              <a:buChar char="•"/>
              <a:defRPr sz="1800" i="0" u="none" strike="noStrike" cap="none">
                <a:solidFill>
                  <a:schemeClr val="dk1"/>
                </a:solidFill>
                <a:latin typeface="Source Sans Pro"/>
                <a:ea typeface="Source Sans Pro"/>
                <a:cs typeface="Source Sans Pro"/>
                <a:sym typeface="Source Sans Pro"/>
              </a:defRPr>
            </a:lvl6pPr>
            <a:lvl7pPr marL="3200400" marR="0" lvl="6" indent="-342900" algn="l" rtl="0">
              <a:spcBef>
                <a:spcPts val="1200"/>
              </a:spcBef>
              <a:spcAft>
                <a:spcPts val="0"/>
              </a:spcAft>
              <a:buClr>
                <a:schemeClr val="dk1"/>
              </a:buClr>
              <a:buSzPts val="1800"/>
              <a:buFont typeface="Source Sans Pro"/>
              <a:buChar char="•"/>
              <a:defRPr sz="1800" i="0" u="none" strike="noStrike" cap="none">
                <a:solidFill>
                  <a:schemeClr val="dk1"/>
                </a:solidFill>
                <a:latin typeface="Source Sans Pro"/>
                <a:ea typeface="Source Sans Pro"/>
                <a:cs typeface="Source Sans Pro"/>
                <a:sym typeface="Source Sans Pro"/>
              </a:defRPr>
            </a:lvl7pPr>
            <a:lvl8pPr marL="3657600" marR="0" lvl="7" indent="-342900" algn="l" rtl="0">
              <a:spcBef>
                <a:spcPts val="1200"/>
              </a:spcBef>
              <a:spcAft>
                <a:spcPts val="0"/>
              </a:spcAft>
              <a:buClr>
                <a:schemeClr val="dk1"/>
              </a:buClr>
              <a:buSzPts val="1800"/>
              <a:buFont typeface="Source Sans Pro"/>
              <a:buChar char="•"/>
              <a:defRPr sz="1800" i="0" u="none" strike="noStrike" cap="none">
                <a:solidFill>
                  <a:schemeClr val="dk1"/>
                </a:solidFill>
                <a:latin typeface="Source Sans Pro"/>
                <a:ea typeface="Source Sans Pro"/>
                <a:cs typeface="Source Sans Pro"/>
                <a:sym typeface="Source Sans Pro"/>
              </a:defRPr>
            </a:lvl8pPr>
            <a:lvl9pPr marL="4114800" marR="0" lvl="8" indent="-342900" algn="l" rtl="0">
              <a:spcBef>
                <a:spcPts val="1200"/>
              </a:spcBef>
              <a:spcAft>
                <a:spcPts val="1200"/>
              </a:spcAft>
              <a:buClr>
                <a:schemeClr val="dk1"/>
              </a:buClr>
              <a:buSzPts val="1800"/>
              <a:buFont typeface="Source Sans Pro"/>
              <a:buChar char="•"/>
              <a:defRPr sz="1800" i="0" u="none" strike="noStrike" cap="none">
                <a:solidFill>
                  <a:schemeClr val="dk1"/>
                </a:solidFill>
                <a:latin typeface="Source Sans Pro"/>
                <a:ea typeface="Source Sans Pro"/>
                <a:cs typeface="Source Sans Pro"/>
                <a:sym typeface="Source Sans Pro"/>
              </a:defRPr>
            </a:lvl9pPr>
          </a:lstStyle>
          <a:p>
            <a:endParaRPr/>
          </a:p>
        </p:txBody>
      </p:sp>
      <p:sp>
        <p:nvSpPr>
          <p:cNvPr id="965" name="Google Shape;965;p163"/>
          <p:cNvSpPr txBox="1">
            <a:spLocks noGrp="1"/>
          </p:cNvSpPr>
          <p:nvPr>
            <p:ph type="body" idx="2"/>
          </p:nvPr>
        </p:nvSpPr>
        <p:spPr>
          <a:xfrm>
            <a:off x="4648200" y="1286662"/>
            <a:ext cx="3810300" cy="3174900"/>
          </a:xfrm>
          <a:prstGeom prst="rect">
            <a:avLst/>
          </a:prstGeom>
          <a:noFill/>
          <a:ln>
            <a:noFill/>
          </a:ln>
        </p:spPr>
        <p:txBody>
          <a:bodyPr spcFirstLastPara="1" wrap="square" lIns="91425" tIns="91425" rIns="91425" bIns="91425" anchor="t" anchorCtr="0">
            <a:normAutofit/>
          </a:bodyPr>
          <a:lstStyle>
            <a:lvl1pPr marL="457200" marR="0" lvl="0" indent="-330200" algn="l" rtl="0">
              <a:spcBef>
                <a:spcPts val="0"/>
              </a:spcBef>
              <a:spcAft>
                <a:spcPts val="0"/>
              </a:spcAft>
              <a:buClr>
                <a:srgbClr val="6C6463"/>
              </a:buClr>
              <a:buSzPts val="1600"/>
              <a:buFont typeface="Source Sans Pro"/>
              <a:buChar char="•"/>
              <a:defRPr sz="1600" i="0" u="none" strike="noStrike" cap="none">
                <a:solidFill>
                  <a:srgbClr val="6C6463"/>
                </a:solidFill>
                <a:latin typeface="Source Sans Pro"/>
                <a:ea typeface="Source Sans Pro"/>
                <a:cs typeface="Source Sans Pro"/>
                <a:sym typeface="Source Sans Pro"/>
              </a:defRPr>
            </a:lvl1pPr>
            <a:lvl2pPr marL="914400" marR="0" lvl="1" indent="-330200" algn="l" rtl="0">
              <a:spcBef>
                <a:spcPts val="800"/>
              </a:spcBef>
              <a:spcAft>
                <a:spcPts val="0"/>
              </a:spcAft>
              <a:buClr>
                <a:srgbClr val="6C6463"/>
              </a:buClr>
              <a:buSzPts val="1600"/>
              <a:buFont typeface="Source Sans Pro"/>
              <a:buChar char="–"/>
              <a:defRPr sz="1600" i="0" u="none" strike="noStrike" cap="none">
                <a:solidFill>
                  <a:srgbClr val="6C6463"/>
                </a:solidFill>
                <a:latin typeface="Source Sans Pro"/>
                <a:ea typeface="Source Sans Pro"/>
                <a:cs typeface="Source Sans Pro"/>
                <a:sym typeface="Source Sans Pro"/>
              </a:defRPr>
            </a:lvl2pPr>
            <a:lvl3pPr marL="1371600" marR="0" lvl="2" indent="-330200" algn="l" rtl="0">
              <a:spcBef>
                <a:spcPts val="800"/>
              </a:spcBef>
              <a:spcAft>
                <a:spcPts val="0"/>
              </a:spcAft>
              <a:buClr>
                <a:srgbClr val="6C6463"/>
              </a:buClr>
              <a:buSzPts val="1600"/>
              <a:buFont typeface="Source Sans Pro"/>
              <a:buChar char="•"/>
              <a:defRPr sz="1600" i="0" u="none" strike="noStrike" cap="none">
                <a:solidFill>
                  <a:srgbClr val="6C6463"/>
                </a:solidFill>
                <a:latin typeface="Source Sans Pro"/>
                <a:ea typeface="Source Sans Pro"/>
                <a:cs typeface="Source Sans Pro"/>
                <a:sym typeface="Source Sans Pro"/>
              </a:defRPr>
            </a:lvl3pPr>
            <a:lvl4pPr marL="1828800" marR="0" lvl="3" indent="-317500" algn="l" rtl="0">
              <a:spcBef>
                <a:spcPts val="1200"/>
              </a:spcBef>
              <a:spcAft>
                <a:spcPts val="0"/>
              </a:spcAft>
              <a:buClr>
                <a:srgbClr val="6C6463"/>
              </a:buClr>
              <a:buSzPts val="1400"/>
              <a:buFont typeface="Source Sans Pro"/>
              <a:buChar char="–"/>
              <a:defRPr sz="1400" i="0" u="none" strike="noStrike" cap="none">
                <a:solidFill>
                  <a:srgbClr val="6C6463"/>
                </a:solidFill>
                <a:latin typeface="Source Sans Pro"/>
                <a:ea typeface="Source Sans Pro"/>
                <a:cs typeface="Source Sans Pro"/>
                <a:sym typeface="Source Sans Pro"/>
              </a:defRPr>
            </a:lvl4pPr>
            <a:lvl5pPr marL="2286000" marR="0" lvl="4" indent="-330200" algn="l" rtl="0">
              <a:spcBef>
                <a:spcPts val="1200"/>
              </a:spcBef>
              <a:spcAft>
                <a:spcPts val="0"/>
              </a:spcAft>
              <a:buClr>
                <a:srgbClr val="6C6463"/>
              </a:buClr>
              <a:buSzPts val="1600"/>
              <a:buFont typeface="Source Sans Pro"/>
              <a:buChar char="»"/>
              <a:defRPr sz="1600" i="0" u="none" strike="noStrike" cap="none">
                <a:solidFill>
                  <a:srgbClr val="6C6463"/>
                </a:solidFill>
                <a:latin typeface="Source Sans Pro"/>
                <a:ea typeface="Source Sans Pro"/>
                <a:cs typeface="Source Sans Pro"/>
                <a:sym typeface="Source Sans Pro"/>
              </a:defRPr>
            </a:lvl5pPr>
            <a:lvl6pPr marL="2743200" marR="0" lvl="5" indent="-342900" algn="l" rtl="0">
              <a:spcBef>
                <a:spcPts val="1200"/>
              </a:spcBef>
              <a:spcAft>
                <a:spcPts val="0"/>
              </a:spcAft>
              <a:buClr>
                <a:schemeClr val="dk1"/>
              </a:buClr>
              <a:buSzPts val="1800"/>
              <a:buFont typeface="Source Sans Pro"/>
              <a:buChar char="•"/>
              <a:defRPr sz="1800" i="0" u="none" strike="noStrike" cap="none">
                <a:solidFill>
                  <a:schemeClr val="dk1"/>
                </a:solidFill>
                <a:latin typeface="Source Sans Pro"/>
                <a:ea typeface="Source Sans Pro"/>
                <a:cs typeface="Source Sans Pro"/>
                <a:sym typeface="Source Sans Pro"/>
              </a:defRPr>
            </a:lvl6pPr>
            <a:lvl7pPr marL="3200400" marR="0" lvl="6" indent="-342900" algn="l" rtl="0">
              <a:spcBef>
                <a:spcPts val="1200"/>
              </a:spcBef>
              <a:spcAft>
                <a:spcPts val="0"/>
              </a:spcAft>
              <a:buClr>
                <a:schemeClr val="dk1"/>
              </a:buClr>
              <a:buSzPts val="1800"/>
              <a:buFont typeface="Source Sans Pro"/>
              <a:buChar char="•"/>
              <a:defRPr sz="1800" i="0" u="none" strike="noStrike" cap="none">
                <a:solidFill>
                  <a:schemeClr val="dk1"/>
                </a:solidFill>
                <a:latin typeface="Source Sans Pro"/>
                <a:ea typeface="Source Sans Pro"/>
                <a:cs typeface="Source Sans Pro"/>
                <a:sym typeface="Source Sans Pro"/>
              </a:defRPr>
            </a:lvl7pPr>
            <a:lvl8pPr marL="3657600" marR="0" lvl="7" indent="-342900" algn="l" rtl="0">
              <a:spcBef>
                <a:spcPts val="1200"/>
              </a:spcBef>
              <a:spcAft>
                <a:spcPts val="0"/>
              </a:spcAft>
              <a:buClr>
                <a:schemeClr val="dk1"/>
              </a:buClr>
              <a:buSzPts val="1800"/>
              <a:buFont typeface="Source Sans Pro"/>
              <a:buChar char="•"/>
              <a:defRPr sz="1800" i="0" u="none" strike="noStrike" cap="none">
                <a:solidFill>
                  <a:schemeClr val="dk1"/>
                </a:solidFill>
                <a:latin typeface="Source Sans Pro"/>
                <a:ea typeface="Source Sans Pro"/>
                <a:cs typeface="Source Sans Pro"/>
                <a:sym typeface="Source Sans Pro"/>
              </a:defRPr>
            </a:lvl8pPr>
            <a:lvl9pPr marL="4114800" marR="0" lvl="8" indent="-342900" algn="l" rtl="0">
              <a:spcBef>
                <a:spcPts val="1200"/>
              </a:spcBef>
              <a:spcAft>
                <a:spcPts val="1200"/>
              </a:spcAft>
              <a:buClr>
                <a:schemeClr val="dk1"/>
              </a:buClr>
              <a:buSzPts val="1800"/>
              <a:buFont typeface="Source Sans Pro"/>
              <a:buChar char="•"/>
              <a:defRPr sz="1800" i="0" u="none" strike="noStrike" cap="none">
                <a:solidFill>
                  <a:schemeClr val="dk1"/>
                </a:solidFill>
                <a:latin typeface="Source Sans Pro"/>
                <a:ea typeface="Source Sans Pro"/>
                <a:cs typeface="Source Sans Pro"/>
                <a:sym typeface="Source Sans Pro"/>
              </a:defRPr>
            </a:lvl9pPr>
          </a:lstStyle>
          <a:p>
            <a:endParaRPr/>
          </a:p>
        </p:txBody>
      </p:sp>
      <p:sp>
        <p:nvSpPr>
          <p:cNvPr id="966" name="Google Shape;966;p163"/>
          <p:cNvSpPr txBox="1">
            <a:spLocks noGrp="1"/>
          </p:cNvSpPr>
          <p:nvPr>
            <p:ph type="ftr" idx="11"/>
          </p:nvPr>
        </p:nvSpPr>
        <p:spPr>
          <a:xfrm>
            <a:off x="3124200" y="4806072"/>
            <a:ext cx="2895600" cy="1845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600" b="0" i="0" u="none" strike="noStrike" cap="none">
                <a:solidFill>
                  <a:srgbClr val="6C6463"/>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967" name="Google Shape;967;p163"/>
          <p:cNvSpPr txBox="1">
            <a:spLocks noGrp="1"/>
          </p:cNvSpPr>
          <p:nvPr>
            <p:ph type="sldNum" idx="12"/>
          </p:nvPr>
        </p:nvSpPr>
        <p:spPr>
          <a:xfrm>
            <a:off x="6858000" y="4806072"/>
            <a:ext cx="2133600" cy="184500"/>
          </a:xfrm>
          <a:prstGeom prst="rect">
            <a:avLst/>
          </a:prstGeom>
          <a:noFill/>
          <a:ln>
            <a:noFill/>
          </a:ln>
        </p:spPr>
        <p:txBody>
          <a:bodyPr spcFirstLastPara="1" wrap="square" lIns="91425" tIns="45700" rIns="91425" bIns="45700" anchor="ctr" anchorCtr="0">
            <a:normAutofit/>
          </a:bodyPr>
          <a:lstStyle>
            <a:lvl1pPr marL="0" marR="0" lvl="0" indent="0" algn="r" rtl="0">
              <a:spcBef>
                <a:spcPts val="0"/>
              </a:spcBef>
              <a:buNone/>
              <a:defRPr sz="600" b="0" i="0" u="none" strike="noStrike" cap="none">
                <a:solidFill>
                  <a:srgbClr val="6C6463"/>
                </a:solidFill>
                <a:latin typeface="Cabin"/>
                <a:ea typeface="Cabin"/>
                <a:cs typeface="Cabin"/>
                <a:sym typeface="Cabin"/>
              </a:defRPr>
            </a:lvl1pPr>
            <a:lvl2pPr marL="0" marR="0" lvl="1" indent="0" algn="r" rtl="0">
              <a:spcBef>
                <a:spcPts val="0"/>
              </a:spcBef>
              <a:buNone/>
              <a:defRPr sz="600" b="0" i="0" u="none" strike="noStrike" cap="none">
                <a:solidFill>
                  <a:srgbClr val="6C6463"/>
                </a:solidFill>
                <a:latin typeface="Cabin"/>
                <a:ea typeface="Cabin"/>
                <a:cs typeface="Cabin"/>
                <a:sym typeface="Cabin"/>
              </a:defRPr>
            </a:lvl2pPr>
            <a:lvl3pPr marL="0" marR="0" lvl="2" indent="0" algn="r" rtl="0">
              <a:spcBef>
                <a:spcPts val="0"/>
              </a:spcBef>
              <a:buNone/>
              <a:defRPr sz="600" b="0" i="0" u="none" strike="noStrike" cap="none">
                <a:solidFill>
                  <a:srgbClr val="6C6463"/>
                </a:solidFill>
                <a:latin typeface="Cabin"/>
                <a:ea typeface="Cabin"/>
                <a:cs typeface="Cabin"/>
                <a:sym typeface="Cabin"/>
              </a:defRPr>
            </a:lvl3pPr>
            <a:lvl4pPr marL="0" marR="0" lvl="3" indent="0" algn="r" rtl="0">
              <a:spcBef>
                <a:spcPts val="0"/>
              </a:spcBef>
              <a:buNone/>
              <a:defRPr sz="600" b="0" i="0" u="none" strike="noStrike" cap="none">
                <a:solidFill>
                  <a:srgbClr val="6C6463"/>
                </a:solidFill>
                <a:latin typeface="Cabin"/>
                <a:ea typeface="Cabin"/>
                <a:cs typeface="Cabin"/>
                <a:sym typeface="Cabin"/>
              </a:defRPr>
            </a:lvl4pPr>
            <a:lvl5pPr marL="0" marR="0" lvl="4" indent="0" algn="r" rtl="0">
              <a:spcBef>
                <a:spcPts val="0"/>
              </a:spcBef>
              <a:buNone/>
              <a:defRPr sz="600" b="0" i="0" u="none" strike="noStrike" cap="none">
                <a:solidFill>
                  <a:srgbClr val="6C6463"/>
                </a:solidFill>
                <a:latin typeface="Cabin"/>
                <a:ea typeface="Cabin"/>
                <a:cs typeface="Cabin"/>
                <a:sym typeface="Cabin"/>
              </a:defRPr>
            </a:lvl5pPr>
            <a:lvl6pPr marL="0" marR="0" lvl="5" indent="0" algn="r" rtl="0">
              <a:spcBef>
                <a:spcPts val="0"/>
              </a:spcBef>
              <a:buNone/>
              <a:defRPr sz="600" b="0" i="0" u="none" strike="noStrike" cap="none">
                <a:solidFill>
                  <a:srgbClr val="6C6463"/>
                </a:solidFill>
                <a:latin typeface="Cabin"/>
                <a:ea typeface="Cabin"/>
                <a:cs typeface="Cabin"/>
                <a:sym typeface="Cabin"/>
              </a:defRPr>
            </a:lvl6pPr>
            <a:lvl7pPr marL="0" marR="0" lvl="6" indent="0" algn="r" rtl="0">
              <a:spcBef>
                <a:spcPts val="0"/>
              </a:spcBef>
              <a:buNone/>
              <a:defRPr sz="600" b="0" i="0" u="none" strike="noStrike" cap="none">
                <a:solidFill>
                  <a:srgbClr val="6C6463"/>
                </a:solidFill>
                <a:latin typeface="Cabin"/>
                <a:ea typeface="Cabin"/>
                <a:cs typeface="Cabin"/>
                <a:sym typeface="Cabin"/>
              </a:defRPr>
            </a:lvl7pPr>
            <a:lvl8pPr marL="0" marR="0" lvl="7" indent="0" algn="r" rtl="0">
              <a:spcBef>
                <a:spcPts val="0"/>
              </a:spcBef>
              <a:buNone/>
              <a:defRPr sz="600" b="0" i="0" u="none" strike="noStrike" cap="none">
                <a:solidFill>
                  <a:srgbClr val="6C6463"/>
                </a:solidFill>
                <a:latin typeface="Cabin"/>
                <a:ea typeface="Cabin"/>
                <a:cs typeface="Cabin"/>
                <a:sym typeface="Cabin"/>
              </a:defRPr>
            </a:lvl8pPr>
            <a:lvl9pPr marL="0" marR="0" lvl="8" indent="0" algn="r" rtl="0">
              <a:spcBef>
                <a:spcPts val="0"/>
              </a:spcBef>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968" name="Google Shape;968;p163"/>
          <p:cNvSpPr txBox="1">
            <a:spLocks noGrp="1"/>
          </p:cNvSpPr>
          <p:nvPr>
            <p:ph type="title"/>
          </p:nvPr>
        </p:nvSpPr>
        <p:spPr>
          <a:xfrm>
            <a:off x="686104" y="673810"/>
            <a:ext cx="7772400" cy="461700"/>
          </a:xfrm>
          <a:prstGeom prst="rect">
            <a:avLst/>
          </a:prstGeom>
          <a:noFill/>
          <a:ln>
            <a:noFill/>
          </a:ln>
        </p:spPr>
        <p:txBody>
          <a:bodyPr spcFirstLastPara="1" wrap="square" lIns="91425" tIns="91425" rIns="91425" bIns="91425" anchor="b" anchorCtr="0">
            <a:normAutofit/>
          </a:bodyPr>
          <a:lstStyle>
            <a:lvl1pPr marL="0" marR="0" lvl="0" indent="0" algn="l" rtl="0">
              <a:spcBef>
                <a:spcPts val="0"/>
              </a:spcBef>
              <a:spcAft>
                <a:spcPts val="0"/>
              </a:spcAft>
              <a:buClr>
                <a:srgbClr val="BA0C2F"/>
              </a:buClr>
              <a:buSzPts val="2800"/>
              <a:buFont typeface="Source Sans Pro"/>
              <a:buNone/>
              <a:defRPr sz="2400" i="0" u="none" strike="noStrike" cap="none">
                <a:solidFill>
                  <a:srgbClr val="BA0C2F"/>
                </a:solidFill>
                <a:latin typeface="Source Sans Pro"/>
                <a:ea typeface="Source Sans Pro"/>
                <a:cs typeface="Source Sans Pro"/>
                <a:sym typeface="Source Sans Pro"/>
              </a:defRPr>
            </a:lvl1pPr>
            <a:lvl2pPr lvl="1" indent="0" rtl="0">
              <a:spcBef>
                <a:spcPts val="0"/>
              </a:spcBef>
              <a:spcAft>
                <a:spcPts val="0"/>
              </a:spcAft>
              <a:buSzPts val="2800"/>
              <a:buNone/>
              <a:defRPr sz="1800"/>
            </a:lvl2pPr>
            <a:lvl3pPr lvl="2" indent="0" rtl="0">
              <a:spcBef>
                <a:spcPts val="0"/>
              </a:spcBef>
              <a:spcAft>
                <a:spcPts val="0"/>
              </a:spcAft>
              <a:buSzPts val="2800"/>
              <a:buNone/>
              <a:defRPr sz="1800"/>
            </a:lvl3pPr>
            <a:lvl4pPr lvl="3" indent="0" rtl="0">
              <a:spcBef>
                <a:spcPts val="0"/>
              </a:spcBef>
              <a:spcAft>
                <a:spcPts val="0"/>
              </a:spcAft>
              <a:buSzPts val="2800"/>
              <a:buNone/>
              <a:defRPr sz="1800"/>
            </a:lvl4pPr>
            <a:lvl5pPr lvl="4" indent="0" rtl="0">
              <a:spcBef>
                <a:spcPts val="0"/>
              </a:spcBef>
              <a:spcAft>
                <a:spcPts val="0"/>
              </a:spcAft>
              <a:buSzPts val="2800"/>
              <a:buNone/>
              <a:defRPr sz="1800"/>
            </a:lvl5pPr>
            <a:lvl6pPr lvl="5" indent="0" rtl="0">
              <a:spcBef>
                <a:spcPts val="0"/>
              </a:spcBef>
              <a:spcAft>
                <a:spcPts val="0"/>
              </a:spcAft>
              <a:buSzPts val="2800"/>
              <a:buNone/>
              <a:defRPr sz="1800"/>
            </a:lvl6pPr>
            <a:lvl7pPr lvl="6" indent="0" rtl="0">
              <a:spcBef>
                <a:spcPts val="0"/>
              </a:spcBef>
              <a:spcAft>
                <a:spcPts val="0"/>
              </a:spcAft>
              <a:buSzPts val="2800"/>
              <a:buNone/>
              <a:defRPr sz="1800"/>
            </a:lvl7pPr>
            <a:lvl8pPr lvl="7" indent="0" rtl="0">
              <a:spcBef>
                <a:spcPts val="0"/>
              </a:spcBef>
              <a:spcAft>
                <a:spcPts val="0"/>
              </a:spcAft>
              <a:buSzPts val="2800"/>
              <a:buNone/>
              <a:defRPr sz="1800"/>
            </a:lvl8pPr>
            <a:lvl9pPr lvl="8" indent="0" rtl="0">
              <a:spcBef>
                <a:spcPts val="0"/>
              </a:spcBef>
              <a:spcAft>
                <a:spcPts val="0"/>
              </a:spcAft>
              <a:buSzPts val="2800"/>
              <a:buNone/>
              <a:defRPr sz="1800"/>
            </a:lvl9pPr>
          </a:lstStyle>
          <a:p>
            <a:endParaRPr/>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matchingName="Custom Layout 1">
  <p:cSld name="CUSTOM">
    <p:bg>
      <p:bgPr>
        <a:noFill/>
        <a:effectLst/>
      </p:bgPr>
    </p:bg>
    <p:spTree>
      <p:nvGrpSpPr>
        <p:cNvPr id="1" name="Shape 969"/>
        <p:cNvGrpSpPr/>
        <p:nvPr/>
      </p:nvGrpSpPr>
      <p:grpSpPr>
        <a:xfrm>
          <a:off x="0" y="0"/>
          <a:ext cx="0" cy="0"/>
          <a:chOff x="0" y="0"/>
          <a:chExt cx="0" cy="0"/>
        </a:xfrm>
      </p:grpSpPr>
      <p:sp>
        <p:nvSpPr>
          <p:cNvPr id="970" name="Google Shape;970;p164"/>
          <p:cNvSpPr/>
          <p:nvPr/>
        </p:nvSpPr>
        <p:spPr>
          <a:xfrm>
            <a:off x="301225" y="162825"/>
            <a:ext cx="8484900" cy="962100"/>
          </a:xfrm>
          <a:prstGeom prst="roundRect">
            <a:avLst>
              <a:gd name="adj" fmla="val 16703"/>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500">
              <a:latin typeface="Source Sans Pro"/>
              <a:ea typeface="Source Sans Pro"/>
              <a:cs typeface="Source Sans Pro"/>
              <a:sym typeface="Source Sans Pro"/>
            </a:endParaRPr>
          </a:p>
        </p:txBody>
      </p:sp>
      <p:sp>
        <p:nvSpPr>
          <p:cNvPr id="971" name="Google Shape;971;p164"/>
          <p:cNvSpPr txBox="1">
            <a:spLocks noGrp="1"/>
          </p:cNvSpPr>
          <p:nvPr>
            <p:ph type="sldNum" idx="12"/>
          </p:nvPr>
        </p:nvSpPr>
        <p:spPr>
          <a:xfrm>
            <a:off x="6848400" y="1000127"/>
            <a:ext cx="2133600" cy="138600"/>
          </a:xfrm>
          <a:prstGeom prst="rect">
            <a:avLst/>
          </a:prstGeom>
        </p:spPr>
        <p:txBody>
          <a:bodyPr spcFirstLastPara="1" wrap="square" lIns="91425" tIns="91425" rIns="91425" bIns="91425" anchor="ctr" anchorCtr="0">
            <a:normAutofit fontScale="25000" lnSpcReduction="20000"/>
          </a:bodyPr>
          <a:lstStyle>
            <a:lvl1pPr lvl="0" rtl="0">
              <a:buClr>
                <a:srgbClr val="000000"/>
              </a:buClr>
              <a:buSzPts val="600"/>
              <a:buFont typeface="Arial"/>
              <a:buNone/>
              <a:defRPr/>
            </a:lvl1pPr>
            <a:lvl2pPr lvl="1" rtl="0">
              <a:buClr>
                <a:srgbClr val="000000"/>
              </a:buClr>
              <a:buSzPts val="600"/>
              <a:buFont typeface="Arial"/>
              <a:buNone/>
              <a:defRPr/>
            </a:lvl2pPr>
            <a:lvl3pPr lvl="2" rtl="0">
              <a:buClr>
                <a:srgbClr val="000000"/>
              </a:buClr>
              <a:buSzPts val="600"/>
              <a:buFont typeface="Arial"/>
              <a:buNone/>
              <a:defRPr/>
            </a:lvl3pPr>
            <a:lvl4pPr lvl="3" rtl="0">
              <a:buClr>
                <a:srgbClr val="000000"/>
              </a:buClr>
              <a:buSzPts val="600"/>
              <a:buFont typeface="Arial"/>
              <a:buNone/>
              <a:defRPr/>
            </a:lvl4pPr>
            <a:lvl5pPr lvl="4" rtl="0">
              <a:buClr>
                <a:srgbClr val="000000"/>
              </a:buClr>
              <a:buSzPts val="600"/>
              <a:buFont typeface="Arial"/>
              <a:buNone/>
              <a:defRPr/>
            </a:lvl5pPr>
            <a:lvl6pPr lvl="5" rtl="0">
              <a:buClr>
                <a:srgbClr val="000000"/>
              </a:buClr>
              <a:buSzPts val="600"/>
              <a:buFont typeface="Arial"/>
              <a:buNone/>
              <a:defRPr/>
            </a:lvl6pPr>
            <a:lvl7pPr lvl="6" rtl="0">
              <a:buClr>
                <a:srgbClr val="000000"/>
              </a:buClr>
              <a:buSzPts val="600"/>
              <a:buFont typeface="Arial"/>
              <a:buNone/>
              <a:defRPr/>
            </a:lvl7pPr>
            <a:lvl8pPr lvl="7" rtl="0">
              <a:buClr>
                <a:srgbClr val="000000"/>
              </a:buClr>
              <a:buSzPts val="600"/>
              <a:buFont typeface="Arial"/>
              <a:buNone/>
              <a:defRPr/>
            </a:lvl8pPr>
            <a:lvl9pPr lvl="8" rtl="0">
              <a:buClr>
                <a:srgbClr val="000000"/>
              </a:buClr>
              <a:buSzPts val="600"/>
              <a:buFont typeface="Arial"/>
              <a:buNone/>
              <a:defRPr/>
            </a:lvl9pPr>
          </a:lstStyle>
          <a:p>
            <a:pPr marL="0" lvl="0" indent="0" algn="r" rtl="0">
              <a:spcBef>
                <a:spcPts val="0"/>
              </a:spcBef>
              <a:spcAft>
                <a:spcPts val="0"/>
              </a:spcAft>
              <a:buNone/>
            </a:pPr>
            <a:fld id="{00000000-1234-1234-1234-123412341234}" type="slidenum">
              <a:rPr lang="en"/>
              <a:t>‹#›</a:t>
            </a:fld>
            <a:endParaRPr/>
          </a:p>
        </p:txBody>
      </p:sp>
      <p:sp>
        <p:nvSpPr>
          <p:cNvPr id="972" name="Google Shape;972;p164"/>
          <p:cNvSpPr txBox="1">
            <a:spLocks noGrp="1"/>
          </p:cNvSpPr>
          <p:nvPr>
            <p:ph type="body" idx="1"/>
          </p:nvPr>
        </p:nvSpPr>
        <p:spPr>
          <a:xfrm>
            <a:off x="686096" y="1286650"/>
            <a:ext cx="7772400" cy="3174900"/>
          </a:xfrm>
          <a:prstGeom prst="rect">
            <a:avLst/>
          </a:prstGeom>
          <a:noFill/>
          <a:ln>
            <a:noFill/>
          </a:ln>
        </p:spPr>
        <p:txBody>
          <a:bodyPr spcFirstLastPara="1" wrap="square" lIns="91425" tIns="91425" rIns="91425" bIns="91425" anchor="t" anchorCtr="0">
            <a:normAutofit/>
          </a:bodyPr>
          <a:lstStyle>
            <a:lvl1pPr marL="457200" marR="0" lvl="0" indent="-330200" algn="l" rtl="0">
              <a:spcBef>
                <a:spcPts val="0"/>
              </a:spcBef>
              <a:spcAft>
                <a:spcPts val="0"/>
              </a:spcAft>
              <a:buClr>
                <a:srgbClr val="6C6463"/>
              </a:buClr>
              <a:buSzPts val="1600"/>
              <a:buFont typeface="Source Sans Pro"/>
              <a:buChar char="•"/>
              <a:defRPr sz="1600" i="0" u="none" strike="noStrike" cap="none">
                <a:solidFill>
                  <a:srgbClr val="6C6463"/>
                </a:solidFill>
                <a:latin typeface="Source Sans Pro"/>
                <a:ea typeface="Source Sans Pro"/>
                <a:cs typeface="Source Sans Pro"/>
                <a:sym typeface="Source Sans Pro"/>
              </a:defRPr>
            </a:lvl1pPr>
            <a:lvl2pPr marL="914400" marR="0" lvl="1" indent="-330200" algn="l" rtl="0">
              <a:spcBef>
                <a:spcPts val="800"/>
              </a:spcBef>
              <a:spcAft>
                <a:spcPts val="0"/>
              </a:spcAft>
              <a:buClr>
                <a:srgbClr val="6C6463"/>
              </a:buClr>
              <a:buSzPts val="1600"/>
              <a:buFont typeface="Source Sans Pro"/>
              <a:buChar char="–"/>
              <a:defRPr sz="1600" i="0" u="none" strike="noStrike" cap="none">
                <a:solidFill>
                  <a:srgbClr val="6C6463"/>
                </a:solidFill>
                <a:latin typeface="Source Sans Pro"/>
                <a:ea typeface="Source Sans Pro"/>
                <a:cs typeface="Source Sans Pro"/>
                <a:sym typeface="Source Sans Pro"/>
              </a:defRPr>
            </a:lvl2pPr>
            <a:lvl3pPr marL="1371600" marR="0" lvl="2" indent="-330200" algn="l" rtl="0">
              <a:spcBef>
                <a:spcPts val="800"/>
              </a:spcBef>
              <a:spcAft>
                <a:spcPts val="0"/>
              </a:spcAft>
              <a:buClr>
                <a:srgbClr val="6C6463"/>
              </a:buClr>
              <a:buSzPts val="1600"/>
              <a:buFont typeface="Source Sans Pro"/>
              <a:buChar char="•"/>
              <a:defRPr sz="1600" i="0" u="none" strike="noStrike" cap="none">
                <a:solidFill>
                  <a:srgbClr val="6C6463"/>
                </a:solidFill>
                <a:latin typeface="Source Sans Pro"/>
                <a:ea typeface="Source Sans Pro"/>
                <a:cs typeface="Source Sans Pro"/>
                <a:sym typeface="Source Sans Pro"/>
              </a:defRPr>
            </a:lvl3pPr>
            <a:lvl4pPr marL="1828800" marR="0" lvl="3" indent="-317500" algn="l" rtl="0">
              <a:spcBef>
                <a:spcPts val="1200"/>
              </a:spcBef>
              <a:spcAft>
                <a:spcPts val="0"/>
              </a:spcAft>
              <a:buClr>
                <a:srgbClr val="6C6463"/>
              </a:buClr>
              <a:buSzPts val="1400"/>
              <a:buFont typeface="Source Sans Pro"/>
              <a:buChar char="–"/>
              <a:defRPr sz="1400" i="0" u="none" strike="noStrike" cap="none">
                <a:solidFill>
                  <a:srgbClr val="6C6463"/>
                </a:solidFill>
                <a:latin typeface="Source Sans Pro"/>
                <a:ea typeface="Source Sans Pro"/>
                <a:cs typeface="Source Sans Pro"/>
                <a:sym typeface="Source Sans Pro"/>
              </a:defRPr>
            </a:lvl4pPr>
            <a:lvl5pPr marL="2286000" marR="0" lvl="4" indent="-330200" algn="l" rtl="0">
              <a:spcBef>
                <a:spcPts val="1200"/>
              </a:spcBef>
              <a:spcAft>
                <a:spcPts val="0"/>
              </a:spcAft>
              <a:buClr>
                <a:srgbClr val="6C6463"/>
              </a:buClr>
              <a:buSzPts val="1600"/>
              <a:buFont typeface="Source Sans Pro"/>
              <a:buChar char="»"/>
              <a:defRPr sz="1600" i="0" u="none" strike="noStrike" cap="none">
                <a:solidFill>
                  <a:srgbClr val="6C6463"/>
                </a:solidFill>
                <a:latin typeface="Source Sans Pro"/>
                <a:ea typeface="Source Sans Pro"/>
                <a:cs typeface="Source Sans Pro"/>
                <a:sym typeface="Source Sans Pro"/>
              </a:defRPr>
            </a:lvl5pPr>
            <a:lvl6pPr marL="2743200" marR="0" lvl="5" indent="-342900" algn="l" rtl="0">
              <a:spcBef>
                <a:spcPts val="1200"/>
              </a:spcBef>
              <a:spcAft>
                <a:spcPts val="0"/>
              </a:spcAft>
              <a:buClr>
                <a:schemeClr val="dk1"/>
              </a:buClr>
              <a:buSzPts val="1800"/>
              <a:buFont typeface="Source Sans Pro"/>
              <a:buChar char="•"/>
              <a:defRPr sz="1800" i="0" u="none" strike="noStrike" cap="none">
                <a:solidFill>
                  <a:schemeClr val="dk1"/>
                </a:solidFill>
                <a:latin typeface="Source Sans Pro"/>
                <a:ea typeface="Source Sans Pro"/>
                <a:cs typeface="Source Sans Pro"/>
                <a:sym typeface="Source Sans Pro"/>
              </a:defRPr>
            </a:lvl6pPr>
            <a:lvl7pPr marL="3200400" marR="0" lvl="6" indent="-342900" algn="l" rtl="0">
              <a:spcBef>
                <a:spcPts val="1200"/>
              </a:spcBef>
              <a:spcAft>
                <a:spcPts val="0"/>
              </a:spcAft>
              <a:buClr>
                <a:schemeClr val="dk1"/>
              </a:buClr>
              <a:buSzPts val="1800"/>
              <a:buFont typeface="Source Sans Pro"/>
              <a:buChar char="•"/>
              <a:defRPr sz="1800" i="0" u="none" strike="noStrike" cap="none">
                <a:solidFill>
                  <a:schemeClr val="dk1"/>
                </a:solidFill>
                <a:latin typeface="Source Sans Pro"/>
                <a:ea typeface="Source Sans Pro"/>
                <a:cs typeface="Source Sans Pro"/>
                <a:sym typeface="Source Sans Pro"/>
              </a:defRPr>
            </a:lvl7pPr>
            <a:lvl8pPr marL="3657600" marR="0" lvl="7" indent="-342900" algn="l" rtl="0">
              <a:spcBef>
                <a:spcPts val="1200"/>
              </a:spcBef>
              <a:spcAft>
                <a:spcPts val="0"/>
              </a:spcAft>
              <a:buClr>
                <a:schemeClr val="dk1"/>
              </a:buClr>
              <a:buSzPts val="1800"/>
              <a:buFont typeface="Source Sans Pro"/>
              <a:buChar char="•"/>
              <a:defRPr sz="1800" i="0" u="none" strike="noStrike" cap="none">
                <a:solidFill>
                  <a:schemeClr val="dk1"/>
                </a:solidFill>
                <a:latin typeface="Source Sans Pro"/>
                <a:ea typeface="Source Sans Pro"/>
                <a:cs typeface="Source Sans Pro"/>
                <a:sym typeface="Source Sans Pro"/>
              </a:defRPr>
            </a:lvl8pPr>
            <a:lvl9pPr marL="4114800" marR="0" lvl="8" indent="-342900" algn="l" rtl="0">
              <a:spcBef>
                <a:spcPts val="1200"/>
              </a:spcBef>
              <a:spcAft>
                <a:spcPts val="1200"/>
              </a:spcAft>
              <a:buClr>
                <a:schemeClr val="dk1"/>
              </a:buClr>
              <a:buSzPts val="1800"/>
              <a:buFont typeface="Source Sans Pro"/>
              <a:buChar char="•"/>
              <a:defRPr sz="1800" i="0" u="none" strike="noStrike" cap="none">
                <a:solidFill>
                  <a:schemeClr val="dk1"/>
                </a:solidFill>
                <a:latin typeface="Source Sans Pro"/>
                <a:ea typeface="Source Sans Pro"/>
                <a:cs typeface="Source Sans Pro"/>
                <a:sym typeface="Source Sans Pro"/>
              </a:defRPr>
            </a:lvl9pPr>
          </a:lstStyle>
          <a:p>
            <a:endParaRPr/>
          </a:p>
        </p:txBody>
      </p:sp>
      <p:sp>
        <p:nvSpPr>
          <p:cNvPr id="973" name="Google Shape;973;p164"/>
          <p:cNvSpPr txBox="1"/>
          <p:nvPr/>
        </p:nvSpPr>
        <p:spPr>
          <a:xfrm>
            <a:off x="216525" y="47550"/>
            <a:ext cx="3083400" cy="318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100">
                <a:solidFill>
                  <a:schemeClr val="lt2"/>
                </a:solidFill>
                <a:latin typeface="Source Sans Pro"/>
                <a:ea typeface="Source Sans Pro"/>
                <a:cs typeface="Source Sans Pro"/>
                <a:sym typeface="Source Sans Pro"/>
              </a:rPr>
              <a:t>US Agency for International Development</a:t>
            </a:r>
            <a:endParaRPr sz="1100">
              <a:solidFill>
                <a:schemeClr val="lt2"/>
              </a:solidFill>
              <a:latin typeface="Source Sans Pro"/>
              <a:ea typeface="Source Sans Pro"/>
              <a:cs typeface="Source Sans Pro"/>
              <a:sym typeface="Source Sans Pro"/>
            </a:endParaRPr>
          </a:p>
        </p:txBody>
      </p:sp>
      <p:pic>
        <p:nvPicPr>
          <p:cNvPr id="974" name="Google Shape;974;p164"/>
          <p:cNvPicPr preferRelativeResize="0"/>
          <p:nvPr/>
        </p:nvPicPr>
        <p:blipFill>
          <a:blip r:embed="rId2">
            <a:alphaModFix/>
          </a:blip>
          <a:stretch>
            <a:fillRect/>
          </a:stretch>
        </p:blipFill>
        <p:spPr>
          <a:xfrm>
            <a:off x="2850040" y="148353"/>
            <a:ext cx="373775" cy="116675"/>
          </a:xfrm>
          <a:prstGeom prst="rect">
            <a:avLst/>
          </a:prstGeom>
          <a:noFill/>
          <a:ln>
            <a:noFill/>
          </a:ln>
        </p:spPr>
      </p:pic>
      <p:sp>
        <p:nvSpPr>
          <p:cNvPr id="975" name="Google Shape;975;p164"/>
          <p:cNvSpPr/>
          <p:nvPr/>
        </p:nvSpPr>
        <p:spPr>
          <a:xfrm>
            <a:off x="94825" y="365850"/>
            <a:ext cx="373800" cy="9207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164"/>
          <p:cNvSpPr txBox="1">
            <a:spLocks noGrp="1"/>
          </p:cNvSpPr>
          <p:nvPr>
            <p:ph type="title"/>
          </p:nvPr>
        </p:nvSpPr>
        <p:spPr>
          <a:xfrm>
            <a:off x="247225" y="365850"/>
            <a:ext cx="7772400" cy="522300"/>
          </a:xfrm>
          <a:prstGeom prst="rect">
            <a:avLst/>
          </a:prstGeom>
          <a:solidFill>
            <a:schemeClr val="lt1"/>
          </a:solidFill>
        </p:spPr>
        <p:txBody>
          <a:bodyPr spcFirstLastPara="1" wrap="square" lIns="91425" tIns="91425" rIns="91425" bIns="91425" anchor="t" anchorCtr="0">
            <a:normAutofit/>
          </a:bodyPr>
          <a:lstStyle>
            <a:lvl1pPr lvl="0" rtl="0">
              <a:spcBef>
                <a:spcPts val="0"/>
              </a:spcBef>
              <a:spcAft>
                <a:spcPts val="0"/>
              </a:spcAft>
              <a:buSzPts val="2200"/>
              <a:buFont typeface="Source Sans Pro"/>
              <a:buNone/>
              <a:defRPr sz="2200">
                <a:latin typeface="Source Sans Pro"/>
                <a:ea typeface="Source Sans Pro"/>
                <a:cs typeface="Source Sans Pro"/>
                <a:sym typeface="Source Sans Pro"/>
              </a:defRPr>
            </a:lvl1pPr>
            <a:lvl2pPr lvl="1" rtl="0">
              <a:spcBef>
                <a:spcPts val="0"/>
              </a:spcBef>
              <a:spcAft>
                <a:spcPts val="0"/>
              </a:spcAft>
              <a:buSzPts val="2500"/>
              <a:buFont typeface="Source Sans Pro"/>
              <a:buNone/>
              <a:defRPr sz="2500">
                <a:latin typeface="Source Sans Pro"/>
                <a:ea typeface="Source Sans Pro"/>
                <a:cs typeface="Source Sans Pro"/>
                <a:sym typeface="Source Sans Pro"/>
              </a:defRPr>
            </a:lvl2pPr>
            <a:lvl3pPr lvl="2" rtl="0">
              <a:spcBef>
                <a:spcPts val="0"/>
              </a:spcBef>
              <a:spcAft>
                <a:spcPts val="0"/>
              </a:spcAft>
              <a:buSzPts val="2500"/>
              <a:buFont typeface="Source Sans Pro"/>
              <a:buNone/>
              <a:defRPr sz="2500">
                <a:latin typeface="Source Sans Pro"/>
                <a:ea typeface="Source Sans Pro"/>
                <a:cs typeface="Source Sans Pro"/>
                <a:sym typeface="Source Sans Pro"/>
              </a:defRPr>
            </a:lvl3pPr>
            <a:lvl4pPr lvl="3" rtl="0">
              <a:spcBef>
                <a:spcPts val="0"/>
              </a:spcBef>
              <a:spcAft>
                <a:spcPts val="0"/>
              </a:spcAft>
              <a:buSzPts val="2500"/>
              <a:buFont typeface="Source Sans Pro"/>
              <a:buNone/>
              <a:defRPr sz="2500">
                <a:latin typeface="Source Sans Pro"/>
                <a:ea typeface="Source Sans Pro"/>
                <a:cs typeface="Source Sans Pro"/>
                <a:sym typeface="Source Sans Pro"/>
              </a:defRPr>
            </a:lvl4pPr>
            <a:lvl5pPr lvl="4" rtl="0">
              <a:spcBef>
                <a:spcPts val="0"/>
              </a:spcBef>
              <a:spcAft>
                <a:spcPts val="0"/>
              </a:spcAft>
              <a:buSzPts val="2500"/>
              <a:buFont typeface="Source Sans Pro"/>
              <a:buNone/>
              <a:defRPr sz="2500">
                <a:latin typeface="Source Sans Pro"/>
                <a:ea typeface="Source Sans Pro"/>
                <a:cs typeface="Source Sans Pro"/>
                <a:sym typeface="Source Sans Pro"/>
              </a:defRPr>
            </a:lvl5pPr>
            <a:lvl6pPr lvl="5" rtl="0">
              <a:spcBef>
                <a:spcPts val="0"/>
              </a:spcBef>
              <a:spcAft>
                <a:spcPts val="0"/>
              </a:spcAft>
              <a:buSzPts val="2500"/>
              <a:buFont typeface="Source Sans Pro"/>
              <a:buNone/>
              <a:defRPr sz="2500">
                <a:latin typeface="Source Sans Pro"/>
                <a:ea typeface="Source Sans Pro"/>
                <a:cs typeface="Source Sans Pro"/>
                <a:sym typeface="Source Sans Pro"/>
              </a:defRPr>
            </a:lvl6pPr>
            <a:lvl7pPr lvl="6" rtl="0">
              <a:spcBef>
                <a:spcPts val="0"/>
              </a:spcBef>
              <a:spcAft>
                <a:spcPts val="0"/>
              </a:spcAft>
              <a:buSzPts val="2500"/>
              <a:buFont typeface="Source Sans Pro"/>
              <a:buNone/>
              <a:defRPr sz="2500">
                <a:latin typeface="Source Sans Pro"/>
                <a:ea typeface="Source Sans Pro"/>
                <a:cs typeface="Source Sans Pro"/>
                <a:sym typeface="Source Sans Pro"/>
              </a:defRPr>
            </a:lvl7pPr>
            <a:lvl8pPr lvl="7" rtl="0">
              <a:spcBef>
                <a:spcPts val="0"/>
              </a:spcBef>
              <a:spcAft>
                <a:spcPts val="0"/>
              </a:spcAft>
              <a:buSzPts val="2500"/>
              <a:buFont typeface="Source Sans Pro"/>
              <a:buNone/>
              <a:defRPr sz="2500">
                <a:latin typeface="Source Sans Pro"/>
                <a:ea typeface="Source Sans Pro"/>
                <a:cs typeface="Source Sans Pro"/>
                <a:sym typeface="Source Sans Pro"/>
              </a:defRPr>
            </a:lvl8pPr>
            <a:lvl9pPr lvl="8" rtl="0">
              <a:spcBef>
                <a:spcPts val="0"/>
              </a:spcBef>
              <a:spcAft>
                <a:spcPts val="0"/>
              </a:spcAft>
              <a:buSzPts val="2500"/>
              <a:buFont typeface="Source Sans Pro"/>
              <a:buNone/>
              <a:defRPr sz="2500">
                <a:latin typeface="Source Sans Pro"/>
                <a:ea typeface="Source Sans Pro"/>
                <a:cs typeface="Source Sans Pro"/>
                <a:sym typeface="Source Sans Pro"/>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Red/Gray 1 Content + Bottom Photo">
  <p:cSld name="1_Red/Gray 1 Content + Bottom Photo">
    <p:bg>
      <p:bgPr>
        <a:solidFill>
          <a:schemeClr val="lt1"/>
        </a:solidFill>
        <a:effectLst/>
      </p:bgPr>
    </p:bg>
    <p:spTree>
      <p:nvGrpSpPr>
        <p:cNvPr id="1" name="Shape 91"/>
        <p:cNvGrpSpPr/>
        <p:nvPr/>
      </p:nvGrpSpPr>
      <p:grpSpPr>
        <a:xfrm>
          <a:off x="0" y="0"/>
          <a:ext cx="0" cy="0"/>
          <a:chOff x="0" y="0"/>
          <a:chExt cx="0" cy="0"/>
        </a:xfrm>
      </p:grpSpPr>
      <p:sp>
        <p:nvSpPr>
          <p:cNvPr id="92" name="Google Shape;92;p16"/>
          <p:cNvSpPr>
            <a:spLocks noGrp="1"/>
          </p:cNvSpPr>
          <p:nvPr>
            <p:ph type="pic" idx="2"/>
          </p:nvPr>
        </p:nvSpPr>
        <p:spPr>
          <a:xfrm>
            <a:off x="152400" y="2571749"/>
            <a:ext cx="8839200" cy="2421300"/>
          </a:xfrm>
          <a:prstGeom prst="rect">
            <a:avLst/>
          </a:prstGeom>
          <a:solidFill>
            <a:srgbClr val="E7E7E5"/>
          </a:solidFill>
          <a:ln>
            <a:noFill/>
          </a:ln>
        </p:spPr>
        <p:txBody>
          <a:bodyPr spcFirstLastPara="1" wrap="square" lIns="91175" tIns="91175" rIns="91175" bIns="91175" anchor="t" anchorCtr="0">
            <a:noAutofit/>
          </a:bodyPr>
          <a:lstStyle>
            <a:lvl1pPr marL="0" marR="0" lvl="0" indent="0" algn="l" rtl="0">
              <a:lnSpc>
                <a:spcPct val="100000"/>
              </a:lnSpc>
              <a:spcBef>
                <a:spcPts val="200"/>
              </a:spcBef>
              <a:spcAft>
                <a:spcPts val="0"/>
              </a:spcAft>
              <a:buClr>
                <a:srgbClr val="6C6463"/>
              </a:buClr>
              <a:buSzPts val="1400"/>
              <a:buFont typeface="Arial"/>
              <a:buNone/>
              <a:defRPr sz="1200" b="0" i="0" u="none" strike="noStrike" cap="none">
                <a:solidFill>
                  <a:srgbClr val="6C6463"/>
                </a:solidFill>
                <a:latin typeface="Cabin"/>
                <a:ea typeface="Cabin"/>
                <a:cs typeface="Cabin"/>
                <a:sym typeface="Cabin"/>
              </a:defRPr>
            </a:lvl1pPr>
            <a:lvl2pPr marL="685800" marR="0" lvl="1" indent="-241300" algn="l" rtl="0">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914400" marR="0" lvl="2" indent="-241300" algn="l" rtl="0">
              <a:spcBef>
                <a:spcPts val="8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L="1143000" marR="0" lvl="3" indent="-228600" algn="l" rtl="0">
              <a:spcBef>
                <a:spcPts val="3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L="1244600" marR="0" lvl="4" indent="-228600" algn="l" rtl="0">
              <a:spcBef>
                <a:spcPts val="30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5pPr>
            <a:lvl6pPr marL="2501900" marR="0" lvl="5" indent="-2159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2959100" marR="0" lvl="6" indent="-2159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4163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38735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93" name="Google Shape;93;p16"/>
          <p:cNvSpPr txBox="1">
            <a:spLocks noGrp="1"/>
          </p:cNvSpPr>
          <p:nvPr>
            <p:ph type="body" idx="1"/>
          </p:nvPr>
        </p:nvSpPr>
        <p:spPr>
          <a:xfrm>
            <a:off x="685800" y="1286662"/>
            <a:ext cx="7772400" cy="1134000"/>
          </a:xfrm>
          <a:prstGeom prst="rect">
            <a:avLst/>
          </a:prstGeom>
          <a:noFill/>
          <a:ln>
            <a:noFill/>
          </a:ln>
        </p:spPr>
        <p:txBody>
          <a:bodyPr spcFirstLastPara="1" wrap="square" lIns="91175" tIns="91175" rIns="91175" bIns="91175" anchor="t" anchorCtr="0">
            <a:noAutofit/>
          </a:bodyPr>
          <a:lstStyle>
            <a:lvl1pPr marL="457200" marR="0" lvl="0" indent="-330200" algn="l" rtl="0">
              <a:spcBef>
                <a:spcPts val="0"/>
              </a:spcBef>
              <a:spcAft>
                <a:spcPts val="0"/>
              </a:spcAft>
              <a:buClr>
                <a:srgbClr val="6C6463"/>
              </a:buClr>
              <a:buSzPts val="1600"/>
              <a:buChar char="•"/>
              <a:defRPr sz="1600" i="0" u="none" strike="noStrike" cap="none">
                <a:solidFill>
                  <a:srgbClr val="6C6463"/>
                </a:solidFill>
              </a:defRPr>
            </a:lvl1pPr>
            <a:lvl2pPr marL="914400" marR="0" lvl="1" indent="-330200" algn="l" rtl="0">
              <a:spcBef>
                <a:spcPts val="800"/>
              </a:spcBef>
              <a:spcAft>
                <a:spcPts val="0"/>
              </a:spcAft>
              <a:buClr>
                <a:srgbClr val="6C6463"/>
              </a:buClr>
              <a:buSzPts val="1600"/>
              <a:buChar char="–"/>
              <a:defRPr sz="1600" i="0" u="none" strike="noStrike" cap="none">
                <a:solidFill>
                  <a:srgbClr val="6C6463"/>
                </a:solidFill>
              </a:defRPr>
            </a:lvl2pPr>
            <a:lvl3pPr marL="1371600" marR="0" lvl="2" indent="-342900" algn="l" rtl="0">
              <a:spcBef>
                <a:spcPts val="800"/>
              </a:spcBef>
              <a:spcAft>
                <a:spcPts val="0"/>
              </a:spcAft>
              <a:buClr>
                <a:srgbClr val="6C6463"/>
              </a:buClr>
              <a:buSzPts val="1800"/>
              <a:buChar char="•"/>
              <a:defRPr sz="1800" i="0" u="none" strike="noStrike" cap="none">
                <a:solidFill>
                  <a:srgbClr val="6C6463"/>
                </a:solidFill>
              </a:defRPr>
            </a:lvl3pPr>
            <a:lvl4pPr marL="1828800" marR="0" lvl="3" indent="-330200" algn="l" rtl="0">
              <a:spcBef>
                <a:spcPts val="300"/>
              </a:spcBef>
              <a:spcAft>
                <a:spcPts val="0"/>
              </a:spcAft>
              <a:buClr>
                <a:srgbClr val="6C6463"/>
              </a:buClr>
              <a:buSzPts val="1600"/>
              <a:buChar char="–"/>
              <a:defRPr sz="1600" i="0" u="none" strike="noStrike" cap="none">
                <a:solidFill>
                  <a:srgbClr val="6C6463"/>
                </a:solidFill>
              </a:defRPr>
            </a:lvl4pPr>
            <a:lvl5pPr marL="2286000" marR="0" lvl="4" indent="-317500" algn="l" rtl="0">
              <a:spcBef>
                <a:spcPts val="300"/>
              </a:spcBef>
              <a:spcAft>
                <a:spcPts val="0"/>
              </a:spcAft>
              <a:buClr>
                <a:srgbClr val="FFFFFF"/>
              </a:buClr>
              <a:buSzPts val="1400"/>
              <a:buChar char="»"/>
              <a:defRPr sz="1400" i="0" u="none" strike="noStrike" cap="none">
                <a:solidFill>
                  <a:srgbClr val="FFFFFF"/>
                </a:solidFill>
              </a:defRPr>
            </a:lvl5pPr>
            <a:lvl6pPr marL="2743200" marR="0" lvl="5" indent="-355600" algn="l" rtl="0">
              <a:spcBef>
                <a:spcPts val="400"/>
              </a:spcBef>
              <a:spcAft>
                <a:spcPts val="0"/>
              </a:spcAft>
              <a:buClr>
                <a:schemeClr val="dk1"/>
              </a:buClr>
              <a:buSzPts val="2000"/>
              <a:buChar char="•"/>
              <a:defRPr sz="2000" i="0" u="none" strike="noStrike" cap="none">
                <a:solidFill>
                  <a:schemeClr val="dk1"/>
                </a:solidFill>
              </a:defRPr>
            </a:lvl6pPr>
            <a:lvl7pPr marL="3200400" marR="0" lvl="6" indent="-355600" algn="l" rtl="0">
              <a:spcBef>
                <a:spcPts val="400"/>
              </a:spcBef>
              <a:spcAft>
                <a:spcPts val="0"/>
              </a:spcAft>
              <a:buClr>
                <a:schemeClr val="dk1"/>
              </a:buClr>
              <a:buSzPts val="2000"/>
              <a:buChar char="•"/>
              <a:defRPr sz="2000" i="0" u="none" strike="noStrike" cap="none">
                <a:solidFill>
                  <a:schemeClr val="dk1"/>
                </a:solidFill>
              </a:defRPr>
            </a:lvl7pPr>
            <a:lvl8pPr marL="3657600" marR="0" lvl="7" indent="-355600" algn="l" rtl="0">
              <a:spcBef>
                <a:spcPts val="400"/>
              </a:spcBef>
              <a:spcAft>
                <a:spcPts val="0"/>
              </a:spcAft>
              <a:buClr>
                <a:schemeClr val="dk1"/>
              </a:buClr>
              <a:buSzPts val="2000"/>
              <a:buChar char="•"/>
              <a:defRPr sz="2000" i="0" u="none" strike="noStrike" cap="none">
                <a:solidFill>
                  <a:schemeClr val="dk1"/>
                </a:solidFill>
              </a:defRPr>
            </a:lvl8pPr>
            <a:lvl9pPr marL="4114800" marR="0" lvl="8" indent="-355600" algn="l" rtl="0">
              <a:spcBef>
                <a:spcPts val="400"/>
              </a:spcBef>
              <a:spcAft>
                <a:spcPts val="0"/>
              </a:spcAft>
              <a:buClr>
                <a:schemeClr val="dk1"/>
              </a:buClr>
              <a:buSzPts val="2000"/>
              <a:buChar char="•"/>
              <a:defRPr sz="2000" i="0" u="none" strike="noStrike" cap="none">
                <a:solidFill>
                  <a:schemeClr val="dk1"/>
                </a:solidFill>
              </a:defRPr>
            </a:lvl9pPr>
          </a:lstStyle>
          <a:p>
            <a:endParaRPr/>
          </a:p>
        </p:txBody>
      </p:sp>
      <p:sp>
        <p:nvSpPr>
          <p:cNvPr id="94" name="Google Shape;94;p16"/>
          <p:cNvSpPr txBox="1">
            <a:spLocks noGrp="1"/>
          </p:cNvSpPr>
          <p:nvPr>
            <p:ph type="sldNum" idx="12"/>
          </p:nvPr>
        </p:nvSpPr>
        <p:spPr>
          <a:xfrm>
            <a:off x="6858000" y="4806072"/>
            <a:ext cx="2133600" cy="184800"/>
          </a:xfrm>
          <a:prstGeom prst="rect">
            <a:avLst/>
          </a:prstGeom>
          <a:noFill/>
          <a:ln>
            <a:noFill/>
          </a:ln>
        </p:spPr>
        <p:txBody>
          <a:bodyPr spcFirstLastPara="1" wrap="square" lIns="91175" tIns="45575" rIns="91175" bIns="45575" anchor="ctr" anchorCtr="0">
            <a:noAutofit/>
          </a:bodyPr>
          <a:lstStyle>
            <a:lvl1pPr marL="0" marR="0" lvl="0" indent="0" algn="r" rtl="0">
              <a:spcBef>
                <a:spcPts val="0"/>
              </a:spcBef>
              <a:buNone/>
              <a:defRPr sz="600" b="0" i="0" u="none" strike="noStrike" cap="none">
                <a:solidFill>
                  <a:srgbClr val="FFFFFF"/>
                </a:solidFill>
                <a:latin typeface="Cabin"/>
                <a:ea typeface="Cabin"/>
                <a:cs typeface="Cabin"/>
                <a:sym typeface="Cabin"/>
              </a:defRPr>
            </a:lvl1pPr>
            <a:lvl2pPr marL="0" marR="0" lvl="1" indent="0" algn="r" rtl="0">
              <a:spcBef>
                <a:spcPts val="0"/>
              </a:spcBef>
              <a:buNone/>
              <a:defRPr sz="600" b="0" i="0" u="none" strike="noStrike" cap="none">
                <a:solidFill>
                  <a:srgbClr val="FFFFFF"/>
                </a:solidFill>
                <a:latin typeface="Cabin"/>
                <a:ea typeface="Cabin"/>
                <a:cs typeface="Cabin"/>
                <a:sym typeface="Cabin"/>
              </a:defRPr>
            </a:lvl2pPr>
            <a:lvl3pPr marL="0" marR="0" lvl="2" indent="0" algn="r" rtl="0">
              <a:spcBef>
                <a:spcPts val="0"/>
              </a:spcBef>
              <a:buNone/>
              <a:defRPr sz="600" b="0" i="0" u="none" strike="noStrike" cap="none">
                <a:solidFill>
                  <a:srgbClr val="FFFFFF"/>
                </a:solidFill>
                <a:latin typeface="Cabin"/>
                <a:ea typeface="Cabin"/>
                <a:cs typeface="Cabin"/>
                <a:sym typeface="Cabin"/>
              </a:defRPr>
            </a:lvl3pPr>
            <a:lvl4pPr marL="0" marR="0" lvl="3" indent="0" algn="r" rtl="0">
              <a:spcBef>
                <a:spcPts val="0"/>
              </a:spcBef>
              <a:buNone/>
              <a:defRPr sz="600" b="0" i="0" u="none" strike="noStrike" cap="none">
                <a:solidFill>
                  <a:srgbClr val="FFFFFF"/>
                </a:solidFill>
                <a:latin typeface="Cabin"/>
                <a:ea typeface="Cabin"/>
                <a:cs typeface="Cabin"/>
                <a:sym typeface="Cabin"/>
              </a:defRPr>
            </a:lvl4pPr>
            <a:lvl5pPr marL="0" marR="0" lvl="4" indent="0" algn="r" rtl="0">
              <a:spcBef>
                <a:spcPts val="0"/>
              </a:spcBef>
              <a:buNone/>
              <a:defRPr sz="600" b="0" i="0" u="none" strike="noStrike" cap="none">
                <a:solidFill>
                  <a:srgbClr val="FFFFFF"/>
                </a:solidFill>
                <a:latin typeface="Cabin"/>
                <a:ea typeface="Cabin"/>
                <a:cs typeface="Cabin"/>
                <a:sym typeface="Cabin"/>
              </a:defRPr>
            </a:lvl5pPr>
            <a:lvl6pPr marL="0" marR="0" lvl="5" indent="0" algn="r" rtl="0">
              <a:spcBef>
                <a:spcPts val="0"/>
              </a:spcBef>
              <a:buNone/>
              <a:defRPr sz="600" b="0" i="0" u="none" strike="noStrike" cap="none">
                <a:solidFill>
                  <a:srgbClr val="FFFFFF"/>
                </a:solidFill>
                <a:latin typeface="Cabin"/>
                <a:ea typeface="Cabin"/>
                <a:cs typeface="Cabin"/>
                <a:sym typeface="Cabin"/>
              </a:defRPr>
            </a:lvl6pPr>
            <a:lvl7pPr marL="0" marR="0" lvl="6" indent="0" algn="r" rtl="0">
              <a:spcBef>
                <a:spcPts val="0"/>
              </a:spcBef>
              <a:buNone/>
              <a:defRPr sz="600" b="0" i="0" u="none" strike="noStrike" cap="none">
                <a:solidFill>
                  <a:srgbClr val="FFFFFF"/>
                </a:solidFill>
                <a:latin typeface="Cabin"/>
                <a:ea typeface="Cabin"/>
                <a:cs typeface="Cabin"/>
                <a:sym typeface="Cabin"/>
              </a:defRPr>
            </a:lvl7pPr>
            <a:lvl8pPr marL="0" marR="0" lvl="7" indent="0" algn="r" rtl="0">
              <a:spcBef>
                <a:spcPts val="0"/>
              </a:spcBef>
              <a:buNone/>
              <a:defRPr sz="600" b="0" i="0" u="none" strike="noStrike" cap="none">
                <a:solidFill>
                  <a:srgbClr val="FFFFFF"/>
                </a:solidFill>
                <a:latin typeface="Cabin"/>
                <a:ea typeface="Cabin"/>
                <a:cs typeface="Cabin"/>
                <a:sym typeface="Cabin"/>
              </a:defRPr>
            </a:lvl8pPr>
            <a:lvl9pPr marL="0" marR="0" lvl="8" indent="0" algn="r" rtl="0">
              <a:spcBef>
                <a:spcPts val="0"/>
              </a:spcBef>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95" name="Google Shape;95;p16"/>
          <p:cNvSpPr txBox="1">
            <a:spLocks noGrp="1"/>
          </p:cNvSpPr>
          <p:nvPr>
            <p:ph type="body" idx="3"/>
          </p:nvPr>
        </p:nvSpPr>
        <p:spPr>
          <a:xfrm rot="-5400000">
            <a:off x="7870635" y="3508049"/>
            <a:ext cx="2057400" cy="184800"/>
          </a:xfrm>
          <a:prstGeom prst="rect">
            <a:avLst/>
          </a:prstGeom>
          <a:noFill/>
          <a:ln>
            <a:noFill/>
          </a:ln>
        </p:spPr>
        <p:txBody>
          <a:bodyPr spcFirstLastPara="1" wrap="square" lIns="91175" tIns="91175" rIns="91175" bIns="91175" anchor="t" anchorCtr="0">
            <a:noAutofit/>
          </a:bodyPr>
          <a:lstStyle>
            <a:lvl1pPr marL="457200" marR="0" lvl="0" indent="-228600" algn="r" rtl="0">
              <a:spcBef>
                <a:spcPts val="0"/>
              </a:spcBef>
              <a:spcAft>
                <a:spcPts val="0"/>
              </a:spcAft>
              <a:buClr>
                <a:srgbClr val="FFFFFF"/>
              </a:buClr>
              <a:buSzPts val="1600"/>
              <a:buFont typeface="Arial"/>
              <a:buNone/>
              <a:defRPr sz="600" b="0" i="0" u="none" strike="noStrike" cap="none">
                <a:solidFill>
                  <a:srgbClr val="FFFFFF"/>
                </a:solidFill>
                <a:latin typeface="Cabin"/>
                <a:ea typeface="Cabin"/>
                <a:cs typeface="Cabin"/>
                <a:sym typeface="Cabin"/>
              </a:defRPr>
            </a:lvl1pPr>
            <a:lvl2pPr marL="914400" marR="0" lvl="1" indent="-228600" algn="l" rtl="0">
              <a:spcBef>
                <a:spcPts val="800"/>
              </a:spcBef>
              <a:spcAft>
                <a:spcPts val="0"/>
              </a:spcAft>
              <a:buClr>
                <a:schemeClr val="lt1"/>
              </a:buClr>
              <a:buSzPts val="1600"/>
              <a:buFont typeface="Arial"/>
              <a:buNone/>
              <a:defRPr sz="1800" b="0" i="0" u="none" strike="noStrike" cap="none">
                <a:solidFill>
                  <a:schemeClr val="lt1"/>
                </a:solidFill>
                <a:latin typeface="Cabin"/>
                <a:ea typeface="Cabin"/>
                <a:cs typeface="Cabin"/>
                <a:sym typeface="Cabin"/>
              </a:defRPr>
            </a:lvl2pPr>
            <a:lvl3pPr marL="1371600" marR="0" lvl="2" indent="-228600" algn="l" rtl="0">
              <a:spcBef>
                <a:spcPts val="800"/>
              </a:spcBef>
              <a:spcAft>
                <a:spcPts val="0"/>
              </a:spcAft>
              <a:buClr>
                <a:schemeClr val="lt1"/>
              </a:buClr>
              <a:buSzPts val="1800"/>
              <a:buFont typeface="Arial"/>
              <a:buNone/>
              <a:defRPr sz="1600" b="0" i="0" u="none" strike="noStrike" cap="none">
                <a:solidFill>
                  <a:schemeClr val="lt1"/>
                </a:solidFill>
                <a:latin typeface="Cabin"/>
                <a:ea typeface="Cabin"/>
                <a:cs typeface="Cabin"/>
                <a:sym typeface="Cabin"/>
              </a:defRPr>
            </a:lvl3pPr>
            <a:lvl4pPr marL="1828800" marR="0" lvl="3" indent="-228600" algn="l" rtl="0">
              <a:spcBef>
                <a:spcPts val="300"/>
              </a:spcBef>
              <a:spcAft>
                <a:spcPts val="0"/>
              </a:spcAft>
              <a:buClr>
                <a:schemeClr val="lt1"/>
              </a:buClr>
              <a:buSzPts val="1600"/>
              <a:buFont typeface="Arial"/>
              <a:buNone/>
              <a:defRPr sz="1400" b="0" i="0" u="none" strike="noStrike" cap="none">
                <a:solidFill>
                  <a:schemeClr val="lt1"/>
                </a:solidFill>
                <a:latin typeface="Cabin"/>
                <a:ea typeface="Cabin"/>
                <a:cs typeface="Cabin"/>
                <a:sym typeface="Cabin"/>
              </a:defRPr>
            </a:lvl4pPr>
            <a:lvl5pPr marL="2286000" marR="0" lvl="4" indent="-228600" algn="l" rtl="0">
              <a:spcBef>
                <a:spcPts val="200"/>
              </a:spcBef>
              <a:spcAft>
                <a:spcPts val="0"/>
              </a:spcAft>
              <a:buClr>
                <a:schemeClr val="lt1"/>
              </a:buClr>
              <a:buSzPts val="1400"/>
              <a:buFont typeface="Arial"/>
              <a:buNone/>
              <a:defRPr sz="1200" b="0" i="0" u="none" strike="noStrike" cap="none">
                <a:solidFill>
                  <a:schemeClr val="lt1"/>
                </a:solidFill>
                <a:latin typeface="Cabin"/>
                <a:ea typeface="Cabin"/>
                <a:cs typeface="Cabin"/>
                <a:sym typeface="Cabin"/>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96" name="Google Shape;96;p16"/>
          <p:cNvSpPr txBox="1">
            <a:spLocks noGrp="1"/>
          </p:cNvSpPr>
          <p:nvPr>
            <p:ph type="title"/>
          </p:nvPr>
        </p:nvSpPr>
        <p:spPr>
          <a:xfrm>
            <a:off x="686104" y="673810"/>
            <a:ext cx="7772400" cy="461700"/>
          </a:xfrm>
          <a:prstGeom prst="rect">
            <a:avLst/>
          </a:prstGeom>
          <a:noFill/>
          <a:ln>
            <a:noFill/>
          </a:ln>
        </p:spPr>
        <p:txBody>
          <a:bodyPr spcFirstLastPara="1" wrap="square" lIns="91175" tIns="91175" rIns="91175" bIns="91175" anchor="b" anchorCtr="0">
            <a:noAutofit/>
          </a:bodyPr>
          <a:lstStyle>
            <a:lvl1pPr marL="0" marR="0" lvl="0" indent="0" algn="l" rtl="0">
              <a:spcBef>
                <a:spcPts val="0"/>
              </a:spcBef>
              <a:spcAft>
                <a:spcPts val="0"/>
              </a:spcAft>
              <a:buSzPts val="1400"/>
              <a:buNone/>
              <a:defRPr sz="2400" i="0" u="none" strike="noStrike" cap="none"/>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_Red/Gray 1 Content + Right Photo">
  <p:cSld name="1_Red/Gray 1 Content + Right Photo">
    <p:bg>
      <p:bgPr>
        <a:solidFill>
          <a:schemeClr val="lt1"/>
        </a:solidFill>
        <a:effectLst/>
      </p:bgPr>
    </p:bg>
    <p:spTree>
      <p:nvGrpSpPr>
        <p:cNvPr id="1" name="Shape 97"/>
        <p:cNvGrpSpPr/>
        <p:nvPr/>
      </p:nvGrpSpPr>
      <p:grpSpPr>
        <a:xfrm>
          <a:off x="0" y="0"/>
          <a:ext cx="0" cy="0"/>
          <a:chOff x="0" y="0"/>
          <a:chExt cx="0" cy="0"/>
        </a:xfrm>
      </p:grpSpPr>
      <p:sp>
        <p:nvSpPr>
          <p:cNvPr id="98" name="Google Shape;98;p17"/>
          <p:cNvSpPr>
            <a:spLocks noGrp="1"/>
          </p:cNvSpPr>
          <p:nvPr>
            <p:ph type="pic" idx="2"/>
          </p:nvPr>
        </p:nvSpPr>
        <p:spPr>
          <a:xfrm>
            <a:off x="4572000" y="152762"/>
            <a:ext cx="4419600" cy="4838100"/>
          </a:xfrm>
          <a:prstGeom prst="rect">
            <a:avLst/>
          </a:prstGeom>
          <a:solidFill>
            <a:srgbClr val="E7E7E5"/>
          </a:solidFill>
          <a:ln>
            <a:noFill/>
          </a:ln>
        </p:spPr>
        <p:txBody>
          <a:bodyPr spcFirstLastPara="1" wrap="square" lIns="91175" tIns="91175" rIns="91175" bIns="91175" anchor="t" anchorCtr="0">
            <a:noAutofit/>
          </a:bodyPr>
          <a:lstStyle>
            <a:lvl1pPr marL="0" marR="0" lvl="0" indent="0" algn="l" rtl="0">
              <a:lnSpc>
                <a:spcPct val="100000"/>
              </a:lnSpc>
              <a:spcBef>
                <a:spcPts val="200"/>
              </a:spcBef>
              <a:spcAft>
                <a:spcPts val="0"/>
              </a:spcAft>
              <a:buClr>
                <a:srgbClr val="6C6463"/>
              </a:buClr>
              <a:buSzPts val="1400"/>
              <a:buFont typeface="Gill Sans"/>
              <a:buNone/>
              <a:defRPr sz="1200" i="0" u="none" strike="noStrike" cap="none">
                <a:solidFill>
                  <a:srgbClr val="6C6463"/>
                </a:solidFill>
                <a:latin typeface="Gill Sans"/>
                <a:ea typeface="Gill Sans"/>
                <a:cs typeface="Gill Sans"/>
                <a:sym typeface="Gill Sans"/>
              </a:defRPr>
            </a:lvl1pPr>
            <a:lvl2pPr marL="685800" marR="0" lvl="1" indent="-241300" algn="l" rtl="0">
              <a:spcBef>
                <a:spcPts val="0"/>
              </a:spcBef>
              <a:spcAft>
                <a:spcPts val="0"/>
              </a:spcAft>
              <a:buClr>
                <a:srgbClr val="6C6463"/>
              </a:buClr>
              <a:buSzPts val="1600"/>
              <a:buFont typeface="Gill Sans"/>
              <a:buChar char="–"/>
              <a:defRPr sz="1600" i="0" u="none" strike="noStrike" cap="none">
                <a:solidFill>
                  <a:srgbClr val="6C6463"/>
                </a:solidFill>
                <a:latin typeface="Gill Sans"/>
                <a:ea typeface="Gill Sans"/>
                <a:cs typeface="Gill Sans"/>
                <a:sym typeface="Gill Sans"/>
              </a:defRPr>
            </a:lvl2pPr>
            <a:lvl3pPr marL="914400" marR="0" lvl="2" indent="-241300" algn="l" rtl="0">
              <a:spcBef>
                <a:spcPts val="800"/>
              </a:spcBef>
              <a:spcAft>
                <a:spcPts val="0"/>
              </a:spcAft>
              <a:buClr>
                <a:srgbClr val="6C6463"/>
              </a:buClr>
              <a:buSzPts val="1800"/>
              <a:buFont typeface="Gill Sans"/>
              <a:buChar char="•"/>
              <a:defRPr sz="1800" i="0" u="none" strike="noStrike" cap="none">
                <a:solidFill>
                  <a:srgbClr val="6C6463"/>
                </a:solidFill>
                <a:latin typeface="Gill Sans"/>
                <a:ea typeface="Gill Sans"/>
                <a:cs typeface="Gill Sans"/>
                <a:sym typeface="Gill Sans"/>
              </a:defRPr>
            </a:lvl3pPr>
            <a:lvl4pPr marL="1143000" marR="0" lvl="3" indent="-228600" algn="l" rtl="0">
              <a:spcBef>
                <a:spcPts val="300"/>
              </a:spcBef>
              <a:spcAft>
                <a:spcPts val="0"/>
              </a:spcAft>
              <a:buClr>
                <a:srgbClr val="6C6463"/>
              </a:buClr>
              <a:buSzPts val="1600"/>
              <a:buFont typeface="Gill Sans"/>
              <a:buChar char="–"/>
              <a:defRPr sz="1600" i="0" u="none" strike="noStrike" cap="none">
                <a:solidFill>
                  <a:srgbClr val="6C6463"/>
                </a:solidFill>
                <a:latin typeface="Gill Sans"/>
                <a:ea typeface="Gill Sans"/>
                <a:cs typeface="Gill Sans"/>
                <a:sym typeface="Gill Sans"/>
              </a:defRPr>
            </a:lvl4pPr>
            <a:lvl5pPr marL="1244600" marR="0" lvl="4" indent="-228600" algn="l" rtl="0">
              <a:spcBef>
                <a:spcPts val="300"/>
              </a:spcBef>
              <a:spcAft>
                <a:spcPts val="0"/>
              </a:spcAft>
              <a:buClr>
                <a:srgbClr val="6C6463"/>
              </a:buClr>
              <a:buSzPts val="1400"/>
              <a:buFont typeface="Gill Sans"/>
              <a:buChar char="»"/>
              <a:defRPr sz="1400" i="0" u="none" strike="noStrike" cap="none">
                <a:solidFill>
                  <a:srgbClr val="6C6463"/>
                </a:solidFill>
                <a:latin typeface="Gill Sans"/>
                <a:ea typeface="Gill Sans"/>
                <a:cs typeface="Gill Sans"/>
                <a:sym typeface="Gill Sans"/>
              </a:defRPr>
            </a:lvl5pPr>
            <a:lvl6pPr marL="2501900" marR="0" lvl="5" indent="-215900" algn="l" rtl="0">
              <a:spcBef>
                <a:spcPts val="400"/>
              </a:spcBef>
              <a:spcAft>
                <a:spcPts val="0"/>
              </a:spcAft>
              <a:buClr>
                <a:schemeClr val="dk1"/>
              </a:buClr>
              <a:buSzPts val="2000"/>
              <a:buFont typeface="Gill Sans"/>
              <a:buChar char="•"/>
              <a:defRPr sz="2000" i="0" u="none" strike="noStrike" cap="none">
                <a:solidFill>
                  <a:schemeClr val="dk1"/>
                </a:solidFill>
                <a:latin typeface="Gill Sans"/>
                <a:ea typeface="Gill Sans"/>
                <a:cs typeface="Gill Sans"/>
                <a:sym typeface="Gill Sans"/>
              </a:defRPr>
            </a:lvl6pPr>
            <a:lvl7pPr marL="2959100" marR="0" lvl="6" indent="-215900" algn="l" rtl="0">
              <a:spcBef>
                <a:spcPts val="400"/>
              </a:spcBef>
              <a:spcAft>
                <a:spcPts val="0"/>
              </a:spcAft>
              <a:buClr>
                <a:schemeClr val="dk1"/>
              </a:buClr>
              <a:buSzPts val="2000"/>
              <a:buFont typeface="Gill Sans"/>
              <a:buChar char="•"/>
              <a:defRPr sz="2000" i="0" u="none" strike="noStrike" cap="none">
                <a:solidFill>
                  <a:schemeClr val="dk1"/>
                </a:solidFill>
                <a:latin typeface="Gill Sans"/>
                <a:ea typeface="Gill Sans"/>
                <a:cs typeface="Gill Sans"/>
                <a:sym typeface="Gill Sans"/>
              </a:defRPr>
            </a:lvl7pPr>
            <a:lvl8pPr marL="3416300" marR="0" lvl="7" indent="-228600" algn="l" rtl="0">
              <a:spcBef>
                <a:spcPts val="400"/>
              </a:spcBef>
              <a:spcAft>
                <a:spcPts val="0"/>
              </a:spcAft>
              <a:buClr>
                <a:schemeClr val="dk1"/>
              </a:buClr>
              <a:buSzPts val="2000"/>
              <a:buFont typeface="Gill Sans"/>
              <a:buChar char="•"/>
              <a:defRPr sz="2000" i="0" u="none" strike="noStrike" cap="none">
                <a:solidFill>
                  <a:schemeClr val="dk1"/>
                </a:solidFill>
                <a:latin typeface="Gill Sans"/>
                <a:ea typeface="Gill Sans"/>
                <a:cs typeface="Gill Sans"/>
                <a:sym typeface="Gill Sans"/>
              </a:defRPr>
            </a:lvl8pPr>
            <a:lvl9pPr marL="3873500" marR="0" lvl="8" indent="-228600" algn="l" rtl="0">
              <a:spcBef>
                <a:spcPts val="400"/>
              </a:spcBef>
              <a:spcAft>
                <a:spcPts val="0"/>
              </a:spcAft>
              <a:buClr>
                <a:schemeClr val="dk1"/>
              </a:buClr>
              <a:buSzPts val="2000"/>
              <a:buFont typeface="Gill Sans"/>
              <a:buChar char="•"/>
              <a:defRPr sz="2000" i="0" u="none" strike="noStrike" cap="none">
                <a:solidFill>
                  <a:schemeClr val="dk1"/>
                </a:solidFill>
                <a:latin typeface="Gill Sans"/>
                <a:ea typeface="Gill Sans"/>
                <a:cs typeface="Gill Sans"/>
                <a:sym typeface="Gill Sans"/>
              </a:defRPr>
            </a:lvl9pPr>
          </a:lstStyle>
          <a:p>
            <a:endParaRPr/>
          </a:p>
        </p:txBody>
      </p:sp>
      <p:sp>
        <p:nvSpPr>
          <p:cNvPr id="99" name="Google Shape;99;p17"/>
          <p:cNvSpPr txBox="1">
            <a:spLocks noGrp="1"/>
          </p:cNvSpPr>
          <p:nvPr>
            <p:ph type="sldNum" idx="12"/>
          </p:nvPr>
        </p:nvSpPr>
        <p:spPr>
          <a:xfrm>
            <a:off x="6858000" y="4806072"/>
            <a:ext cx="2133600" cy="184800"/>
          </a:xfrm>
          <a:prstGeom prst="rect">
            <a:avLst/>
          </a:prstGeom>
          <a:noFill/>
          <a:ln>
            <a:noFill/>
          </a:ln>
        </p:spPr>
        <p:txBody>
          <a:bodyPr spcFirstLastPara="1" wrap="square" lIns="91175" tIns="45575" rIns="91175" bIns="45575" anchor="ctr" anchorCtr="0">
            <a:noAutofit/>
          </a:bodyPr>
          <a:lstStyle>
            <a:lvl1pPr marL="0" marR="0" lvl="0" indent="0" algn="r" rtl="0">
              <a:spcBef>
                <a:spcPts val="0"/>
              </a:spcBef>
              <a:buNone/>
              <a:defRPr sz="600" b="0" i="0" u="none" strike="noStrike" cap="none">
                <a:solidFill>
                  <a:srgbClr val="FFFFFF"/>
                </a:solidFill>
                <a:latin typeface="Cabin"/>
                <a:ea typeface="Cabin"/>
                <a:cs typeface="Cabin"/>
                <a:sym typeface="Cabin"/>
              </a:defRPr>
            </a:lvl1pPr>
            <a:lvl2pPr marL="0" marR="0" lvl="1" indent="0" algn="r" rtl="0">
              <a:spcBef>
                <a:spcPts val="0"/>
              </a:spcBef>
              <a:buNone/>
              <a:defRPr sz="600" b="0" i="0" u="none" strike="noStrike" cap="none">
                <a:solidFill>
                  <a:srgbClr val="FFFFFF"/>
                </a:solidFill>
                <a:latin typeface="Cabin"/>
                <a:ea typeface="Cabin"/>
                <a:cs typeface="Cabin"/>
                <a:sym typeface="Cabin"/>
              </a:defRPr>
            </a:lvl2pPr>
            <a:lvl3pPr marL="0" marR="0" lvl="2" indent="0" algn="r" rtl="0">
              <a:spcBef>
                <a:spcPts val="0"/>
              </a:spcBef>
              <a:buNone/>
              <a:defRPr sz="600" b="0" i="0" u="none" strike="noStrike" cap="none">
                <a:solidFill>
                  <a:srgbClr val="FFFFFF"/>
                </a:solidFill>
                <a:latin typeface="Cabin"/>
                <a:ea typeface="Cabin"/>
                <a:cs typeface="Cabin"/>
                <a:sym typeface="Cabin"/>
              </a:defRPr>
            </a:lvl3pPr>
            <a:lvl4pPr marL="0" marR="0" lvl="3" indent="0" algn="r" rtl="0">
              <a:spcBef>
                <a:spcPts val="0"/>
              </a:spcBef>
              <a:buNone/>
              <a:defRPr sz="600" b="0" i="0" u="none" strike="noStrike" cap="none">
                <a:solidFill>
                  <a:srgbClr val="FFFFFF"/>
                </a:solidFill>
                <a:latin typeface="Cabin"/>
                <a:ea typeface="Cabin"/>
                <a:cs typeface="Cabin"/>
                <a:sym typeface="Cabin"/>
              </a:defRPr>
            </a:lvl4pPr>
            <a:lvl5pPr marL="0" marR="0" lvl="4" indent="0" algn="r" rtl="0">
              <a:spcBef>
                <a:spcPts val="0"/>
              </a:spcBef>
              <a:buNone/>
              <a:defRPr sz="600" b="0" i="0" u="none" strike="noStrike" cap="none">
                <a:solidFill>
                  <a:srgbClr val="FFFFFF"/>
                </a:solidFill>
                <a:latin typeface="Cabin"/>
                <a:ea typeface="Cabin"/>
                <a:cs typeface="Cabin"/>
                <a:sym typeface="Cabin"/>
              </a:defRPr>
            </a:lvl5pPr>
            <a:lvl6pPr marL="0" marR="0" lvl="5" indent="0" algn="r" rtl="0">
              <a:spcBef>
                <a:spcPts val="0"/>
              </a:spcBef>
              <a:buNone/>
              <a:defRPr sz="600" b="0" i="0" u="none" strike="noStrike" cap="none">
                <a:solidFill>
                  <a:srgbClr val="FFFFFF"/>
                </a:solidFill>
                <a:latin typeface="Cabin"/>
                <a:ea typeface="Cabin"/>
                <a:cs typeface="Cabin"/>
                <a:sym typeface="Cabin"/>
              </a:defRPr>
            </a:lvl6pPr>
            <a:lvl7pPr marL="0" marR="0" lvl="6" indent="0" algn="r" rtl="0">
              <a:spcBef>
                <a:spcPts val="0"/>
              </a:spcBef>
              <a:buNone/>
              <a:defRPr sz="600" b="0" i="0" u="none" strike="noStrike" cap="none">
                <a:solidFill>
                  <a:srgbClr val="FFFFFF"/>
                </a:solidFill>
                <a:latin typeface="Cabin"/>
                <a:ea typeface="Cabin"/>
                <a:cs typeface="Cabin"/>
                <a:sym typeface="Cabin"/>
              </a:defRPr>
            </a:lvl7pPr>
            <a:lvl8pPr marL="0" marR="0" lvl="7" indent="0" algn="r" rtl="0">
              <a:spcBef>
                <a:spcPts val="0"/>
              </a:spcBef>
              <a:buNone/>
              <a:defRPr sz="600" b="0" i="0" u="none" strike="noStrike" cap="none">
                <a:solidFill>
                  <a:srgbClr val="FFFFFF"/>
                </a:solidFill>
                <a:latin typeface="Cabin"/>
                <a:ea typeface="Cabin"/>
                <a:cs typeface="Cabin"/>
                <a:sym typeface="Cabin"/>
              </a:defRPr>
            </a:lvl8pPr>
            <a:lvl9pPr marL="0" marR="0" lvl="8" indent="0" algn="r" rtl="0">
              <a:spcBef>
                <a:spcPts val="0"/>
              </a:spcBef>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100" name="Google Shape;100;p17"/>
          <p:cNvSpPr txBox="1">
            <a:spLocks noGrp="1"/>
          </p:cNvSpPr>
          <p:nvPr>
            <p:ph type="body" idx="1"/>
          </p:nvPr>
        </p:nvSpPr>
        <p:spPr>
          <a:xfrm>
            <a:off x="685800" y="1664629"/>
            <a:ext cx="3657600" cy="2796900"/>
          </a:xfrm>
          <a:prstGeom prst="rect">
            <a:avLst/>
          </a:prstGeom>
          <a:noFill/>
          <a:ln>
            <a:noFill/>
          </a:ln>
        </p:spPr>
        <p:txBody>
          <a:bodyPr spcFirstLastPara="1" wrap="square" lIns="91175" tIns="91175" rIns="91175" bIns="91175" anchor="t" anchorCtr="0">
            <a:noAutofit/>
          </a:bodyPr>
          <a:lstStyle>
            <a:lvl1pPr marL="457200" marR="0" lvl="0" indent="-330200" algn="l" rtl="0">
              <a:spcBef>
                <a:spcPts val="0"/>
              </a:spcBef>
              <a:spcAft>
                <a:spcPts val="0"/>
              </a:spcAft>
              <a:buClr>
                <a:srgbClr val="6C6463"/>
              </a:buClr>
              <a:buSzPts val="1600"/>
              <a:buChar char="•"/>
              <a:defRPr sz="1600" i="0" u="none" strike="noStrike" cap="none">
                <a:solidFill>
                  <a:srgbClr val="6C6463"/>
                </a:solidFill>
              </a:defRPr>
            </a:lvl1pPr>
            <a:lvl2pPr marL="914400" marR="0" lvl="1" indent="-330200" algn="l" rtl="0">
              <a:spcBef>
                <a:spcPts val="800"/>
              </a:spcBef>
              <a:spcAft>
                <a:spcPts val="0"/>
              </a:spcAft>
              <a:buClr>
                <a:srgbClr val="6C6463"/>
              </a:buClr>
              <a:buSzPts val="1600"/>
              <a:buChar char="–"/>
              <a:defRPr sz="1600" i="0" u="none" strike="noStrike" cap="none">
                <a:solidFill>
                  <a:srgbClr val="6C6463"/>
                </a:solidFill>
              </a:defRPr>
            </a:lvl2pPr>
            <a:lvl3pPr marL="1371600" marR="0" lvl="2" indent="-330200" algn="l" rtl="0">
              <a:spcBef>
                <a:spcPts val="800"/>
              </a:spcBef>
              <a:spcAft>
                <a:spcPts val="0"/>
              </a:spcAft>
              <a:buClr>
                <a:srgbClr val="6C6463"/>
              </a:buClr>
              <a:buSzPts val="1600"/>
              <a:buChar char="•"/>
              <a:defRPr sz="1600" i="0" u="none" strike="noStrike" cap="none">
                <a:solidFill>
                  <a:srgbClr val="6C6463"/>
                </a:solidFill>
              </a:defRPr>
            </a:lvl3pPr>
            <a:lvl4pPr marL="1828800" marR="0" lvl="3" indent="-317500" algn="l" rtl="0">
              <a:spcBef>
                <a:spcPts val="300"/>
              </a:spcBef>
              <a:spcAft>
                <a:spcPts val="0"/>
              </a:spcAft>
              <a:buClr>
                <a:srgbClr val="6C6463"/>
              </a:buClr>
              <a:buSzPts val="1400"/>
              <a:buChar char="–"/>
              <a:defRPr sz="1400" i="0" u="none" strike="noStrike" cap="none">
                <a:solidFill>
                  <a:srgbClr val="6C6463"/>
                </a:solidFill>
              </a:defRPr>
            </a:lvl4pPr>
            <a:lvl5pPr marL="2286000" marR="0" lvl="4" indent="-317500" algn="l" rtl="0">
              <a:spcBef>
                <a:spcPts val="300"/>
              </a:spcBef>
              <a:spcAft>
                <a:spcPts val="0"/>
              </a:spcAft>
              <a:buClr>
                <a:srgbClr val="FFFFFF"/>
              </a:buClr>
              <a:buSzPts val="1400"/>
              <a:buChar char="»"/>
              <a:defRPr sz="1400" i="0" u="none" strike="noStrike" cap="none">
                <a:solidFill>
                  <a:srgbClr val="FFFFFF"/>
                </a:solidFill>
              </a:defRPr>
            </a:lvl5pPr>
            <a:lvl6pPr marL="2743200" marR="0" lvl="5" indent="-355600" algn="l" rtl="0">
              <a:spcBef>
                <a:spcPts val="400"/>
              </a:spcBef>
              <a:spcAft>
                <a:spcPts val="0"/>
              </a:spcAft>
              <a:buClr>
                <a:schemeClr val="dk1"/>
              </a:buClr>
              <a:buSzPts val="2000"/>
              <a:buChar char="•"/>
              <a:defRPr sz="2000" i="0" u="none" strike="noStrike" cap="none">
                <a:solidFill>
                  <a:schemeClr val="dk1"/>
                </a:solidFill>
              </a:defRPr>
            </a:lvl6pPr>
            <a:lvl7pPr marL="3200400" marR="0" lvl="6" indent="-355600" algn="l" rtl="0">
              <a:spcBef>
                <a:spcPts val="400"/>
              </a:spcBef>
              <a:spcAft>
                <a:spcPts val="0"/>
              </a:spcAft>
              <a:buClr>
                <a:schemeClr val="dk1"/>
              </a:buClr>
              <a:buSzPts val="2000"/>
              <a:buChar char="•"/>
              <a:defRPr sz="2000" i="0" u="none" strike="noStrike" cap="none">
                <a:solidFill>
                  <a:schemeClr val="dk1"/>
                </a:solidFill>
              </a:defRPr>
            </a:lvl7pPr>
            <a:lvl8pPr marL="3657600" marR="0" lvl="7" indent="-355600" algn="l" rtl="0">
              <a:spcBef>
                <a:spcPts val="400"/>
              </a:spcBef>
              <a:spcAft>
                <a:spcPts val="0"/>
              </a:spcAft>
              <a:buClr>
                <a:schemeClr val="dk1"/>
              </a:buClr>
              <a:buSzPts val="2000"/>
              <a:buChar char="•"/>
              <a:defRPr sz="2000" i="0" u="none" strike="noStrike" cap="none">
                <a:solidFill>
                  <a:schemeClr val="dk1"/>
                </a:solidFill>
              </a:defRPr>
            </a:lvl8pPr>
            <a:lvl9pPr marL="4114800" marR="0" lvl="8" indent="-355600" algn="l" rtl="0">
              <a:spcBef>
                <a:spcPts val="400"/>
              </a:spcBef>
              <a:spcAft>
                <a:spcPts val="0"/>
              </a:spcAft>
              <a:buClr>
                <a:schemeClr val="dk1"/>
              </a:buClr>
              <a:buSzPts val="2000"/>
              <a:buChar char="•"/>
              <a:defRPr sz="2000" i="0" u="none" strike="noStrike" cap="none">
                <a:solidFill>
                  <a:schemeClr val="dk1"/>
                </a:solidFill>
              </a:defRPr>
            </a:lvl9pPr>
          </a:lstStyle>
          <a:p>
            <a:endParaRPr/>
          </a:p>
        </p:txBody>
      </p:sp>
      <p:sp>
        <p:nvSpPr>
          <p:cNvPr id="101" name="Google Shape;101;p17"/>
          <p:cNvSpPr txBox="1">
            <a:spLocks noGrp="1"/>
          </p:cNvSpPr>
          <p:nvPr>
            <p:ph type="body" idx="3"/>
          </p:nvPr>
        </p:nvSpPr>
        <p:spPr>
          <a:xfrm rot="-5400000">
            <a:off x="7870634" y="1089061"/>
            <a:ext cx="2057400" cy="184800"/>
          </a:xfrm>
          <a:prstGeom prst="rect">
            <a:avLst/>
          </a:prstGeom>
          <a:noFill/>
          <a:ln>
            <a:noFill/>
          </a:ln>
        </p:spPr>
        <p:txBody>
          <a:bodyPr spcFirstLastPara="1" wrap="square" lIns="91175" tIns="91175" rIns="91175" bIns="91175" anchor="t" anchorCtr="0">
            <a:noAutofit/>
          </a:bodyPr>
          <a:lstStyle>
            <a:lvl1pPr marL="457200" marR="0" lvl="0" indent="-228600" algn="r" rtl="0">
              <a:spcBef>
                <a:spcPts val="0"/>
              </a:spcBef>
              <a:spcAft>
                <a:spcPts val="0"/>
              </a:spcAft>
              <a:buClr>
                <a:srgbClr val="FFFFFF"/>
              </a:buClr>
              <a:buSzPts val="1600"/>
              <a:buFont typeface="Arial"/>
              <a:buNone/>
              <a:defRPr sz="600" b="0" i="0" u="none" strike="noStrike" cap="none">
                <a:solidFill>
                  <a:srgbClr val="FFFFFF"/>
                </a:solidFill>
                <a:latin typeface="Cabin"/>
                <a:ea typeface="Cabin"/>
                <a:cs typeface="Cabin"/>
                <a:sym typeface="Cabin"/>
              </a:defRPr>
            </a:lvl1pPr>
            <a:lvl2pPr marL="914400" marR="0" lvl="1" indent="-228600" algn="l" rtl="0">
              <a:spcBef>
                <a:spcPts val="800"/>
              </a:spcBef>
              <a:spcAft>
                <a:spcPts val="0"/>
              </a:spcAft>
              <a:buClr>
                <a:schemeClr val="lt1"/>
              </a:buClr>
              <a:buSzPts val="1600"/>
              <a:buFont typeface="Arial"/>
              <a:buNone/>
              <a:defRPr sz="1800" b="0" i="0" u="none" strike="noStrike" cap="none">
                <a:solidFill>
                  <a:schemeClr val="lt1"/>
                </a:solidFill>
                <a:latin typeface="Cabin"/>
                <a:ea typeface="Cabin"/>
                <a:cs typeface="Cabin"/>
                <a:sym typeface="Cabin"/>
              </a:defRPr>
            </a:lvl2pPr>
            <a:lvl3pPr marL="1371600" marR="0" lvl="2" indent="-228600" algn="l" rtl="0">
              <a:spcBef>
                <a:spcPts val="800"/>
              </a:spcBef>
              <a:spcAft>
                <a:spcPts val="0"/>
              </a:spcAft>
              <a:buClr>
                <a:schemeClr val="lt1"/>
              </a:buClr>
              <a:buSzPts val="1800"/>
              <a:buFont typeface="Arial"/>
              <a:buNone/>
              <a:defRPr sz="1600" b="0" i="0" u="none" strike="noStrike" cap="none">
                <a:solidFill>
                  <a:schemeClr val="lt1"/>
                </a:solidFill>
                <a:latin typeface="Cabin"/>
                <a:ea typeface="Cabin"/>
                <a:cs typeface="Cabin"/>
                <a:sym typeface="Cabin"/>
              </a:defRPr>
            </a:lvl3pPr>
            <a:lvl4pPr marL="1828800" marR="0" lvl="3" indent="-228600" algn="l" rtl="0">
              <a:spcBef>
                <a:spcPts val="300"/>
              </a:spcBef>
              <a:spcAft>
                <a:spcPts val="0"/>
              </a:spcAft>
              <a:buClr>
                <a:schemeClr val="lt1"/>
              </a:buClr>
              <a:buSzPts val="1600"/>
              <a:buFont typeface="Arial"/>
              <a:buNone/>
              <a:defRPr sz="1400" b="0" i="0" u="none" strike="noStrike" cap="none">
                <a:solidFill>
                  <a:schemeClr val="lt1"/>
                </a:solidFill>
                <a:latin typeface="Cabin"/>
                <a:ea typeface="Cabin"/>
                <a:cs typeface="Cabin"/>
                <a:sym typeface="Cabin"/>
              </a:defRPr>
            </a:lvl4pPr>
            <a:lvl5pPr marL="2286000" marR="0" lvl="4" indent="-228600" algn="l" rtl="0">
              <a:spcBef>
                <a:spcPts val="200"/>
              </a:spcBef>
              <a:spcAft>
                <a:spcPts val="0"/>
              </a:spcAft>
              <a:buClr>
                <a:schemeClr val="lt1"/>
              </a:buClr>
              <a:buSzPts val="1400"/>
              <a:buFont typeface="Arial"/>
              <a:buNone/>
              <a:defRPr sz="1200" b="0" i="0" u="none" strike="noStrike" cap="none">
                <a:solidFill>
                  <a:schemeClr val="lt1"/>
                </a:solidFill>
                <a:latin typeface="Cabin"/>
                <a:ea typeface="Cabin"/>
                <a:cs typeface="Cabin"/>
                <a:sym typeface="Cabin"/>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102" name="Google Shape;102;p17"/>
          <p:cNvSpPr txBox="1">
            <a:spLocks noGrp="1"/>
          </p:cNvSpPr>
          <p:nvPr>
            <p:ph type="title"/>
          </p:nvPr>
        </p:nvSpPr>
        <p:spPr>
          <a:xfrm>
            <a:off x="685800" y="673312"/>
            <a:ext cx="3657600" cy="824400"/>
          </a:xfrm>
          <a:prstGeom prst="rect">
            <a:avLst/>
          </a:prstGeom>
          <a:noFill/>
          <a:ln>
            <a:noFill/>
          </a:ln>
        </p:spPr>
        <p:txBody>
          <a:bodyPr spcFirstLastPara="1" wrap="square" lIns="91175" tIns="91175" rIns="91175" bIns="91175" anchor="b" anchorCtr="0">
            <a:noAutofit/>
          </a:bodyPr>
          <a:lstStyle>
            <a:lvl1pPr marL="0" marR="0" lvl="0" indent="0" algn="l" rtl="0">
              <a:spcBef>
                <a:spcPts val="0"/>
              </a:spcBef>
              <a:spcAft>
                <a:spcPts val="0"/>
              </a:spcAft>
              <a:buSzPts val="1400"/>
              <a:buNone/>
              <a:defRPr sz="2400" i="0" u="none" strike="noStrike" cap="none"/>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_Red/Gray Title Only">
  <p:cSld name="1_Red/Gray Title Only">
    <p:bg>
      <p:bgPr>
        <a:solidFill>
          <a:schemeClr val="lt1"/>
        </a:solidFill>
        <a:effectLst/>
      </p:bgPr>
    </p:bg>
    <p:spTree>
      <p:nvGrpSpPr>
        <p:cNvPr id="1" name="Shape 103"/>
        <p:cNvGrpSpPr/>
        <p:nvPr/>
      </p:nvGrpSpPr>
      <p:grpSpPr>
        <a:xfrm>
          <a:off x="0" y="0"/>
          <a:ext cx="0" cy="0"/>
          <a:chOff x="0" y="0"/>
          <a:chExt cx="0" cy="0"/>
        </a:xfrm>
      </p:grpSpPr>
      <p:sp>
        <p:nvSpPr>
          <p:cNvPr id="104" name="Google Shape;104;p18"/>
          <p:cNvSpPr>
            <a:spLocks noGrp="1"/>
          </p:cNvSpPr>
          <p:nvPr>
            <p:ph type="pic" idx="2"/>
          </p:nvPr>
        </p:nvSpPr>
        <p:spPr>
          <a:xfrm>
            <a:off x="152400" y="152761"/>
            <a:ext cx="4419600" cy="4838100"/>
          </a:xfrm>
          <a:prstGeom prst="rect">
            <a:avLst/>
          </a:prstGeom>
          <a:solidFill>
            <a:srgbClr val="E7E7E5"/>
          </a:solidFill>
          <a:ln>
            <a:noFill/>
          </a:ln>
        </p:spPr>
        <p:txBody>
          <a:bodyPr spcFirstLastPara="1" wrap="square" lIns="91175" tIns="91175" rIns="91175" bIns="91175" anchor="t" anchorCtr="0">
            <a:noAutofit/>
          </a:bodyPr>
          <a:lstStyle>
            <a:lvl1pPr marL="0" marR="0" lvl="0" indent="0" algn="l" rtl="0">
              <a:lnSpc>
                <a:spcPct val="100000"/>
              </a:lnSpc>
              <a:spcBef>
                <a:spcPts val="200"/>
              </a:spcBef>
              <a:spcAft>
                <a:spcPts val="0"/>
              </a:spcAft>
              <a:buClr>
                <a:srgbClr val="6C6463"/>
              </a:buClr>
              <a:buSzPts val="1400"/>
              <a:buFont typeface="Gill Sans"/>
              <a:buNone/>
              <a:defRPr sz="1200" i="0" u="none" strike="noStrike" cap="none">
                <a:solidFill>
                  <a:srgbClr val="6C6463"/>
                </a:solidFill>
                <a:latin typeface="Gill Sans"/>
                <a:ea typeface="Gill Sans"/>
                <a:cs typeface="Gill Sans"/>
                <a:sym typeface="Gill Sans"/>
              </a:defRPr>
            </a:lvl1pPr>
            <a:lvl2pPr marL="685800" marR="0" lvl="1" indent="-241300" algn="l" rtl="0">
              <a:spcBef>
                <a:spcPts val="0"/>
              </a:spcBef>
              <a:spcAft>
                <a:spcPts val="0"/>
              </a:spcAft>
              <a:buClr>
                <a:srgbClr val="6C6463"/>
              </a:buClr>
              <a:buSzPts val="1600"/>
              <a:buFont typeface="Gill Sans"/>
              <a:buChar char="–"/>
              <a:defRPr sz="1600" i="0" u="none" strike="noStrike" cap="none">
                <a:solidFill>
                  <a:srgbClr val="6C6463"/>
                </a:solidFill>
                <a:latin typeface="Gill Sans"/>
                <a:ea typeface="Gill Sans"/>
                <a:cs typeface="Gill Sans"/>
                <a:sym typeface="Gill Sans"/>
              </a:defRPr>
            </a:lvl2pPr>
            <a:lvl3pPr marL="914400" marR="0" lvl="2" indent="-241300" algn="l" rtl="0">
              <a:spcBef>
                <a:spcPts val="800"/>
              </a:spcBef>
              <a:spcAft>
                <a:spcPts val="0"/>
              </a:spcAft>
              <a:buClr>
                <a:srgbClr val="6C6463"/>
              </a:buClr>
              <a:buSzPts val="1800"/>
              <a:buFont typeface="Gill Sans"/>
              <a:buChar char="•"/>
              <a:defRPr sz="1800" i="0" u="none" strike="noStrike" cap="none">
                <a:solidFill>
                  <a:srgbClr val="6C6463"/>
                </a:solidFill>
                <a:latin typeface="Gill Sans"/>
                <a:ea typeface="Gill Sans"/>
                <a:cs typeface="Gill Sans"/>
                <a:sym typeface="Gill Sans"/>
              </a:defRPr>
            </a:lvl3pPr>
            <a:lvl4pPr marL="1143000" marR="0" lvl="3" indent="-228600" algn="l" rtl="0">
              <a:spcBef>
                <a:spcPts val="300"/>
              </a:spcBef>
              <a:spcAft>
                <a:spcPts val="0"/>
              </a:spcAft>
              <a:buClr>
                <a:srgbClr val="6C6463"/>
              </a:buClr>
              <a:buSzPts val="1600"/>
              <a:buFont typeface="Gill Sans"/>
              <a:buChar char="–"/>
              <a:defRPr sz="1600" i="0" u="none" strike="noStrike" cap="none">
                <a:solidFill>
                  <a:srgbClr val="6C6463"/>
                </a:solidFill>
                <a:latin typeface="Gill Sans"/>
                <a:ea typeface="Gill Sans"/>
                <a:cs typeface="Gill Sans"/>
                <a:sym typeface="Gill Sans"/>
              </a:defRPr>
            </a:lvl4pPr>
            <a:lvl5pPr marL="1244600" marR="0" lvl="4" indent="-228600" algn="l" rtl="0">
              <a:spcBef>
                <a:spcPts val="300"/>
              </a:spcBef>
              <a:spcAft>
                <a:spcPts val="0"/>
              </a:spcAft>
              <a:buClr>
                <a:srgbClr val="6C6463"/>
              </a:buClr>
              <a:buSzPts val="1400"/>
              <a:buFont typeface="Gill Sans"/>
              <a:buChar char="»"/>
              <a:defRPr sz="1400" i="0" u="none" strike="noStrike" cap="none">
                <a:solidFill>
                  <a:srgbClr val="6C6463"/>
                </a:solidFill>
                <a:latin typeface="Gill Sans"/>
                <a:ea typeface="Gill Sans"/>
                <a:cs typeface="Gill Sans"/>
                <a:sym typeface="Gill Sans"/>
              </a:defRPr>
            </a:lvl5pPr>
            <a:lvl6pPr marL="2501900" marR="0" lvl="5" indent="-215900" algn="l" rtl="0">
              <a:spcBef>
                <a:spcPts val="400"/>
              </a:spcBef>
              <a:spcAft>
                <a:spcPts val="0"/>
              </a:spcAft>
              <a:buClr>
                <a:schemeClr val="dk1"/>
              </a:buClr>
              <a:buSzPts val="2000"/>
              <a:buFont typeface="Gill Sans"/>
              <a:buChar char="•"/>
              <a:defRPr sz="2000" i="0" u="none" strike="noStrike" cap="none">
                <a:solidFill>
                  <a:schemeClr val="dk1"/>
                </a:solidFill>
                <a:latin typeface="Gill Sans"/>
                <a:ea typeface="Gill Sans"/>
                <a:cs typeface="Gill Sans"/>
                <a:sym typeface="Gill Sans"/>
              </a:defRPr>
            </a:lvl6pPr>
            <a:lvl7pPr marL="2959100" marR="0" lvl="6" indent="-215900" algn="l" rtl="0">
              <a:spcBef>
                <a:spcPts val="400"/>
              </a:spcBef>
              <a:spcAft>
                <a:spcPts val="0"/>
              </a:spcAft>
              <a:buClr>
                <a:schemeClr val="dk1"/>
              </a:buClr>
              <a:buSzPts val="2000"/>
              <a:buFont typeface="Gill Sans"/>
              <a:buChar char="•"/>
              <a:defRPr sz="2000" i="0" u="none" strike="noStrike" cap="none">
                <a:solidFill>
                  <a:schemeClr val="dk1"/>
                </a:solidFill>
                <a:latin typeface="Gill Sans"/>
                <a:ea typeface="Gill Sans"/>
                <a:cs typeface="Gill Sans"/>
                <a:sym typeface="Gill Sans"/>
              </a:defRPr>
            </a:lvl7pPr>
            <a:lvl8pPr marL="3416300" marR="0" lvl="7" indent="-228600" algn="l" rtl="0">
              <a:spcBef>
                <a:spcPts val="400"/>
              </a:spcBef>
              <a:spcAft>
                <a:spcPts val="0"/>
              </a:spcAft>
              <a:buClr>
                <a:schemeClr val="dk1"/>
              </a:buClr>
              <a:buSzPts val="2000"/>
              <a:buFont typeface="Gill Sans"/>
              <a:buChar char="•"/>
              <a:defRPr sz="2000" i="0" u="none" strike="noStrike" cap="none">
                <a:solidFill>
                  <a:schemeClr val="dk1"/>
                </a:solidFill>
                <a:latin typeface="Gill Sans"/>
                <a:ea typeface="Gill Sans"/>
                <a:cs typeface="Gill Sans"/>
                <a:sym typeface="Gill Sans"/>
              </a:defRPr>
            </a:lvl8pPr>
            <a:lvl9pPr marL="3873500" marR="0" lvl="8" indent="-228600" algn="l" rtl="0">
              <a:spcBef>
                <a:spcPts val="400"/>
              </a:spcBef>
              <a:spcAft>
                <a:spcPts val="0"/>
              </a:spcAft>
              <a:buClr>
                <a:schemeClr val="dk1"/>
              </a:buClr>
              <a:buSzPts val="2000"/>
              <a:buFont typeface="Gill Sans"/>
              <a:buChar char="•"/>
              <a:defRPr sz="2000" i="0" u="none" strike="noStrike" cap="none">
                <a:solidFill>
                  <a:schemeClr val="dk1"/>
                </a:solidFill>
                <a:latin typeface="Gill Sans"/>
                <a:ea typeface="Gill Sans"/>
                <a:cs typeface="Gill Sans"/>
                <a:sym typeface="Gill Sans"/>
              </a:defRPr>
            </a:lvl9pPr>
          </a:lstStyle>
          <a:p>
            <a:endParaRPr/>
          </a:p>
        </p:txBody>
      </p:sp>
      <p:sp>
        <p:nvSpPr>
          <p:cNvPr id="105" name="Google Shape;105;p18"/>
          <p:cNvSpPr txBox="1">
            <a:spLocks noGrp="1"/>
          </p:cNvSpPr>
          <p:nvPr>
            <p:ph type="sldNum" idx="12"/>
          </p:nvPr>
        </p:nvSpPr>
        <p:spPr>
          <a:xfrm>
            <a:off x="6858000" y="4806072"/>
            <a:ext cx="2133600" cy="184800"/>
          </a:xfrm>
          <a:prstGeom prst="rect">
            <a:avLst/>
          </a:prstGeom>
          <a:noFill/>
          <a:ln>
            <a:noFill/>
          </a:ln>
        </p:spPr>
        <p:txBody>
          <a:bodyPr spcFirstLastPara="1" wrap="square" lIns="91175" tIns="45575" rIns="91175" bIns="45575" anchor="ctr" anchorCtr="0">
            <a:noAutofit/>
          </a:bodyPr>
          <a:lstStyle>
            <a:lvl1pPr marL="0" marR="0" lvl="0" indent="0" algn="r" rtl="0">
              <a:spcBef>
                <a:spcPts val="0"/>
              </a:spcBef>
              <a:buNone/>
              <a:defRPr sz="600" b="0" i="0" u="none" strike="noStrike" cap="none">
                <a:solidFill>
                  <a:srgbClr val="6C6463"/>
                </a:solidFill>
                <a:latin typeface="Cabin"/>
                <a:ea typeface="Cabin"/>
                <a:cs typeface="Cabin"/>
                <a:sym typeface="Cabin"/>
              </a:defRPr>
            </a:lvl1pPr>
            <a:lvl2pPr marL="0" marR="0" lvl="1" indent="0" algn="r" rtl="0">
              <a:spcBef>
                <a:spcPts val="0"/>
              </a:spcBef>
              <a:buNone/>
              <a:defRPr sz="600" b="0" i="0" u="none" strike="noStrike" cap="none">
                <a:solidFill>
                  <a:srgbClr val="6C6463"/>
                </a:solidFill>
                <a:latin typeface="Cabin"/>
                <a:ea typeface="Cabin"/>
                <a:cs typeface="Cabin"/>
                <a:sym typeface="Cabin"/>
              </a:defRPr>
            </a:lvl2pPr>
            <a:lvl3pPr marL="0" marR="0" lvl="2" indent="0" algn="r" rtl="0">
              <a:spcBef>
                <a:spcPts val="0"/>
              </a:spcBef>
              <a:buNone/>
              <a:defRPr sz="600" b="0" i="0" u="none" strike="noStrike" cap="none">
                <a:solidFill>
                  <a:srgbClr val="6C6463"/>
                </a:solidFill>
                <a:latin typeface="Cabin"/>
                <a:ea typeface="Cabin"/>
                <a:cs typeface="Cabin"/>
                <a:sym typeface="Cabin"/>
              </a:defRPr>
            </a:lvl3pPr>
            <a:lvl4pPr marL="0" marR="0" lvl="3" indent="0" algn="r" rtl="0">
              <a:spcBef>
                <a:spcPts val="0"/>
              </a:spcBef>
              <a:buNone/>
              <a:defRPr sz="600" b="0" i="0" u="none" strike="noStrike" cap="none">
                <a:solidFill>
                  <a:srgbClr val="6C6463"/>
                </a:solidFill>
                <a:latin typeface="Cabin"/>
                <a:ea typeface="Cabin"/>
                <a:cs typeface="Cabin"/>
                <a:sym typeface="Cabin"/>
              </a:defRPr>
            </a:lvl4pPr>
            <a:lvl5pPr marL="0" marR="0" lvl="4" indent="0" algn="r" rtl="0">
              <a:spcBef>
                <a:spcPts val="0"/>
              </a:spcBef>
              <a:buNone/>
              <a:defRPr sz="600" b="0" i="0" u="none" strike="noStrike" cap="none">
                <a:solidFill>
                  <a:srgbClr val="6C6463"/>
                </a:solidFill>
                <a:latin typeface="Cabin"/>
                <a:ea typeface="Cabin"/>
                <a:cs typeface="Cabin"/>
                <a:sym typeface="Cabin"/>
              </a:defRPr>
            </a:lvl5pPr>
            <a:lvl6pPr marL="0" marR="0" lvl="5" indent="0" algn="r" rtl="0">
              <a:spcBef>
                <a:spcPts val="0"/>
              </a:spcBef>
              <a:buNone/>
              <a:defRPr sz="600" b="0" i="0" u="none" strike="noStrike" cap="none">
                <a:solidFill>
                  <a:srgbClr val="6C6463"/>
                </a:solidFill>
                <a:latin typeface="Cabin"/>
                <a:ea typeface="Cabin"/>
                <a:cs typeface="Cabin"/>
                <a:sym typeface="Cabin"/>
              </a:defRPr>
            </a:lvl6pPr>
            <a:lvl7pPr marL="0" marR="0" lvl="6" indent="0" algn="r" rtl="0">
              <a:spcBef>
                <a:spcPts val="0"/>
              </a:spcBef>
              <a:buNone/>
              <a:defRPr sz="600" b="0" i="0" u="none" strike="noStrike" cap="none">
                <a:solidFill>
                  <a:srgbClr val="6C6463"/>
                </a:solidFill>
                <a:latin typeface="Cabin"/>
                <a:ea typeface="Cabin"/>
                <a:cs typeface="Cabin"/>
                <a:sym typeface="Cabin"/>
              </a:defRPr>
            </a:lvl7pPr>
            <a:lvl8pPr marL="0" marR="0" lvl="7" indent="0" algn="r" rtl="0">
              <a:spcBef>
                <a:spcPts val="0"/>
              </a:spcBef>
              <a:buNone/>
              <a:defRPr sz="600" b="0" i="0" u="none" strike="noStrike" cap="none">
                <a:solidFill>
                  <a:srgbClr val="6C6463"/>
                </a:solidFill>
                <a:latin typeface="Cabin"/>
                <a:ea typeface="Cabin"/>
                <a:cs typeface="Cabin"/>
                <a:sym typeface="Cabin"/>
              </a:defRPr>
            </a:lvl8pPr>
            <a:lvl9pPr marL="0" marR="0" lvl="8" indent="0" algn="r" rtl="0">
              <a:spcBef>
                <a:spcPts val="0"/>
              </a:spcBef>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106" name="Google Shape;106;p18"/>
          <p:cNvSpPr txBox="1">
            <a:spLocks noGrp="1"/>
          </p:cNvSpPr>
          <p:nvPr>
            <p:ph type="body" idx="1"/>
          </p:nvPr>
        </p:nvSpPr>
        <p:spPr>
          <a:xfrm rot="-5400000">
            <a:off x="3451035" y="1089061"/>
            <a:ext cx="2057400" cy="184800"/>
          </a:xfrm>
          <a:prstGeom prst="rect">
            <a:avLst/>
          </a:prstGeom>
          <a:noFill/>
          <a:ln>
            <a:noFill/>
          </a:ln>
        </p:spPr>
        <p:txBody>
          <a:bodyPr spcFirstLastPara="1" wrap="square" lIns="91175" tIns="91175" rIns="91175" bIns="91175" anchor="t" anchorCtr="0">
            <a:noAutofit/>
          </a:bodyPr>
          <a:lstStyle>
            <a:lvl1pPr marL="457200" marR="0" lvl="0" indent="-228600" algn="r" rtl="0">
              <a:spcBef>
                <a:spcPts val="0"/>
              </a:spcBef>
              <a:spcAft>
                <a:spcPts val="0"/>
              </a:spcAft>
              <a:buClr>
                <a:srgbClr val="FFFFFF"/>
              </a:buClr>
              <a:buSzPts val="1600"/>
              <a:buNone/>
              <a:defRPr sz="600" i="0" u="none" strike="noStrike" cap="none">
                <a:solidFill>
                  <a:srgbClr val="FFFFFF"/>
                </a:solidFill>
              </a:defRPr>
            </a:lvl1pPr>
            <a:lvl2pPr marL="914400" marR="0" lvl="1" indent="-228600" algn="l" rtl="0">
              <a:spcBef>
                <a:spcPts val="800"/>
              </a:spcBef>
              <a:spcAft>
                <a:spcPts val="0"/>
              </a:spcAft>
              <a:buClr>
                <a:schemeClr val="lt1"/>
              </a:buClr>
              <a:buSzPts val="1600"/>
              <a:buNone/>
              <a:defRPr sz="1800" i="0" u="none" strike="noStrike" cap="none">
                <a:solidFill>
                  <a:schemeClr val="lt1"/>
                </a:solidFill>
              </a:defRPr>
            </a:lvl2pPr>
            <a:lvl3pPr marL="1371600" marR="0" lvl="2" indent="-228600" algn="l" rtl="0">
              <a:spcBef>
                <a:spcPts val="800"/>
              </a:spcBef>
              <a:spcAft>
                <a:spcPts val="0"/>
              </a:spcAft>
              <a:buClr>
                <a:schemeClr val="lt1"/>
              </a:buClr>
              <a:buSzPts val="1800"/>
              <a:buNone/>
              <a:defRPr sz="1600" i="0" u="none" strike="noStrike" cap="none">
                <a:solidFill>
                  <a:schemeClr val="lt1"/>
                </a:solidFill>
              </a:defRPr>
            </a:lvl3pPr>
            <a:lvl4pPr marL="1828800" marR="0" lvl="3" indent="-228600" algn="l" rtl="0">
              <a:spcBef>
                <a:spcPts val="300"/>
              </a:spcBef>
              <a:spcAft>
                <a:spcPts val="0"/>
              </a:spcAft>
              <a:buClr>
                <a:schemeClr val="lt1"/>
              </a:buClr>
              <a:buSzPts val="1600"/>
              <a:buNone/>
              <a:defRPr sz="1400" i="0" u="none" strike="noStrike" cap="none">
                <a:solidFill>
                  <a:schemeClr val="lt1"/>
                </a:solidFill>
              </a:defRPr>
            </a:lvl4pPr>
            <a:lvl5pPr marL="2286000" marR="0" lvl="4" indent="-228600" algn="l" rtl="0">
              <a:spcBef>
                <a:spcPts val="200"/>
              </a:spcBef>
              <a:spcAft>
                <a:spcPts val="0"/>
              </a:spcAft>
              <a:buClr>
                <a:schemeClr val="lt1"/>
              </a:buClr>
              <a:buSzPts val="1400"/>
              <a:buNone/>
              <a:defRPr sz="1200" i="0" u="none" strike="noStrike" cap="none">
                <a:solidFill>
                  <a:schemeClr val="lt1"/>
                </a:solidFill>
              </a:defRPr>
            </a:lvl5pPr>
            <a:lvl6pPr marL="2743200" marR="0" lvl="5" indent="-355600" algn="l" rtl="0">
              <a:spcBef>
                <a:spcPts val="400"/>
              </a:spcBef>
              <a:spcAft>
                <a:spcPts val="0"/>
              </a:spcAft>
              <a:buClr>
                <a:schemeClr val="dk1"/>
              </a:buClr>
              <a:buSzPts val="2000"/>
              <a:buChar char="•"/>
              <a:defRPr sz="2000" i="0" u="none" strike="noStrike" cap="none">
                <a:solidFill>
                  <a:schemeClr val="dk1"/>
                </a:solidFill>
              </a:defRPr>
            </a:lvl6pPr>
            <a:lvl7pPr marL="3200400" marR="0" lvl="6" indent="-355600" algn="l" rtl="0">
              <a:spcBef>
                <a:spcPts val="400"/>
              </a:spcBef>
              <a:spcAft>
                <a:spcPts val="0"/>
              </a:spcAft>
              <a:buClr>
                <a:schemeClr val="dk1"/>
              </a:buClr>
              <a:buSzPts val="2000"/>
              <a:buChar char="•"/>
              <a:defRPr sz="2000" i="0" u="none" strike="noStrike" cap="none">
                <a:solidFill>
                  <a:schemeClr val="dk1"/>
                </a:solidFill>
              </a:defRPr>
            </a:lvl7pPr>
            <a:lvl8pPr marL="3657600" marR="0" lvl="7" indent="-355600" algn="l" rtl="0">
              <a:spcBef>
                <a:spcPts val="400"/>
              </a:spcBef>
              <a:spcAft>
                <a:spcPts val="0"/>
              </a:spcAft>
              <a:buClr>
                <a:schemeClr val="dk1"/>
              </a:buClr>
              <a:buSzPts val="2000"/>
              <a:buChar char="•"/>
              <a:defRPr sz="2000" i="0" u="none" strike="noStrike" cap="none">
                <a:solidFill>
                  <a:schemeClr val="dk1"/>
                </a:solidFill>
              </a:defRPr>
            </a:lvl8pPr>
            <a:lvl9pPr marL="4114800" marR="0" lvl="8" indent="-355600" algn="l" rtl="0">
              <a:spcBef>
                <a:spcPts val="400"/>
              </a:spcBef>
              <a:spcAft>
                <a:spcPts val="0"/>
              </a:spcAft>
              <a:buClr>
                <a:schemeClr val="dk1"/>
              </a:buClr>
              <a:buSzPts val="2000"/>
              <a:buChar char="•"/>
              <a:defRPr sz="2000" i="0" u="none" strike="noStrike" cap="none">
                <a:solidFill>
                  <a:schemeClr val="dk1"/>
                </a:solidFill>
              </a:defRPr>
            </a:lvl9pPr>
          </a:lstStyle>
          <a:p>
            <a:endParaRPr/>
          </a:p>
        </p:txBody>
      </p:sp>
      <p:sp>
        <p:nvSpPr>
          <p:cNvPr id="107" name="Google Shape;107;p18"/>
          <p:cNvSpPr txBox="1">
            <a:spLocks noGrp="1"/>
          </p:cNvSpPr>
          <p:nvPr>
            <p:ph type="title"/>
          </p:nvPr>
        </p:nvSpPr>
        <p:spPr>
          <a:xfrm>
            <a:off x="4877104" y="2171144"/>
            <a:ext cx="3885900" cy="831000"/>
          </a:xfrm>
          <a:prstGeom prst="rect">
            <a:avLst/>
          </a:prstGeom>
          <a:noFill/>
          <a:ln>
            <a:noFill/>
          </a:ln>
        </p:spPr>
        <p:txBody>
          <a:bodyPr spcFirstLastPara="1" wrap="square" lIns="91175" tIns="91175" rIns="91175" bIns="91175" anchor="ctr" anchorCtr="0">
            <a:noAutofit/>
          </a:bodyPr>
          <a:lstStyle>
            <a:lvl1pPr marL="0" marR="0" lvl="0" indent="0" algn="l" rtl="0">
              <a:spcBef>
                <a:spcPts val="0"/>
              </a:spcBef>
              <a:spcAft>
                <a:spcPts val="0"/>
              </a:spcAft>
              <a:buSzPts val="1400"/>
              <a:buNone/>
              <a:defRPr sz="2400" i="0" u="none" strike="noStrike" cap="none"/>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ver - Full Blue">
  <p:cSld name="Cover - Full Blue">
    <p:bg>
      <p:bgPr>
        <a:blipFill>
          <a:blip r:embed="rId2">
            <a:alphaModFix/>
          </a:blip>
          <a:stretch>
            <a:fillRect/>
          </a:stretch>
        </a:blipFill>
        <a:effectLst/>
      </p:bgPr>
    </p:bg>
    <p:spTree>
      <p:nvGrpSpPr>
        <p:cNvPr id="1" name="Shape 108"/>
        <p:cNvGrpSpPr/>
        <p:nvPr/>
      </p:nvGrpSpPr>
      <p:grpSpPr>
        <a:xfrm>
          <a:off x="0" y="0"/>
          <a:ext cx="0" cy="0"/>
          <a:chOff x="0" y="0"/>
          <a:chExt cx="0" cy="0"/>
        </a:xfrm>
      </p:grpSpPr>
      <p:sp>
        <p:nvSpPr>
          <p:cNvPr id="109" name="Google Shape;109;p19"/>
          <p:cNvSpPr/>
          <p:nvPr/>
        </p:nvSpPr>
        <p:spPr>
          <a:xfrm>
            <a:off x="179725" y="106481"/>
            <a:ext cx="8811900" cy="4922700"/>
          </a:xfrm>
          <a:prstGeom prst="rect">
            <a:avLst/>
          </a:prstGeom>
          <a:gradFill>
            <a:gsLst>
              <a:gs pos="0">
                <a:srgbClr val="FFFFFF">
                  <a:alpha val="0"/>
                </a:srgbClr>
              </a:gs>
              <a:gs pos="28000">
                <a:srgbClr val="FFFFFF">
                  <a:alpha val="0"/>
                </a:srgbClr>
              </a:gs>
              <a:gs pos="97000">
                <a:srgbClr val="DFDFDF"/>
              </a:gs>
              <a:gs pos="100000">
                <a:srgbClr val="FFFFFF"/>
              </a:gs>
            </a:gsLst>
            <a:lin ang="8100019" scaled="0"/>
          </a:gradFill>
          <a:ln>
            <a:noFill/>
          </a:ln>
        </p:spPr>
        <p:txBody>
          <a:bodyPr spcFirstLastPara="1" wrap="square" lIns="91175" tIns="91175" rIns="91175" bIns="91175" anchor="ctr" anchorCtr="0">
            <a:noAutofit/>
          </a:bodyPr>
          <a:lstStyle/>
          <a:p>
            <a:pPr marL="0" lvl="0" indent="0" algn="l" rtl="0">
              <a:spcBef>
                <a:spcPts val="0"/>
              </a:spcBef>
              <a:spcAft>
                <a:spcPts val="0"/>
              </a:spcAft>
              <a:buNone/>
            </a:pPr>
            <a:endParaRPr/>
          </a:p>
        </p:txBody>
      </p:sp>
      <p:sp>
        <p:nvSpPr>
          <p:cNvPr id="110" name="Google Shape;110;p19"/>
          <p:cNvSpPr txBox="1">
            <a:spLocks noGrp="1"/>
          </p:cNvSpPr>
          <p:nvPr>
            <p:ph type="sldNum" idx="12"/>
          </p:nvPr>
        </p:nvSpPr>
        <p:spPr>
          <a:xfrm>
            <a:off x="6858000" y="4890700"/>
            <a:ext cx="2133600" cy="138600"/>
          </a:xfrm>
          <a:prstGeom prst="rect">
            <a:avLst/>
          </a:prstGeom>
          <a:noFill/>
          <a:ln>
            <a:noFill/>
          </a:ln>
        </p:spPr>
        <p:txBody>
          <a:bodyPr spcFirstLastPara="1" wrap="square" lIns="91175" tIns="45575" rIns="91175" bIns="45575" anchor="ctr" anchorCtr="0">
            <a:noAutofit/>
          </a:bodyPr>
          <a:lstStyle>
            <a:lvl1pPr marL="0" marR="0" lvl="0" indent="0" algn="r" rtl="0">
              <a:spcBef>
                <a:spcPts val="0"/>
              </a:spcBef>
              <a:buNone/>
              <a:defRPr sz="600" b="0" i="0" u="none" strike="noStrike" cap="none">
                <a:solidFill>
                  <a:srgbClr val="FFFFFF"/>
                </a:solidFill>
                <a:latin typeface="Cabin"/>
                <a:ea typeface="Cabin"/>
                <a:cs typeface="Cabin"/>
                <a:sym typeface="Cabin"/>
              </a:defRPr>
            </a:lvl1pPr>
            <a:lvl2pPr marL="0" marR="0" lvl="1" indent="0" algn="r" rtl="0">
              <a:spcBef>
                <a:spcPts val="0"/>
              </a:spcBef>
              <a:buNone/>
              <a:defRPr sz="600" b="0" i="0" u="none" strike="noStrike" cap="none">
                <a:solidFill>
                  <a:srgbClr val="FFFFFF"/>
                </a:solidFill>
                <a:latin typeface="Cabin"/>
                <a:ea typeface="Cabin"/>
                <a:cs typeface="Cabin"/>
                <a:sym typeface="Cabin"/>
              </a:defRPr>
            </a:lvl2pPr>
            <a:lvl3pPr marL="0" marR="0" lvl="2" indent="0" algn="r" rtl="0">
              <a:spcBef>
                <a:spcPts val="0"/>
              </a:spcBef>
              <a:buNone/>
              <a:defRPr sz="600" b="0" i="0" u="none" strike="noStrike" cap="none">
                <a:solidFill>
                  <a:srgbClr val="FFFFFF"/>
                </a:solidFill>
                <a:latin typeface="Cabin"/>
                <a:ea typeface="Cabin"/>
                <a:cs typeface="Cabin"/>
                <a:sym typeface="Cabin"/>
              </a:defRPr>
            </a:lvl3pPr>
            <a:lvl4pPr marL="0" marR="0" lvl="3" indent="0" algn="r" rtl="0">
              <a:spcBef>
                <a:spcPts val="0"/>
              </a:spcBef>
              <a:buNone/>
              <a:defRPr sz="600" b="0" i="0" u="none" strike="noStrike" cap="none">
                <a:solidFill>
                  <a:srgbClr val="FFFFFF"/>
                </a:solidFill>
                <a:latin typeface="Cabin"/>
                <a:ea typeface="Cabin"/>
                <a:cs typeface="Cabin"/>
                <a:sym typeface="Cabin"/>
              </a:defRPr>
            </a:lvl4pPr>
            <a:lvl5pPr marL="0" marR="0" lvl="4" indent="0" algn="r" rtl="0">
              <a:spcBef>
                <a:spcPts val="0"/>
              </a:spcBef>
              <a:buNone/>
              <a:defRPr sz="600" b="0" i="0" u="none" strike="noStrike" cap="none">
                <a:solidFill>
                  <a:srgbClr val="FFFFFF"/>
                </a:solidFill>
                <a:latin typeface="Cabin"/>
                <a:ea typeface="Cabin"/>
                <a:cs typeface="Cabin"/>
                <a:sym typeface="Cabin"/>
              </a:defRPr>
            </a:lvl5pPr>
            <a:lvl6pPr marL="0" marR="0" lvl="5" indent="0" algn="r" rtl="0">
              <a:spcBef>
                <a:spcPts val="0"/>
              </a:spcBef>
              <a:buNone/>
              <a:defRPr sz="600" b="0" i="0" u="none" strike="noStrike" cap="none">
                <a:solidFill>
                  <a:srgbClr val="FFFFFF"/>
                </a:solidFill>
                <a:latin typeface="Cabin"/>
                <a:ea typeface="Cabin"/>
                <a:cs typeface="Cabin"/>
                <a:sym typeface="Cabin"/>
              </a:defRPr>
            </a:lvl6pPr>
            <a:lvl7pPr marL="0" marR="0" lvl="6" indent="0" algn="r" rtl="0">
              <a:spcBef>
                <a:spcPts val="0"/>
              </a:spcBef>
              <a:buNone/>
              <a:defRPr sz="600" b="0" i="0" u="none" strike="noStrike" cap="none">
                <a:solidFill>
                  <a:srgbClr val="FFFFFF"/>
                </a:solidFill>
                <a:latin typeface="Cabin"/>
                <a:ea typeface="Cabin"/>
                <a:cs typeface="Cabin"/>
                <a:sym typeface="Cabin"/>
              </a:defRPr>
            </a:lvl7pPr>
            <a:lvl8pPr marL="0" marR="0" lvl="7" indent="0" algn="r" rtl="0">
              <a:spcBef>
                <a:spcPts val="0"/>
              </a:spcBef>
              <a:buNone/>
              <a:defRPr sz="600" b="0" i="0" u="none" strike="noStrike" cap="none">
                <a:solidFill>
                  <a:srgbClr val="FFFFFF"/>
                </a:solidFill>
                <a:latin typeface="Cabin"/>
                <a:ea typeface="Cabin"/>
                <a:cs typeface="Cabin"/>
                <a:sym typeface="Cabin"/>
              </a:defRPr>
            </a:lvl8pPr>
            <a:lvl9pPr marL="0" marR="0" lvl="8" indent="0" algn="r" rtl="0">
              <a:spcBef>
                <a:spcPts val="0"/>
              </a:spcBef>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111" name="Google Shape;111;p19"/>
          <p:cNvSpPr txBox="1">
            <a:spLocks noGrp="1"/>
          </p:cNvSpPr>
          <p:nvPr>
            <p:ph type="ctrTitle"/>
          </p:nvPr>
        </p:nvSpPr>
        <p:spPr>
          <a:xfrm>
            <a:off x="376150" y="1869394"/>
            <a:ext cx="5486400" cy="1200300"/>
          </a:xfrm>
          <a:prstGeom prst="rect">
            <a:avLst/>
          </a:prstGeom>
          <a:noFill/>
          <a:ln>
            <a:noFill/>
          </a:ln>
        </p:spPr>
        <p:txBody>
          <a:bodyPr spcFirstLastPara="1" wrap="square" lIns="91175" tIns="91175" rIns="91175" bIns="91175" anchor="b" anchorCtr="0">
            <a:noAutofit/>
          </a:bodyPr>
          <a:lstStyle>
            <a:lvl1pPr marL="0" marR="0" lvl="0" indent="0" algn="l" rtl="0">
              <a:spcBef>
                <a:spcPts val="0"/>
              </a:spcBef>
              <a:spcAft>
                <a:spcPts val="0"/>
              </a:spcAft>
              <a:buClr>
                <a:schemeClr val="dk2"/>
              </a:buClr>
              <a:buSzPts val="1400"/>
              <a:buFont typeface="Gill Sans"/>
              <a:buNone/>
              <a:defRPr sz="3200" i="0" u="none" strike="noStrike" cap="none">
                <a:solidFill>
                  <a:schemeClr val="dk2"/>
                </a:solidFill>
                <a:latin typeface="Gill Sans"/>
                <a:ea typeface="Gill Sans"/>
                <a:cs typeface="Gill Sans"/>
                <a:sym typeface="Gill Sans"/>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112" name="Google Shape;112;p19"/>
          <p:cNvSpPr txBox="1">
            <a:spLocks noGrp="1"/>
          </p:cNvSpPr>
          <p:nvPr>
            <p:ph type="subTitle" idx="1"/>
          </p:nvPr>
        </p:nvSpPr>
        <p:spPr>
          <a:xfrm>
            <a:off x="376150" y="3355294"/>
            <a:ext cx="3429000" cy="1200300"/>
          </a:xfrm>
          <a:prstGeom prst="rect">
            <a:avLst/>
          </a:prstGeom>
          <a:noFill/>
          <a:ln>
            <a:noFill/>
          </a:ln>
        </p:spPr>
        <p:txBody>
          <a:bodyPr spcFirstLastPara="1" wrap="square" lIns="91175" tIns="91175" rIns="91175" bIns="91175" anchor="t" anchorCtr="0">
            <a:noAutofit/>
          </a:bodyPr>
          <a:lstStyle>
            <a:lvl1pPr marL="0" marR="0" lvl="0" indent="0" algn="l" rtl="0">
              <a:spcBef>
                <a:spcPts val="0"/>
              </a:spcBef>
              <a:spcAft>
                <a:spcPts val="0"/>
              </a:spcAft>
              <a:buClr>
                <a:schemeClr val="dk2"/>
              </a:buClr>
              <a:buSzPts val="1600"/>
              <a:buFont typeface="Gill Sans"/>
              <a:buNone/>
              <a:defRPr sz="1800" i="0" u="none" strike="noStrike" cap="none">
                <a:solidFill>
                  <a:schemeClr val="dk2"/>
                </a:solidFill>
                <a:latin typeface="Gill Sans"/>
                <a:ea typeface="Gill Sans"/>
                <a:cs typeface="Gill Sans"/>
                <a:sym typeface="Gill Sans"/>
              </a:defRPr>
            </a:lvl1pPr>
            <a:lvl2pPr marL="457200" marR="0" lvl="1" indent="0" algn="ctr" rtl="0">
              <a:spcBef>
                <a:spcPts val="1200"/>
              </a:spcBef>
              <a:spcAft>
                <a:spcPts val="0"/>
              </a:spcAft>
              <a:buClr>
                <a:srgbClr val="888888"/>
              </a:buClr>
              <a:buSzPts val="1600"/>
              <a:buFont typeface="Gill Sans"/>
              <a:buNone/>
              <a:defRPr sz="2000" i="0" u="none" strike="noStrike" cap="none">
                <a:solidFill>
                  <a:srgbClr val="888888"/>
                </a:solidFill>
                <a:latin typeface="Gill Sans"/>
                <a:ea typeface="Gill Sans"/>
                <a:cs typeface="Gill Sans"/>
                <a:sym typeface="Gill Sans"/>
              </a:defRPr>
            </a:lvl2pPr>
            <a:lvl3pPr marL="914400" marR="0" lvl="2" indent="0" algn="ctr" rtl="0">
              <a:spcBef>
                <a:spcPts val="1200"/>
              </a:spcBef>
              <a:spcAft>
                <a:spcPts val="0"/>
              </a:spcAft>
              <a:buClr>
                <a:srgbClr val="888888"/>
              </a:buClr>
              <a:buSzPts val="1800"/>
              <a:buFont typeface="Gill Sans"/>
              <a:buNone/>
              <a:defRPr sz="1800" i="0" u="none" strike="noStrike" cap="none">
                <a:solidFill>
                  <a:srgbClr val="888888"/>
                </a:solidFill>
                <a:latin typeface="Gill Sans"/>
                <a:ea typeface="Gill Sans"/>
                <a:cs typeface="Gill Sans"/>
                <a:sym typeface="Gill Sans"/>
              </a:defRPr>
            </a:lvl3pPr>
            <a:lvl4pPr marL="1371600" marR="0" lvl="3" indent="0" algn="ctr" rtl="0">
              <a:spcBef>
                <a:spcPts val="300"/>
              </a:spcBef>
              <a:spcAft>
                <a:spcPts val="0"/>
              </a:spcAft>
              <a:buClr>
                <a:srgbClr val="888888"/>
              </a:buClr>
              <a:buSzPts val="1600"/>
              <a:buFont typeface="Gill Sans"/>
              <a:buNone/>
              <a:defRPr sz="1600" i="0" u="none" strike="noStrike" cap="none">
                <a:solidFill>
                  <a:srgbClr val="888888"/>
                </a:solidFill>
                <a:latin typeface="Gill Sans"/>
                <a:ea typeface="Gill Sans"/>
                <a:cs typeface="Gill Sans"/>
                <a:sym typeface="Gill Sans"/>
              </a:defRPr>
            </a:lvl4pPr>
            <a:lvl5pPr marL="1816100" marR="0" lvl="4" indent="0" algn="ctr" rtl="0">
              <a:spcBef>
                <a:spcPts val="300"/>
              </a:spcBef>
              <a:spcAft>
                <a:spcPts val="0"/>
              </a:spcAft>
              <a:buClr>
                <a:srgbClr val="888888"/>
              </a:buClr>
              <a:buSzPts val="1400"/>
              <a:buFont typeface="Gill Sans"/>
              <a:buNone/>
              <a:defRPr sz="1400" i="0" u="none" strike="noStrike" cap="none">
                <a:solidFill>
                  <a:srgbClr val="888888"/>
                </a:solidFill>
                <a:latin typeface="Gill Sans"/>
                <a:ea typeface="Gill Sans"/>
                <a:cs typeface="Gill Sans"/>
                <a:sym typeface="Gill Sans"/>
              </a:defRPr>
            </a:lvl5pPr>
            <a:lvl6pPr marL="2273300" marR="0" lvl="5" indent="0" algn="ctr" rtl="0">
              <a:spcBef>
                <a:spcPts val="400"/>
              </a:spcBef>
              <a:spcAft>
                <a:spcPts val="0"/>
              </a:spcAft>
              <a:buClr>
                <a:srgbClr val="888888"/>
              </a:buClr>
              <a:buSzPts val="2000"/>
              <a:buFont typeface="Gill Sans"/>
              <a:buNone/>
              <a:defRPr sz="2000" i="0" u="none" strike="noStrike" cap="none">
                <a:solidFill>
                  <a:srgbClr val="888888"/>
                </a:solidFill>
                <a:latin typeface="Gill Sans"/>
                <a:ea typeface="Gill Sans"/>
                <a:cs typeface="Gill Sans"/>
                <a:sym typeface="Gill Sans"/>
              </a:defRPr>
            </a:lvl6pPr>
            <a:lvl7pPr marL="2730500" marR="0" lvl="6" indent="0" algn="ctr" rtl="0">
              <a:spcBef>
                <a:spcPts val="400"/>
              </a:spcBef>
              <a:spcAft>
                <a:spcPts val="0"/>
              </a:spcAft>
              <a:buClr>
                <a:srgbClr val="888888"/>
              </a:buClr>
              <a:buSzPts val="2000"/>
              <a:buFont typeface="Gill Sans"/>
              <a:buNone/>
              <a:defRPr sz="2000" i="0" u="none" strike="noStrike" cap="none">
                <a:solidFill>
                  <a:srgbClr val="888888"/>
                </a:solidFill>
                <a:latin typeface="Gill Sans"/>
                <a:ea typeface="Gill Sans"/>
                <a:cs typeface="Gill Sans"/>
                <a:sym typeface="Gill Sans"/>
              </a:defRPr>
            </a:lvl7pPr>
            <a:lvl8pPr marL="3187700" marR="0" lvl="7" indent="0" algn="ctr" rtl="0">
              <a:spcBef>
                <a:spcPts val="400"/>
              </a:spcBef>
              <a:spcAft>
                <a:spcPts val="0"/>
              </a:spcAft>
              <a:buClr>
                <a:srgbClr val="888888"/>
              </a:buClr>
              <a:buSzPts val="2000"/>
              <a:buFont typeface="Gill Sans"/>
              <a:buNone/>
              <a:defRPr sz="2000" i="0" u="none" strike="noStrike" cap="none">
                <a:solidFill>
                  <a:srgbClr val="888888"/>
                </a:solidFill>
                <a:latin typeface="Gill Sans"/>
                <a:ea typeface="Gill Sans"/>
                <a:cs typeface="Gill Sans"/>
                <a:sym typeface="Gill Sans"/>
              </a:defRPr>
            </a:lvl8pPr>
            <a:lvl9pPr marL="3644900" marR="0" lvl="8" indent="0" algn="ctr" rtl="0">
              <a:spcBef>
                <a:spcPts val="400"/>
              </a:spcBef>
              <a:spcAft>
                <a:spcPts val="0"/>
              </a:spcAft>
              <a:buClr>
                <a:srgbClr val="888888"/>
              </a:buClr>
              <a:buSzPts val="2000"/>
              <a:buFont typeface="Gill Sans"/>
              <a:buNone/>
              <a:defRPr sz="2000" i="0" u="none" strike="noStrike" cap="none">
                <a:solidFill>
                  <a:srgbClr val="888888"/>
                </a:solidFill>
                <a:latin typeface="Gill Sans"/>
                <a:ea typeface="Gill Sans"/>
                <a:cs typeface="Gill Sans"/>
                <a:sym typeface="Gill Sans"/>
              </a:defRPr>
            </a:lvl9pPr>
          </a:lstStyle>
          <a:p>
            <a:endParaRPr/>
          </a:p>
        </p:txBody>
      </p:sp>
      <p:cxnSp>
        <p:nvCxnSpPr>
          <p:cNvPr id="113" name="Google Shape;113;p19"/>
          <p:cNvCxnSpPr/>
          <p:nvPr/>
        </p:nvCxnSpPr>
        <p:spPr>
          <a:xfrm>
            <a:off x="452350" y="3183844"/>
            <a:ext cx="320100" cy="0"/>
          </a:xfrm>
          <a:prstGeom prst="straightConnector1">
            <a:avLst/>
          </a:prstGeom>
          <a:noFill/>
          <a:ln w="19050" cap="flat" cmpd="sng">
            <a:solidFill>
              <a:schemeClr val="accent1"/>
            </a:solidFill>
            <a:prstDash val="solid"/>
            <a:round/>
            <a:headEnd type="none" w="sm" len="sm"/>
            <a:tailEnd type="none" w="sm" len="sm"/>
          </a:ln>
        </p:spPr>
      </p:cxnSp>
      <p:pic>
        <p:nvPicPr>
          <p:cNvPr id="114" name="Google Shape;114;p19" descr="USAID_Logo_White_v02.png"/>
          <p:cNvPicPr preferRelativeResize="0"/>
          <p:nvPr/>
        </p:nvPicPr>
        <p:blipFill rotWithShape="1">
          <a:blip r:embed="rId3">
            <a:alphaModFix/>
          </a:blip>
          <a:srcRect/>
          <a:stretch/>
        </p:blipFill>
        <p:spPr>
          <a:xfrm>
            <a:off x="7435330" y="380013"/>
            <a:ext cx="1371600" cy="407700"/>
          </a:xfrm>
          <a:prstGeom prst="rect">
            <a:avLst/>
          </a:prstGeom>
          <a:noFill/>
          <a:ln>
            <a:noFill/>
          </a:ln>
          <a:effectLst>
            <a:outerShdw blurRad="254000" algn="tl" rotWithShape="0">
              <a:srgbClr val="000000">
                <a:alpha val="20000"/>
              </a:srgbClr>
            </a:outerShdw>
          </a:effectLst>
        </p:spPr>
      </p:pic>
      <p:pic>
        <p:nvPicPr>
          <p:cNvPr id="115" name="Google Shape;115;p19"/>
          <p:cNvPicPr preferRelativeResize="0"/>
          <p:nvPr/>
        </p:nvPicPr>
        <p:blipFill rotWithShape="1">
          <a:blip r:embed="rId4">
            <a:alphaModFix/>
          </a:blip>
          <a:srcRect/>
          <a:stretch/>
        </p:blipFill>
        <p:spPr>
          <a:xfrm>
            <a:off x="240300" y="273914"/>
            <a:ext cx="2045700" cy="73440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_Cover - Full Red">
  <p:cSld name="1_Cover - Full Red">
    <p:bg>
      <p:bgPr>
        <a:solidFill>
          <a:srgbClr val="002F6C"/>
        </a:solidFill>
        <a:effectLst/>
      </p:bgPr>
    </p:bg>
    <p:spTree>
      <p:nvGrpSpPr>
        <p:cNvPr id="1" name="Shape 116"/>
        <p:cNvGrpSpPr/>
        <p:nvPr/>
      </p:nvGrpSpPr>
      <p:grpSpPr>
        <a:xfrm>
          <a:off x="0" y="0"/>
          <a:ext cx="0" cy="0"/>
          <a:chOff x="0" y="0"/>
          <a:chExt cx="0" cy="0"/>
        </a:xfrm>
      </p:grpSpPr>
      <p:sp>
        <p:nvSpPr>
          <p:cNvPr id="117" name="Google Shape;117;p20"/>
          <p:cNvSpPr txBox="1">
            <a:spLocks noGrp="1"/>
          </p:cNvSpPr>
          <p:nvPr>
            <p:ph type="sldNum" idx="12"/>
          </p:nvPr>
        </p:nvSpPr>
        <p:spPr>
          <a:xfrm>
            <a:off x="6858000" y="4806072"/>
            <a:ext cx="2133600" cy="184800"/>
          </a:xfrm>
          <a:prstGeom prst="rect">
            <a:avLst/>
          </a:prstGeom>
          <a:noFill/>
          <a:ln>
            <a:noFill/>
          </a:ln>
        </p:spPr>
        <p:txBody>
          <a:bodyPr spcFirstLastPara="1" wrap="square" lIns="91175" tIns="45575" rIns="91175" bIns="45575" anchor="ctr" anchorCtr="0">
            <a:noAutofit/>
          </a:bodyPr>
          <a:lstStyle>
            <a:lvl1pPr marL="0" marR="0" lvl="0" indent="0" algn="r" rtl="0">
              <a:spcBef>
                <a:spcPts val="0"/>
              </a:spcBef>
              <a:buNone/>
              <a:defRPr sz="600" b="0" i="0" u="none" strike="noStrike" cap="none">
                <a:solidFill>
                  <a:srgbClr val="FFFFFF"/>
                </a:solidFill>
                <a:latin typeface="Cabin"/>
                <a:ea typeface="Cabin"/>
                <a:cs typeface="Cabin"/>
                <a:sym typeface="Cabin"/>
              </a:defRPr>
            </a:lvl1pPr>
            <a:lvl2pPr marL="0" marR="0" lvl="1" indent="0" algn="r" rtl="0">
              <a:spcBef>
                <a:spcPts val="0"/>
              </a:spcBef>
              <a:buNone/>
              <a:defRPr sz="600" b="0" i="0" u="none" strike="noStrike" cap="none">
                <a:solidFill>
                  <a:srgbClr val="FFFFFF"/>
                </a:solidFill>
                <a:latin typeface="Cabin"/>
                <a:ea typeface="Cabin"/>
                <a:cs typeface="Cabin"/>
                <a:sym typeface="Cabin"/>
              </a:defRPr>
            </a:lvl2pPr>
            <a:lvl3pPr marL="0" marR="0" lvl="2" indent="0" algn="r" rtl="0">
              <a:spcBef>
                <a:spcPts val="0"/>
              </a:spcBef>
              <a:buNone/>
              <a:defRPr sz="600" b="0" i="0" u="none" strike="noStrike" cap="none">
                <a:solidFill>
                  <a:srgbClr val="FFFFFF"/>
                </a:solidFill>
                <a:latin typeface="Cabin"/>
                <a:ea typeface="Cabin"/>
                <a:cs typeface="Cabin"/>
                <a:sym typeface="Cabin"/>
              </a:defRPr>
            </a:lvl3pPr>
            <a:lvl4pPr marL="0" marR="0" lvl="3" indent="0" algn="r" rtl="0">
              <a:spcBef>
                <a:spcPts val="0"/>
              </a:spcBef>
              <a:buNone/>
              <a:defRPr sz="600" b="0" i="0" u="none" strike="noStrike" cap="none">
                <a:solidFill>
                  <a:srgbClr val="FFFFFF"/>
                </a:solidFill>
                <a:latin typeface="Cabin"/>
                <a:ea typeface="Cabin"/>
                <a:cs typeface="Cabin"/>
                <a:sym typeface="Cabin"/>
              </a:defRPr>
            </a:lvl4pPr>
            <a:lvl5pPr marL="0" marR="0" lvl="4" indent="0" algn="r" rtl="0">
              <a:spcBef>
                <a:spcPts val="0"/>
              </a:spcBef>
              <a:buNone/>
              <a:defRPr sz="600" b="0" i="0" u="none" strike="noStrike" cap="none">
                <a:solidFill>
                  <a:srgbClr val="FFFFFF"/>
                </a:solidFill>
                <a:latin typeface="Cabin"/>
                <a:ea typeface="Cabin"/>
                <a:cs typeface="Cabin"/>
                <a:sym typeface="Cabin"/>
              </a:defRPr>
            </a:lvl5pPr>
            <a:lvl6pPr marL="0" marR="0" lvl="5" indent="0" algn="r" rtl="0">
              <a:spcBef>
                <a:spcPts val="0"/>
              </a:spcBef>
              <a:buNone/>
              <a:defRPr sz="600" b="0" i="0" u="none" strike="noStrike" cap="none">
                <a:solidFill>
                  <a:srgbClr val="FFFFFF"/>
                </a:solidFill>
                <a:latin typeface="Cabin"/>
                <a:ea typeface="Cabin"/>
                <a:cs typeface="Cabin"/>
                <a:sym typeface="Cabin"/>
              </a:defRPr>
            </a:lvl6pPr>
            <a:lvl7pPr marL="0" marR="0" lvl="6" indent="0" algn="r" rtl="0">
              <a:spcBef>
                <a:spcPts val="0"/>
              </a:spcBef>
              <a:buNone/>
              <a:defRPr sz="600" b="0" i="0" u="none" strike="noStrike" cap="none">
                <a:solidFill>
                  <a:srgbClr val="FFFFFF"/>
                </a:solidFill>
                <a:latin typeface="Cabin"/>
                <a:ea typeface="Cabin"/>
                <a:cs typeface="Cabin"/>
                <a:sym typeface="Cabin"/>
              </a:defRPr>
            </a:lvl7pPr>
            <a:lvl8pPr marL="0" marR="0" lvl="7" indent="0" algn="r" rtl="0">
              <a:spcBef>
                <a:spcPts val="0"/>
              </a:spcBef>
              <a:buNone/>
              <a:defRPr sz="600" b="0" i="0" u="none" strike="noStrike" cap="none">
                <a:solidFill>
                  <a:srgbClr val="FFFFFF"/>
                </a:solidFill>
                <a:latin typeface="Cabin"/>
                <a:ea typeface="Cabin"/>
                <a:cs typeface="Cabin"/>
                <a:sym typeface="Cabin"/>
              </a:defRPr>
            </a:lvl8pPr>
            <a:lvl9pPr marL="0" marR="0" lvl="8" indent="0" algn="r" rtl="0">
              <a:spcBef>
                <a:spcPts val="0"/>
              </a:spcBef>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118" name="Google Shape;118;p20"/>
          <p:cNvSpPr txBox="1">
            <a:spLocks noGrp="1"/>
          </p:cNvSpPr>
          <p:nvPr>
            <p:ph type="ctrTitle"/>
          </p:nvPr>
        </p:nvSpPr>
        <p:spPr>
          <a:xfrm>
            <a:off x="685800" y="1589035"/>
            <a:ext cx="3886200" cy="1200300"/>
          </a:xfrm>
          <a:prstGeom prst="rect">
            <a:avLst/>
          </a:prstGeom>
          <a:noFill/>
          <a:ln>
            <a:noFill/>
          </a:ln>
        </p:spPr>
        <p:txBody>
          <a:bodyPr spcFirstLastPara="1" wrap="square" lIns="91175" tIns="91175" rIns="91175" bIns="91175" anchor="b" anchorCtr="0">
            <a:noAutofit/>
          </a:bodyPr>
          <a:lstStyle>
            <a:lvl1pPr marL="0" marR="0" lvl="0" indent="0" algn="l" rtl="0">
              <a:spcBef>
                <a:spcPts val="0"/>
              </a:spcBef>
              <a:spcAft>
                <a:spcPts val="0"/>
              </a:spcAft>
              <a:buClr>
                <a:schemeClr val="lt1"/>
              </a:buClr>
              <a:buSzPts val="1400"/>
              <a:buNone/>
              <a:defRPr sz="2400" i="0" u="none" strike="noStrike" cap="none">
                <a:solidFill>
                  <a:schemeClr val="lt1"/>
                </a:solidFil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19" name="Google Shape;119;p20"/>
          <p:cNvSpPr txBox="1">
            <a:spLocks noGrp="1"/>
          </p:cNvSpPr>
          <p:nvPr>
            <p:ph type="subTitle" idx="1"/>
          </p:nvPr>
        </p:nvSpPr>
        <p:spPr>
          <a:xfrm>
            <a:off x="685800" y="3110247"/>
            <a:ext cx="3429000" cy="1200300"/>
          </a:xfrm>
          <a:prstGeom prst="rect">
            <a:avLst/>
          </a:prstGeom>
          <a:noFill/>
          <a:ln>
            <a:noFill/>
          </a:ln>
        </p:spPr>
        <p:txBody>
          <a:bodyPr spcFirstLastPara="1" wrap="square" lIns="91175" tIns="91175" rIns="91175" bIns="91175" anchor="t" anchorCtr="0">
            <a:noAutofit/>
          </a:bodyPr>
          <a:lstStyle>
            <a:lvl1pPr marL="0" marR="0" lvl="0" indent="0" algn="l" rtl="0">
              <a:spcBef>
                <a:spcPts val="0"/>
              </a:spcBef>
              <a:spcAft>
                <a:spcPts val="0"/>
              </a:spcAft>
              <a:buClr>
                <a:schemeClr val="lt1"/>
              </a:buClr>
              <a:buSzPts val="1600"/>
              <a:buNone/>
              <a:defRPr sz="1600" i="0" u="none" strike="noStrike" cap="none">
                <a:solidFill>
                  <a:schemeClr val="lt1"/>
                </a:solidFill>
              </a:defRPr>
            </a:lvl1pPr>
            <a:lvl2pPr marL="457200" marR="0" lvl="1" indent="0" algn="ctr" rtl="0">
              <a:spcBef>
                <a:spcPts val="800"/>
              </a:spcBef>
              <a:spcAft>
                <a:spcPts val="0"/>
              </a:spcAft>
              <a:buClr>
                <a:srgbClr val="888888"/>
              </a:buClr>
              <a:buSzPts val="1600"/>
              <a:buNone/>
              <a:defRPr sz="1600" i="0" u="none" strike="noStrike" cap="none">
                <a:solidFill>
                  <a:srgbClr val="888888"/>
                </a:solidFill>
              </a:defRPr>
            </a:lvl2pPr>
            <a:lvl3pPr marL="914400" marR="0" lvl="2" indent="0" algn="ctr" rtl="0">
              <a:spcBef>
                <a:spcPts val="800"/>
              </a:spcBef>
              <a:spcAft>
                <a:spcPts val="0"/>
              </a:spcAft>
              <a:buClr>
                <a:srgbClr val="888888"/>
              </a:buClr>
              <a:buSzPts val="1800"/>
              <a:buNone/>
              <a:defRPr sz="1800" i="0" u="none" strike="noStrike" cap="none">
                <a:solidFill>
                  <a:srgbClr val="888888"/>
                </a:solidFill>
              </a:defRPr>
            </a:lvl3pPr>
            <a:lvl4pPr marL="1371600" marR="0" lvl="3" indent="0" algn="ctr" rtl="0">
              <a:spcBef>
                <a:spcPts val="300"/>
              </a:spcBef>
              <a:spcAft>
                <a:spcPts val="0"/>
              </a:spcAft>
              <a:buClr>
                <a:srgbClr val="888888"/>
              </a:buClr>
              <a:buSzPts val="1600"/>
              <a:buNone/>
              <a:defRPr sz="1600" i="0" u="none" strike="noStrike" cap="none">
                <a:solidFill>
                  <a:srgbClr val="888888"/>
                </a:solidFill>
              </a:defRPr>
            </a:lvl4pPr>
            <a:lvl5pPr marL="1816100" marR="0" lvl="4" indent="0" algn="ctr" rtl="0">
              <a:spcBef>
                <a:spcPts val="300"/>
              </a:spcBef>
              <a:spcAft>
                <a:spcPts val="0"/>
              </a:spcAft>
              <a:buClr>
                <a:srgbClr val="888888"/>
              </a:buClr>
              <a:buSzPts val="1400"/>
              <a:buNone/>
              <a:defRPr sz="1400" i="0" u="none" strike="noStrike" cap="none">
                <a:solidFill>
                  <a:srgbClr val="888888"/>
                </a:solidFill>
              </a:defRPr>
            </a:lvl5pPr>
            <a:lvl6pPr marL="2273300" marR="0" lvl="5" indent="0" algn="ctr" rtl="0">
              <a:spcBef>
                <a:spcPts val="400"/>
              </a:spcBef>
              <a:spcAft>
                <a:spcPts val="0"/>
              </a:spcAft>
              <a:buClr>
                <a:srgbClr val="888888"/>
              </a:buClr>
              <a:buSzPts val="2000"/>
              <a:buNone/>
              <a:defRPr sz="2000" i="0" u="none" strike="noStrike" cap="none">
                <a:solidFill>
                  <a:srgbClr val="888888"/>
                </a:solidFill>
              </a:defRPr>
            </a:lvl6pPr>
            <a:lvl7pPr marL="2730500" marR="0" lvl="6" indent="0" algn="ctr" rtl="0">
              <a:spcBef>
                <a:spcPts val="400"/>
              </a:spcBef>
              <a:spcAft>
                <a:spcPts val="0"/>
              </a:spcAft>
              <a:buClr>
                <a:srgbClr val="888888"/>
              </a:buClr>
              <a:buSzPts val="2000"/>
              <a:buNone/>
              <a:defRPr sz="2000" i="0" u="none" strike="noStrike" cap="none">
                <a:solidFill>
                  <a:srgbClr val="888888"/>
                </a:solidFill>
              </a:defRPr>
            </a:lvl7pPr>
            <a:lvl8pPr marL="3187700" marR="0" lvl="7" indent="0" algn="ctr" rtl="0">
              <a:spcBef>
                <a:spcPts val="400"/>
              </a:spcBef>
              <a:spcAft>
                <a:spcPts val="0"/>
              </a:spcAft>
              <a:buClr>
                <a:srgbClr val="888888"/>
              </a:buClr>
              <a:buSzPts val="2000"/>
              <a:buNone/>
              <a:defRPr sz="2000" i="0" u="none" strike="noStrike" cap="none">
                <a:solidFill>
                  <a:srgbClr val="888888"/>
                </a:solidFill>
              </a:defRPr>
            </a:lvl8pPr>
            <a:lvl9pPr marL="3644900" marR="0" lvl="8" indent="0" algn="ctr" rtl="0">
              <a:spcBef>
                <a:spcPts val="400"/>
              </a:spcBef>
              <a:spcAft>
                <a:spcPts val="0"/>
              </a:spcAft>
              <a:buClr>
                <a:srgbClr val="888888"/>
              </a:buClr>
              <a:buSzPts val="2000"/>
              <a:buNone/>
              <a:defRPr sz="2000" i="0" u="none" strike="noStrike" cap="none">
                <a:solidFill>
                  <a:srgbClr val="888888"/>
                </a:solidFill>
              </a:defRPr>
            </a:lvl9pPr>
          </a:lstStyle>
          <a:p>
            <a:endParaRPr/>
          </a:p>
        </p:txBody>
      </p:sp>
      <p:cxnSp>
        <p:nvCxnSpPr>
          <p:cNvPr id="120" name="Google Shape;120;p20"/>
          <p:cNvCxnSpPr/>
          <p:nvPr/>
        </p:nvCxnSpPr>
        <p:spPr>
          <a:xfrm>
            <a:off x="746760" y="2949716"/>
            <a:ext cx="320100" cy="0"/>
          </a:xfrm>
          <a:prstGeom prst="straightConnector1">
            <a:avLst/>
          </a:prstGeom>
          <a:noFill/>
          <a:ln w="19050" cap="flat" cmpd="sng">
            <a:solidFill>
              <a:srgbClr val="FFFFFF"/>
            </a:solidFill>
            <a:prstDash val="solid"/>
            <a:round/>
            <a:headEnd type="none" w="sm" len="sm"/>
            <a:tailEnd type="none" w="sm" len="sm"/>
          </a:ln>
        </p:spPr>
      </p:cxnSp>
      <p:pic>
        <p:nvPicPr>
          <p:cNvPr id="121" name="Google Shape;121;p20" descr="USAID_Logo_White_v02.png"/>
          <p:cNvPicPr preferRelativeResize="0"/>
          <p:nvPr/>
        </p:nvPicPr>
        <p:blipFill rotWithShape="1">
          <a:blip r:embed="rId2">
            <a:alphaModFix/>
          </a:blip>
          <a:srcRect/>
          <a:stretch/>
        </p:blipFill>
        <p:spPr>
          <a:xfrm>
            <a:off x="7435330" y="380013"/>
            <a:ext cx="1371600" cy="407700"/>
          </a:xfrm>
          <a:prstGeom prst="rect">
            <a:avLst/>
          </a:prstGeom>
          <a:noFill/>
          <a:ln>
            <a:noFill/>
          </a:ln>
          <a:effectLst>
            <a:outerShdw blurRad="254000" algn="tl" rotWithShape="0">
              <a:srgbClr val="000000">
                <a:alpha val="20000"/>
              </a:srgbClr>
            </a:outerShdw>
          </a:effectLst>
        </p:spPr>
      </p:pic>
      <p:pic>
        <p:nvPicPr>
          <p:cNvPr id="122" name="Google Shape;122;p20"/>
          <p:cNvPicPr preferRelativeResize="0"/>
          <p:nvPr/>
        </p:nvPicPr>
        <p:blipFill rotWithShape="1">
          <a:blip r:embed="rId3">
            <a:alphaModFix/>
          </a:blip>
          <a:srcRect/>
          <a:stretch/>
        </p:blipFill>
        <p:spPr>
          <a:xfrm>
            <a:off x="240300" y="273914"/>
            <a:ext cx="2045700" cy="7344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ver - Full Red">
  <p:cSld name="Cover - Full Red">
    <p:bg>
      <p:bgPr>
        <a:solidFill>
          <a:srgbClr val="BA0C2F"/>
        </a:solidFill>
        <a:effectLst/>
      </p:bgPr>
    </p:bg>
    <p:spTree>
      <p:nvGrpSpPr>
        <p:cNvPr id="1" name="Shape 19"/>
        <p:cNvGrpSpPr/>
        <p:nvPr/>
      </p:nvGrpSpPr>
      <p:grpSpPr>
        <a:xfrm>
          <a:off x="0" y="0"/>
          <a:ext cx="0" cy="0"/>
          <a:chOff x="0" y="0"/>
          <a:chExt cx="0" cy="0"/>
        </a:xfrm>
      </p:grpSpPr>
      <p:sp>
        <p:nvSpPr>
          <p:cNvPr id="20" name="Google Shape;20;p3"/>
          <p:cNvSpPr txBox="1">
            <a:spLocks noGrp="1"/>
          </p:cNvSpPr>
          <p:nvPr>
            <p:ph type="sldNum" idx="12"/>
          </p:nvPr>
        </p:nvSpPr>
        <p:spPr>
          <a:xfrm>
            <a:off x="6858000" y="4806072"/>
            <a:ext cx="2133600" cy="184800"/>
          </a:xfrm>
          <a:prstGeom prst="rect">
            <a:avLst/>
          </a:prstGeom>
          <a:noFill/>
          <a:ln>
            <a:noFill/>
          </a:ln>
        </p:spPr>
        <p:txBody>
          <a:bodyPr spcFirstLastPara="1" wrap="square" lIns="91175" tIns="45575" rIns="91175" bIns="45575" anchor="ctr" anchorCtr="0">
            <a:noAutofit/>
          </a:bodyPr>
          <a:lstStyle>
            <a:lvl1pPr marL="0" marR="0" lvl="0" indent="0" algn="r" rtl="0">
              <a:spcBef>
                <a:spcPts val="0"/>
              </a:spcBef>
              <a:buNone/>
              <a:defRPr sz="600" b="0" i="0" u="none" strike="noStrike" cap="none">
                <a:solidFill>
                  <a:srgbClr val="FFFFFF"/>
                </a:solidFill>
                <a:latin typeface="Cabin"/>
                <a:ea typeface="Cabin"/>
                <a:cs typeface="Cabin"/>
                <a:sym typeface="Cabin"/>
              </a:defRPr>
            </a:lvl1pPr>
            <a:lvl2pPr marL="0" marR="0" lvl="1" indent="0" algn="r" rtl="0">
              <a:spcBef>
                <a:spcPts val="0"/>
              </a:spcBef>
              <a:buNone/>
              <a:defRPr sz="600" b="0" i="0" u="none" strike="noStrike" cap="none">
                <a:solidFill>
                  <a:srgbClr val="FFFFFF"/>
                </a:solidFill>
                <a:latin typeface="Cabin"/>
                <a:ea typeface="Cabin"/>
                <a:cs typeface="Cabin"/>
                <a:sym typeface="Cabin"/>
              </a:defRPr>
            </a:lvl2pPr>
            <a:lvl3pPr marL="0" marR="0" lvl="2" indent="0" algn="r" rtl="0">
              <a:spcBef>
                <a:spcPts val="0"/>
              </a:spcBef>
              <a:buNone/>
              <a:defRPr sz="600" b="0" i="0" u="none" strike="noStrike" cap="none">
                <a:solidFill>
                  <a:srgbClr val="FFFFFF"/>
                </a:solidFill>
                <a:latin typeface="Cabin"/>
                <a:ea typeface="Cabin"/>
                <a:cs typeface="Cabin"/>
                <a:sym typeface="Cabin"/>
              </a:defRPr>
            </a:lvl3pPr>
            <a:lvl4pPr marL="0" marR="0" lvl="3" indent="0" algn="r" rtl="0">
              <a:spcBef>
                <a:spcPts val="0"/>
              </a:spcBef>
              <a:buNone/>
              <a:defRPr sz="600" b="0" i="0" u="none" strike="noStrike" cap="none">
                <a:solidFill>
                  <a:srgbClr val="FFFFFF"/>
                </a:solidFill>
                <a:latin typeface="Cabin"/>
                <a:ea typeface="Cabin"/>
                <a:cs typeface="Cabin"/>
                <a:sym typeface="Cabin"/>
              </a:defRPr>
            </a:lvl4pPr>
            <a:lvl5pPr marL="0" marR="0" lvl="4" indent="0" algn="r" rtl="0">
              <a:spcBef>
                <a:spcPts val="0"/>
              </a:spcBef>
              <a:buNone/>
              <a:defRPr sz="600" b="0" i="0" u="none" strike="noStrike" cap="none">
                <a:solidFill>
                  <a:srgbClr val="FFFFFF"/>
                </a:solidFill>
                <a:latin typeface="Cabin"/>
                <a:ea typeface="Cabin"/>
                <a:cs typeface="Cabin"/>
                <a:sym typeface="Cabin"/>
              </a:defRPr>
            </a:lvl5pPr>
            <a:lvl6pPr marL="0" marR="0" lvl="5" indent="0" algn="r" rtl="0">
              <a:spcBef>
                <a:spcPts val="0"/>
              </a:spcBef>
              <a:buNone/>
              <a:defRPr sz="600" b="0" i="0" u="none" strike="noStrike" cap="none">
                <a:solidFill>
                  <a:srgbClr val="FFFFFF"/>
                </a:solidFill>
                <a:latin typeface="Cabin"/>
                <a:ea typeface="Cabin"/>
                <a:cs typeface="Cabin"/>
                <a:sym typeface="Cabin"/>
              </a:defRPr>
            </a:lvl6pPr>
            <a:lvl7pPr marL="0" marR="0" lvl="6" indent="0" algn="r" rtl="0">
              <a:spcBef>
                <a:spcPts val="0"/>
              </a:spcBef>
              <a:buNone/>
              <a:defRPr sz="600" b="0" i="0" u="none" strike="noStrike" cap="none">
                <a:solidFill>
                  <a:srgbClr val="FFFFFF"/>
                </a:solidFill>
                <a:latin typeface="Cabin"/>
                <a:ea typeface="Cabin"/>
                <a:cs typeface="Cabin"/>
                <a:sym typeface="Cabin"/>
              </a:defRPr>
            </a:lvl7pPr>
            <a:lvl8pPr marL="0" marR="0" lvl="7" indent="0" algn="r" rtl="0">
              <a:spcBef>
                <a:spcPts val="0"/>
              </a:spcBef>
              <a:buNone/>
              <a:defRPr sz="600" b="0" i="0" u="none" strike="noStrike" cap="none">
                <a:solidFill>
                  <a:srgbClr val="FFFFFF"/>
                </a:solidFill>
                <a:latin typeface="Cabin"/>
                <a:ea typeface="Cabin"/>
                <a:cs typeface="Cabin"/>
                <a:sym typeface="Cabin"/>
              </a:defRPr>
            </a:lvl8pPr>
            <a:lvl9pPr marL="0" marR="0" lvl="8" indent="0" algn="r" rtl="0">
              <a:spcBef>
                <a:spcPts val="0"/>
              </a:spcBef>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21" name="Google Shape;21;p3"/>
          <p:cNvSpPr txBox="1">
            <a:spLocks noGrp="1"/>
          </p:cNvSpPr>
          <p:nvPr>
            <p:ph type="ctrTitle"/>
          </p:nvPr>
        </p:nvSpPr>
        <p:spPr>
          <a:xfrm>
            <a:off x="685800" y="1589035"/>
            <a:ext cx="3886200" cy="1200300"/>
          </a:xfrm>
          <a:prstGeom prst="rect">
            <a:avLst/>
          </a:prstGeom>
          <a:noFill/>
          <a:ln>
            <a:noFill/>
          </a:ln>
        </p:spPr>
        <p:txBody>
          <a:bodyPr spcFirstLastPara="1" wrap="square" lIns="91175" tIns="91175" rIns="91175" bIns="91175" anchor="b" anchorCtr="0">
            <a:noAutofit/>
          </a:bodyPr>
          <a:lstStyle>
            <a:lvl1pPr marL="0" marR="0" lvl="0" indent="0" algn="l" rtl="0">
              <a:spcBef>
                <a:spcPts val="0"/>
              </a:spcBef>
              <a:spcAft>
                <a:spcPts val="0"/>
              </a:spcAft>
              <a:buClr>
                <a:schemeClr val="lt1"/>
              </a:buClr>
              <a:buSzPts val="1400"/>
              <a:buNone/>
              <a:defRPr sz="2400" i="0" u="none" strike="noStrike" cap="none">
                <a:solidFill>
                  <a:schemeClr val="lt1"/>
                </a:solidFil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22" name="Google Shape;22;p3"/>
          <p:cNvSpPr txBox="1">
            <a:spLocks noGrp="1"/>
          </p:cNvSpPr>
          <p:nvPr>
            <p:ph type="subTitle" idx="1"/>
          </p:nvPr>
        </p:nvSpPr>
        <p:spPr>
          <a:xfrm>
            <a:off x="685800" y="3110247"/>
            <a:ext cx="3429000" cy="1200300"/>
          </a:xfrm>
          <a:prstGeom prst="rect">
            <a:avLst/>
          </a:prstGeom>
          <a:noFill/>
          <a:ln>
            <a:noFill/>
          </a:ln>
        </p:spPr>
        <p:txBody>
          <a:bodyPr spcFirstLastPara="1" wrap="square" lIns="91175" tIns="91175" rIns="91175" bIns="91175" anchor="t" anchorCtr="0">
            <a:noAutofit/>
          </a:bodyPr>
          <a:lstStyle>
            <a:lvl1pPr marL="0" marR="0" lvl="0" indent="0" algn="l" rtl="0">
              <a:spcBef>
                <a:spcPts val="0"/>
              </a:spcBef>
              <a:spcAft>
                <a:spcPts val="0"/>
              </a:spcAft>
              <a:buClr>
                <a:schemeClr val="lt1"/>
              </a:buClr>
              <a:buSzPts val="1600"/>
              <a:buNone/>
              <a:defRPr sz="1600" i="0" u="none" strike="noStrike" cap="none">
                <a:solidFill>
                  <a:schemeClr val="lt1"/>
                </a:solidFill>
              </a:defRPr>
            </a:lvl1pPr>
            <a:lvl2pPr marL="457200" marR="0" lvl="1" indent="0" algn="ctr" rtl="0">
              <a:spcBef>
                <a:spcPts val="800"/>
              </a:spcBef>
              <a:spcAft>
                <a:spcPts val="0"/>
              </a:spcAft>
              <a:buClr>
                <a:srgbClr val="888888"/>
              </a:buClr>
              <a:buSzPts val="1600"/>
              <a:buNone/>
              <a:defRPr sz="1600" i="0" u="none" strike="noStrike" cap="none">
                <a:solidFill>
                  <a:srgbClr val="888888"/>
                </a:solidFill>
              </a:defRPr>
            </a:lvl2pPr>
            <a:lvl3pPr marL="914400" marR="0" lvl="2" indent="0" algn="ctr" rtl="0">
              <a:spcBef>
                <a:spcPts val="800"/>
              </a:spcBef>
              <a:spcAft>
                <a:spcPts val="0"/>
              </a:spcAft>
              <a:buClr>
                <a:srgbClr val="888888"/>
              </a:buClr>
              <a:buSzPts val="1800"/>
              <a:buNone/>
              <a:defRPr sz="1800" i="0" u="none" strike="noStrike" cap="none">
                <a:solidFill>
                  <a:srgbClr val="888888"/>
                </a:solidFill>
              </a:defRPr>
            </a:lvl3pPr>
            <a:lvl4pPr marL="1371600" marR="0" lvl="3" indent="0" algn="ctr" rtl="0">
              <a:spcBef>
                <a:spcPts val="300"/>
              </a:spcBef>
              <a:spcAft>
                <a:spcPts val="0"/>
              </a:spcAft>
              <a:buClr>
                <a:srgbClr val="888888"/>
              </a:buClr>
              <a:buSzPts val="1600"/>
              <a:buNone/>
              <a:defRPr sz="1600" i="0" u="none" strike="noStrike" cap="none">
                <a:solidFill>
                  <a:srgbClr val="888888"/>
                </a:solidFill>
              </a:defRPr>
            </a:lvl4pPr>
            <a:lvl5pPr marL="1816100" marR="0" lvl="4" indent="0" algn="ctr" rtl="0">
              <a:spcBef>
                <a:spcPts val="300"/>
              </a:spcBef>
              <a:spcAft>
                <a:spcPts val="0"/>
              </a:spcAft>
              <a:buClr>
                <a:srgbClr val="888888"/>
              </a:buClr>
              <a:buSzPts val="1400"/>
              <a:buNone/>
              <a:defRPr sz="1400" i="0" u="none" strike="noStrike" cap="none">
                <a:solidFill>
                  <a:srgbClr val="888888"/>
                </a:solidFill>
              </a:defRPr>
            </a:lvl5pPr>
            <a:lvl6pPr marL="2273300" marR="0" lvl="5" indent="0" algn="ctr" rtl="0">
              <a:spcBef>
                <a:spcPts val="400"/>
              </a:spcBef>
              <a:spcAft>
                <a:spcPts val="0"/>
              </a:spcAft>
              <a:buClr>
                <a:srgbClr val="888888"/>
              </a:buClr>
              <a:buSzPts val="2000"/>
              <a:buNone/>
              <a:defRPr sz="2000" i="0" u="none" strike="noStrike" cap="none">
                <a:solidFill>
                  <a:srgbClr val="888888"/>
                </a:solidFill>
              </a:defRPr>
            </a:lvl6pPr>
            <a:lvl7pPr marL="2730500" marR="0" lvl="6" indent="0" algn="ctr" rtl="0">
              <a:spcBef>
                <a:spcPts val="400"/>
              </a:spcBef>
              <a:spcAft>
                <a:spcPts val="0"/>
              </a:spcAft>
              <a:buClr>
                <a:srgbClr val="888888"/>
              </a:buClr>
              <a:buSzPts val="2000"/>
              <a:buNone/>
              <a:defRPr sz="2000" i="0" u="none" strike="noStrike" cap="none">
                <a:solidFill>
                  <a:srgbClr val="888888"/>
                </a:solidFill>
              </a:defRPr>
            </a:lvl7pPr>
            <a:lvl8pPr marL="3187700" marR="0" lvl="7" indent="0" algn="ctr" rtl="0">
              <a:spcBef>
                <a:spcPts val="400"/>
              </a:spcBef>
              <a:spcAft>
                <a:spcPts val="0"/>
              </a:spcAft>
              <a:buClr>
                <a:srgbClr val="888888"/>
              </a:buClr>
              <a:buSzPts val="2000"/>
              <a:buNone/>
              <a:defRPr sz="2000" i="0" u="none" strike="noStrike" cap="none">
                <a:solidFill>
                  <a:srgbClr val="888888"/>
                </a:solidFill>
              </a:defRPr>
            </a:lvl8pPr>
            <a:lvl9pPr marL="3644900" marR="0" lvl="8" indent="0" algn="ctr" rtl="0">
              <a:spcBef>
                <a:spcPts val="400"/>
              </a:spcBef>
              <a:spcAft>
                <a:spcPts val="0"/>
              </a:spcAft>
              <a:buClr>
                <a:srgbClr val="888888"/>
              </a:buClr>
              <a:buSzPts val="2000"/>
              <a:buNone/>
              <a:defRPr sz="2000" i="0" u="none" strike="noStrike" cap="none">
                <a:solidFill>
                  <a:srgbClr val="888888"/>
                </a:solidFill>
              </a:defRPr>
            </a:lvl9pPr>
          </a:lstStyle>
          <a:p>
            <a:endParaRPr/>
          </a:p>
        </p:txBody>
      </p:sp>
      <p:cxnSp>
        <p:nvCxnSpPr>
          <p:cNvPr id="23" name="Google Shape;23;p3"/>
          <p:cNvCxnSpPr/>
          <p:nvPr/>
        </p:nvCxnSpPr>
        <p:spPr>
          <a:xfrm>
            <a:off x="746760" y="2949716"/>
            <a:ext cx="320100" cy="0"/>
          </a:xfrm>
          <a:prstGeom prst="straightConnector1">
            <a:avLst/>
          </a:prstGeom>
          <a:noFill/>
          <a:ln w="19050" cap="flat" cmpd="sng">
            <a:solidFill>
              <a:srgbClr val="FFFFFF"/>
            </a:solidFill>
            <a:prstDash val="solid"/>
            <a:round/>
            <a:headEnd type="none" w="sm" len="sm"/>
            <a:tailEnd type="none" w="sm" len="sm"/>
          </a:ln>
        </p:spPr>
      </p:cxnSp>
      <p:pic>
        <p:nvPicPr>
          <p:cNvPr id="24" name="Google Shape;24;p3" descr="USAID_Logo_White_v02.png"/>
          <p:cNvPicPr preferRelativeResize="0"/>
          <p:nvPr/>
        </p:nvPicPr>
        <p:blipFill rotWithShape="1">
          <a:blip r:embed="rId2">
            <a:alphaModFix/>
          </a:blip>
          <a:srcRect/>
          <a:stretch/>
        </p:blipFill>
        <p:spPr>
          <a:xfrm>
            <a:off x="7435330" y="380013"/>
            <a:ext cx="1371600" cy="407700"/>
          </a:xfrm>
          <a:prstGeom prst="rect">
            <a:avLst/>
          </a:prstGeom>
          <a:noFill/>
          <a:ln>
            <a:noFill/>
          </a:ln>
          <a:effectLst>
            <a:outerShdw blurRad="254000" algn="tl" rotWithShape="0">
              <a:srgbClr val="000000">
                <a:alpha val="20000"/>
              </a:srgbClr>
            </a:outerShdw>
          </a:effectLst>
        </p:spPr>
      </p:pic>
      <p:pic>
        <p:nvPicPr>
          <p:cNvPr id="25" name="Google Shape;25;p3"/>
          <p:cNvPicPr preferRelativeResize="0"/>
          <p:nvPr/>
        </p:nvPicPr>
        <p:blipFill rotWithShape="1">
          <a:blip r:embed="rId3">
            <a:alphaModFix/>
          </a:blip>
          <a:srcRect/>
          <a:stretch/>
        </p:blipFill>
        <p:spPr>
          <a:xfrm>
            <a:off x="240300" y="273914"/>
            <a:ext cx="2045700" cy="734400"/>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_Divider - Full Red">
  <p:cSld name="1_Divider - Full Red">
    <p:bg>
      <p:bgPr>
        <a:solidFill>
          <a:srgbClr val="002F6C"/>
        </a:solidFill>
        <a:effectLst/>
      </p:bgPr>
    </p:bg>
    <p:spTree>
      <p:nvGrpSpPr>
        <p:cNvPr id="1" name="Shape 123"/>
        <p:cNvGrpSpPr/>
        <p:nvPr/>
      </p:nvGrpSpPr>
      <p:grpSpPr>
        <a:xfrm>
          <a:off x="0" y="0"/>
          <a:ext cx="0" cy="0"/>
          <a:chOff x="0" y="0"/>
          <a:chExt cx="0" cy="0"/>
        </a:xfrm>
      </p:grpSpPr>
      <p:sp>
        <p:nvSpPr>
          <p:cNvPr id="124" name="Google Shape;124;p21"/>
          <p:cNvSpPr txBox="1">
            <a:spLocks noGrp="1"/>
          </p:cNvSpPr>
          <p:nvPr>
            <p:ph type="title"/>
          </p:nvPr>
        </p:nvSpPr>
        <p:spPr>
          <a:xfrm>
            <a:off x="1143000" y="530728"/>
            <a:ext cx="5486400" cy="458100"/>
          </a:xfrm>
          <a:prstGeom prst="rect">
            <a:avLst/>
          </a:prstGeom>
          <a:noFill/>
          <a:ln>
            <a:noFill/>
          </a:ln>
        </p:spPr>
        <p:txBody>
          <a:bodyPr spcFirstLastPara="1" wrap="square" lIns="91175" tIns="91175" rIns="91175" bIns="91175" anchor="t" anchorCtr="0">
            <a:noAutofit/>
          </a:bodyPr>
          <a:lstStyle>
            <a:lvl1pPr marL="0" marR="0" lvl="0" indent="0" algn="l" rtl="0">
              <a:spcBef>
                <a:spcPts val="0"/>
              </a:spcBef>
              <a:spcAft>
                <a:spcPts val="0"/>
              </a:spcAft>
              <a:buClr>
                <a:srgbClr val="FFFFFF"/>
              </a:buClr>
              <a:buSzPts val="1400"/>
              <a:buNone/>
              <a:defRPr sz="2400" i="0" u="none" strike="noStrike" cap="none">
                <a:solidFill>
                  <a:srgbClr val="FFFFFF"/>
                </a:solidFil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25" name="Google Shape;125;p21"/>
          <p:cNvSpPr txBox="1">
            <a:spLocks noGrp="1"/>
          </p:cNvSpPr>
          <p:nvPr>
            <p:ph type="sldNum" idx="12"/>
          </p:nvPr>
        </p:nvSpPr>
        <p:spPr>
          <a:xfrm>
            <a:off x="6858000" y="4806072"/>
            <a:ext cx="2133600" cy="184800"/>
          </a:xfrm>
          <a:prstGeom prst="rect">
            <a:avLst/>
          </a:prstGeom>
          <a:noFill/>
          <a:ln>
            <a:noFill/>
          </a:ln>
        </p:spPr>
        <p:txBody>
          <a:bodyPr spcFirstLastPara="1" wrap="square" lIns="91175" tIns="45575" rIns="91175" bIns="45575" anchor="ctr" anchorCtr="0">
            <a:noAutofit/>
          </a:bodyPr>
          <a:lstStyle>
            <a:lvl1pPr marL="0" marR="0" lvl="0" indent="0" algn="r" rtl="0">
              <a:spcBef>
                <a:spcPts val="0"/>
              </a:spcBef>
              <a:buNone/>
              <a:defRPr sz="600" b="0" i="0" u="none" strike="noStrike" cap="none">
                <a:solidFill>
                  <a:srgbClr val="FFFFFF"/>
                </a:solidFill>
                <a:latin typeface="Cabin"/>
                <a:ea typeface="Cabin"/>
                <a:cs typeface="Cabin"/>
                <a:sym typeface="Cabin"/>
              </a:defRPr>
            </a:lvl1pPr>
            <a:lvl2pPr marL="0" marR="0" lvl="1" indent="0" algn="r" rtl="0">
              <a:spcBef>
                <a:spcPts val="0"/>
              </a:spcBef>
              <a:buNone/>
              <a:defRPr sz="600" b="0" i="0" u="none" strike="noStrike" cap="none">
                <a:solidFill>
                  <a:srgbClr val="FFFFFF"/>
                </a:solidFill>
                <a:latin typeface="Cabin"/>
                <a:ea typeface="Cabin"/>
                <a:cs typeface="Cabin"/>
                <a:sym typeface="Cabin"/>
              </a:defRPr>
            </a:lvl2pPr>
            <a:lvl3pPr marL="0" marR="0" lvl="2" indent="0" algn="r" rtl="0">
              <a:spcBef>
                <a:spcPts val="0"/>
              </a:spcBef>
              <a:buNone/>
              <a:defRPr sz="600" b="0" i="0" u="none" strike="noStrike" cap="none">
                <a:solidFill>
                  <a:srgbClr val="FFFFFF"/>
                </a:solidFill>
                <a:latin typeface="Cabin"/>
                <a:ea typeface="Cabin"/>
                <a:cs typeface="Cabin"/>
                <a:sym typeface="Cabin"/>
              </a:defRPr>
            </a:lvl3pPr>
            <a:lvl4pPr marL="0" marR="0" lvl="3" indent="0" algn="r" rtl="0">
              <a:spcBef>
                <a:spcPts val="0"/>
              </a:spcBef>
              <a:buNone/>
              <a:defRPr sz="600" b="0" i="0" u="none" strike="noStrike" cap="none">
                <a:solidFill>
                  <a:srgbClr val="FFFFFF"/>
                </a:solidFill>
                <a:latin typeface="Cabin"/>
                <a:ea typeface="Cabin"/>
                <a:cs typeface="Cabin"/>
                <a:sym typeface="Cabin"/>
              </a:defRPr>
            </a:lvl4pPr>
            <a:lvl5pPr marL="0" marR="0" lvl="4" indent="0" algn="r" rtl="0">
              <a:spcBef>
                <a:spcPts val="0"/>
              </a:spcBef>
              <a:buNone/>
              <a:defRPr sz="600" b="0" i="0" u="none" strike="noStrike" cap="none">
                <a:solidFill>
                  <a:srgbClr val="FFFFFF"/>
                </a:solidFill>
                <a:latin typeface="Cabin"/>
                <a:ea typeface="Cabin"/>
                <a:cs typeface="Cabin"/>
                <a:sym typeface="Cabin"/>
              </a:defRPr>
            </a:lvl5pPr>
            <a:lvl6pPr marL="0" marR="0" lvl="5" indent="0" algn="r" rtl="0">
              <a:spcBef>
                <a:spcPts val="0"/>
              </a:spcBef>
              <a:buNone/>
              <a:defRPr sz="600" b="0" i="0" u="none" strike="noStrike" cap="none">
                <a:solidFill>
                  <a:srgbClr val="FFFFFF"/>
                </a:solidFill>
                <a:latin typeface="Cabin"/>
                <a:ea typeface="Cabin"/>
                <a:cs typeface="Cabin"/>
                <a:sym typeface="Cabin"/>
              </a:defRPr>
            </a:lvl6pPr>
            <a:lvl7pPr marL="0" marR="0" lvl="6" indent="0" algn="r" rtl="0">
              <a:spcBef>
                <a:spcPts val="0"/>
              </a:spcBef>
              <a:buNone/>
              <a:defRPr sz="600" b="0" i="0" u="none" strike="noStrike" cap="none">
                <a:solidFill>
                  <a:srgbClr val="FFFFFF"/>
                </a:solidFill>
                <a:latin typeface="Cabin"/>
                <a:ea typeface="Cabin"/>
                <a:cs typeface="Cabin"/>
                <a:sym typeface="Cabin"/>
              </a:defRPr>
            </a:lvl7pPr>
            <a:lvl8pPr marL="0" marR="0" lvl="7" indent="0" algn="r" rtl="0">
              <a:spcBef>
                <a:spcPts val="0"/>
              </a:spcBef>
              <a:buNone/>
              <a:defRPr sz="600" b="0" i="0" u="none" strike="noStrike" cap="none">
                <a:solidFill>
                  <a:srgbClr val="FFFFFF"/>
                </a:solidFill>
                <a:latin typeface="Cabin"/>
                <a:ea typeface="Cabin"/>
                <a:cs typeface="Cabin"/>
                <a:sym typeface="Cabin"/>
              </a:defRPr>
            </a:lvl8pPr>
            <a:lvl9pPr marL="0" marR="0" lvl="8" indent="0" algn="r" rtl="0">
              <a:spcBef>
                <a:spcPts val="0"/>
              </a:spcBef>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pic>
        <p:nvPicPr>
          <p:cNvPr id="126" name="Google Shape;126;p21" descr="USAID_Logo_White_v02.png"/>
          <p:cNvPicPr preferRelativeResize="0"/>
          <p:nvPr/>
        </p:nvPicPr>
        <p:blipFill rotWithShape="1">
          <a:blip r:embed="rId2">
            <a:alphaModFix/>
          </a:blip>
          <a:srcRect/>
          <a:stretch/>
        </p:blipFill>
        <p:spPr>
          <a:xfrm>
            <a:off x="7481480" y="4289912"/>
            <a:ext cx="1371600" cy="407700"/>
          </a:xfrm>
          <a:prstGeom prst="rect">
            <a:avLst/>
          </a:prstGeom>
          <a:noFill/>
          <a:ln>
            <a:noFill/>
          </a:ln>
        </p:spPr>
      </p:pic>
      <p:cxnSp>
        <p:nvCxnSpPr>
          <p:cNvPr id="127" name="Google Shape;127;p21"/>
          <p:cNvCxnSpPr/>
          <p:nvPr/>
        </p:nvCxnSpPr>
        <p:spPr>
          <a:xfrm>
            <a:off x="746760" y="681915"/>
            <a:ext cx="320100" cy="0"/>
          </a:xfrm>
          <a:prstGeom prst="straightConnector1">
            <a:avLst/>
          </a:prstGeom>
          <a:noFill/>
          <a:ln w="19050" cap="flat" cmpd="sng">
            <a:solidFill>
              <a:srgbClr val="FFFFFF"/>
            </a:solidFill>
            <a:prstDash val="solid"/>
            <a:round/>
            <a:headEnd type="none" w="sm" len="sm"/>
            <a:tailEnd type="none" w="sm" len="sm"/>
          </a:ln>
          <a:effectLst>
            <a:outerShdw blurRad="254000" algn="tl" rotWithShape="0">
              <a:srgbClr val="000000">
                <a:alpha val="40000"/>
              </a:srgbClr>
            </a:outerShdw>
          </a:effectLst>
        </p:spPr>
      </p:cxnSp>
      <p:pic>
        <p:nvPicPr>
          <p:cNvPr id="128" name="Google Shape;128;p21"/>
          <p:cNvPicPr preferRelativeResize="0"/>
          <p:nvPr/>
        </p:nvPicPr>
        <p:blipFill rotWithShape="1">
          <a:blip r:embed="rId3">
            <a:alphaModFix/>
          </a:blip>
          <a:srcRect/>
          <a:stretch/>
        </p:blipFill>
        <p:spPr>
          <a:xfrm>
            <a:off x="196350" y="4126523"/>
            <a:ext cx="2045700" cy="734400"/>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2_Red/Gray 1 Content">
  <p:cSld name="2_Red/Gray 1 Content">
    <p:bg>
      <p:bgPr>
        <a:solidFill>
          <a:srgbClr val="E7E7E5"/>
        </a:solidFill>
        <a:effectLst/>
      </p:bgPr>
    </p:bg>
    <p:spTree>
      <p:nvGrpSpPr>
        <p:cNvPr id="1" name="Shape 129"/>
        <p:cNvGrpSpPr/>
        <p:nvPr/>
      </p:nvGrpSpPr>
      <p:grpSpPr>
        <a:xfrm>
          <a:off x="0" y="0"/>
          <a:ext cx="0" cy="0"/>
          <a:chOff x="0" y="0"/>
          <a:chExt cx="0" cy="0"/>
        </a:xfrm>
      </p:grpSpPr>
      <p:sp>
        <p:nvSpPr>
          <p:cNvPr id="130" name="Google Shape;130;p22"/>
          <p:cNvSpPr txBox="1">
            <a:spLocks noGrp="1"/>
          </p:cNvSpPr>
          <p:nvPr>
            <p:ph type="sldNum" idx="12"/>
          </p:nvPr>
        </p:nvSpPr>
        <p:spPr>
          <a:xfrm>
            <a:off x="6858000" y="4806072"/>
            <a:ext cx="2133600" cy="184800"/>
          </a:xfrm>
          <a:prstGeom prst="rect">
            <a:avLst/>
          </a:prstGeom>
          <a:noFill/>
          <a:ln>
            <a:noFill/>
          </a:ln>
        </p:spPr>
        <p:txBody>
          <a:bodyPr spcFirstLastPara="1" wrap="square" lIns="91175" tIns="45575" rIns="91175" bIns="45575" anchor="ctr" anchorCtr="0">
            <a:noAutofit/>
          </a:bodyPr>
          <a:lstStyle>
            <a:lvl1pPr marL="0" marR="0" lvl="0" indent="0" algn="r" rtl="0">
              <a:spcBef>
                <a:spcPts val="0"/>
              </a:spcBef>
              <a:buNone/>
              <a:defRPr sz="600" b="0" i="0" u="none" strike="noStrike" cap="none">
                <a:solidFill>
                  <a:srgbClr val="6C6463"/>
                </a:solidFill>
                <a:latin typeface="Cabin"/>
                <a:ea typeface="Cabin"/>
                <a:cs typeface="Cabin"/>
                <a:sym typeface="Cabin"/>
              </a:defRPr>
            </a:lvl1pPr>
            <a:lvl2pPr marL="0" marR="0" lvl="1" indent="0" algn="r" rtl="0">
              <a:spcBef>
                <a:spcPts val="0"/>
              </a:spcBef>
              <a:buNone/>
              <a:defRPr sz="600" b="0" i="0" u="none" strike="noStrike" cap="none">
                <a:solidFill>
                  <a:srgbClr val="6C6463"/>
                </a:solidFill>
                <a:latin typeface="Cabin"/>
                <a:ea typeface="Cabin"/>
                <a:cs typeface="Cabin"/>
                <a:sym typeface="Cabin"/>
              </a:defRPr>
            </a:lvl2pPr>
            <a:lvl3pPr marL="0" marR="0" lvl="2" indent="0" algn="r" rtl="0">
              <a:spcBef>
                <a:spcPts val="0"/>
              </a:spcBef>
              <a:buNone/>
              <a:defRPr sz="600" b="0" i="0" u="none" strike="noStrike" cap="none">
                <a:solidFill>
                  <a:srgbClr val="6C6463"/>
                </a:solidFill>
                <a:latin typeface="Cabin"/>
                <a:ea typeface="Cabin"/>
                <a:cs typeface="Cabin"/>
                <a:sym typeface="Cabin"/>
              </a:defRPr>
            </a:lvl3pPr>
            <a:lvl4pPr marL="0" marR="0" lvl="3" indent="0" algn="r" rtl="0">
              <a:spcBef>
                <a:spcPts val="0"/>
              </a:spcBef>
              <a:buNone/>
              <a:defRPr sz="600" b="0" i="0" u="none" strike="noStrike" cap="none">
                <a:solidFill>
                  <a:srgbClr val="6C6463"/>
                </a:solidFill>
                <a:latin typeface="Cabin"/>
                <a:ea typeface="Cabin"/>
                <a:cs typeface="Cabin"/>
                <a:sym typeface="Cabin"/>
              </a:defRPr>
            </a:lvl4pPr>
            <a:lvl5pPr marL="0" marR="0" lvl="4" indent="0" algn="r" rtl="0">
              <a:spcBef>
                <a:spcPts val="0"/>
              </a:spcBef>
              <a:buNone/>
              <a:defRPr sz="600" b="0" i="0" u="none" strike="noStrike" cap="none">
                <a:solidFill>
                  <a:srgbClr val="6C6463"/>
                </a:solidFill>
                <a:latin typeface="Cabin"/>
                <a:ea typeface="Cabin"/>
                <a:cs typeface="Cabin"/>
                <a:sym typeface="Cabin"/>
              </a:defRPr>
            </a:lvl5pPr>
            <a:lvl6pPr marL="0" marR="0" lvl="5" indent="0" algn="r" rtl="0">
              <a:spcBef>
                <a:spcPts val="0"/>
              </a:spcBef>
              <a:buNone/>
              <a:defRPr sz="600" b="0" i="0" u="none" strike="noStrike" cap="none">
                <a:solidFill>
                  <a:srgbClr val="6C6463"/>
                </a:solidFill>
                <a:latin typeface="Cabin"/>
                <a:ea typeface="Cabin"/>
                <a:cs typeface="Cabin"/>
                <a:sym typeface="Cabin"/>
              </a:defRPr>
            </a:lvl6pPr>
            <a:lvl7pPr marL="0" marR="0" lvl="6" indent="0" algn="r" rtl="0">
              <a:spcBef>
                <a:spcPts val="0"/>
              </a:spcBef>
              <a:buNone/>
              <a:defRPr sz="600" b="0" i="0" u="none" strike="noStrike" cap="none">
                <a:solidFill>
                  <a:srgbClr val="6C6463"/>
                </a:solidFill>
                <a:latin typeface="Cabin"/>
                <a:ea typeface="Cabin"/>
                <a:cs typeface="Cabin"/>
                <a:sym typeface="Cabin"/>
              </a:defRPr>
            </a:lvl7pPr>
            <a:lvl8pPr marL="0" marR="0" lvl="7" indent="0" algn="r" rtl="0">
              <a:spcBef>
                <a:spcPts val="0"/>
              </a:spcBef>
              <a:buNone/>
              <a:defRPr sz="600" b="0" i="0" u="none" strike="noStrike" cap="none">
                <a:solidFill>
                  <a:srgbClr val="6C6463"/>
                </a:solidFill>
                <a:latin typeface="Cabin"/>
                <a:ea typeface="Cabin"/>
                <a:cs typeface="Cabin"/>
                <a:sym typeface="Cabin"/>
              </a:defRPr>
            </a:lvl8pPr>
            <a:lvl9pPr marL="0" marR="0" lvl="8" indent="0" algn="r" rtl="0">
              <a:spcBef>
                <a:spcPts val="0"/>
              </a:spcBef>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131" name="Google Shape;131;p22"/>
          <p:cNvSpPr txBox="1">
            <a:spLocks noGrp="1"/>
          </p:cNvSpPr>
          <p:nvPr>
            <p:ph type="title"/>
          </p:nvPr>
        </p:nvSpPr>
        <p:spPr>
          <a:xfrm>
            <a:off x="686104" y="677485"/>
            <a:ext cx="7772400" cy="458100"/>
          </a:xfrm>
          <a:prstGeom prst="rect">
            <a:avLst/>
          </a:prstGeom>
          <a:noFill/>
          <a:ln>
            <a:noFill/>
          </a:ln>
        </p:spPr>
        <p:txBody>
          <a:bodyPr spcFirstLastPara="1" wrap="square" lIns="91175" tIns="91175" rIns="91175" bIns="91175" anchor="b" anchorCtr="0">
            <a:noAutofit/>
          </a:bodyPr>
          <a:lstStyle>
            <a:lvl1pPr marL="0" marR="0" lvl="0" indent="0" algn="l" rtl="0">
              <a:spcBef>
                <a:spcPts val="0"/>
              </a:spcBef>
              <a:spcAft>
                <a:spcPts val="0"/>
              </a:spcAft>
              <a:buClr>
                <a:schemeClr val="dk2"/>
              </a:buClr>
              <a:buSzPts val="1400"/>
              <a:buNone/>
              <a:defRPr sz="2400" i="0" u="none" strike="noStrike" cap="none">
                <a:solidFill>
                  <a:schemeClr val="dk2"/>
                </a:solidFil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32" name="Google Shape;132;p22"/>
          <p:cNvSpPr txBox="1">
            <a:spLocks noGrp="1"/>
          </p:cNvSpPr>
          <p:nvPr>
            <p:ph type="body" idx="1"/>
          </p:nvPr>
        </p:nvSpPr>
        <p:spPr>
          <a:xfrm>
            <a:off x="685800" y="1286662"/>
            <a:ext cx="7772400" cy="3174900"/>
          </a:xfrm>
          <a:prstGeom prst="rect">
            <a:avLst/>
          </a:prstGeom>
          <a:noFill/>
          <a:ln>
            <a:noFill/>
          </a:ln>
        </p:spPr>
        <p:txBody>
          <a:bodyPr spcFirstLastPara="1" wrap="square" lIns="91175" tIns="91175" rIns="91175" bIns="91175" anchor="t" anchorCtr="0">
            <a:noAutofit/>
          </a:bodyPr>
          <a:lstStyle>
            <a:lvl1pPr marL="457200" marR="0" lvl="0" indent="-330200" algn="l" rtl="0">
              <a:lnSpc>
                <a:spcPct val="100000"/>
              </a:lnSpc>
              <a:spcBef>
                <a:spcPts val="0"/>
              </a:spcBef>
              <a:spcAft>
                <a:spcPts val="0"/>
              </a:spcAft>
              <a:buClr>
                <a:srgbClr val="6C6463"/>
              </a:buClr>
              <a:buSzPts val="1600"/>
              <a:buChar char="•"/>
              <a:defRPr sz="1600" i="0" u="none" strike="noStrike" cap="none">
                <a:solidFill>
                  <a:srgbClr val="6C6463"/>
                </a:solidFill>
              </a:defRPr>
            </a:lvl1pPr>
            <a:lvl2pPr marL="914400" marR="0" lvl="1" indent="-330200" algn="l" rtl="0">
              <a:spcBef>
                <a:spcPts val="800"/>
              </a:spcBef>
              <a:spcAft>
                <a:spcPts val="0"/>
              </a:spcAft>
              <a:buClr>
                <a:srgbClr val="6C6463"/>
              </a:buClr>
              <a:buSzPts val="1600"/>
              <a:buChar char="–"/>
              <a:defRPr sz="1600" i="0" u="none" strike="noStrike" cap="none">
                <a:solidFill>
                  <a:srgbClr val="6C6463"/>
                </a:solidFill>
              </a:defRPr>
            </a:lvl2pPr>
            <a:lvl3pPr marL="1371600" marR="0" lvl="2" indent="-342900" algn="l" rtl="0">
              <a:spcBef>
                <a:spcPts val="800"/>
              </a:spcBef>
              <a:spcAft>
                <a:spcPts val="0"/>
              </a:spcAft>
              <a:buClr>
                <a:srgbClr val="6C6463"/>
              </a:buClr>
              <a:buSzPts val="1800"/>
              <a:buChar char="•"/>
              <a:defRPr sz="1800" i="0" u="none" strike="noStrike" cap="none">
                <a:solidFill>
                  <a:srgbClr val="6C6463"/>
                </a:solidFill>
              </a:defRPr>
            </a:lvl3pPr>
            <a:lvl4pPr marL="1828800" marR="0" lvl="3" indent="-330200" algn="l" rtl="0">
              <a:spcBef>
                <a:spcPts val="300"/>
              </a:spcBef>
              <a:spcAft>
                <a:spcPts val="0"/>
              </a:spcAft>
              <a:buClr>
                <a:srgbClr val="6C6463"/>
              </a:buClr>
              <a:buSzPts val="1600"/>
              <a:buChar char="–"/>
              <a:defRPr sz="1600" i="0" u="none" strike="noStrike" cap="none">
                <a:solidFill>
                  <a:srgbClr val="6C6463"/>
                </a:solidFill>
              </a:defRPr>
            </a:lvl4pPr>
            <a:lvl5pPr marL="2286000" marR="0" lvl="4" indent="-317500" algn="l" rtl="0">
              <a:spcBef>
                <a:spcPts val="300"/>
              </a:spcBef>
              <a:spcAft>
                <a:spcPts val="0"/>
              </a:spcAft>
              <a:buClr>
                <a:srgbClr val="6C6463"/>
              </a:buClr>
              <a:buSzPts val="1400"/>
              <a:buChar char="»"/>
              <a:defRPr sz="1400" i="0" u="none" strike="noStrike" cap="none">
                <a:solidFill>
                  <a:srgbClr val="6C6463"/>
                </a:solidFill>
              </a:defRPr>
            </a:lvl5pPr>
            <a:lvl6pPr marL="2743200" marR="0" lvl="5" indent="-355600" algn="l" rtl="0">
              <a:spcBef>
                <a:spcPts val="400"/>
              </a:spcBef>
              <a:spcAft>
                <a:spcPts val="0"/>
              </a:spcAft>
              <a:buClr>
                <a:schemeClr val="dk1"/>
              </a:buClr>
              <a:buSzPts val="2000"/>
              <a:buChar char="•"/>
              <a:defRPr sz="2000" i="0" u="none" strike="noStrike" cap="none">
                <a:solidFill>
                  <a:schemeClr val="dk1"/>
                </a:solidFill>
              </a:defRPr>
            </a:lvl6pPr>
            <a:lvl7pPr marL="3200400" marR="0" lvl="6" indent="-355600" algn="l" rtl="0">
              <a:spcBef>
                <a:spcPts val="400"/>
              </a:spcBef>
              <a:spcAft>
                <a:spcPts val="0"/>
              </a:spcAft>
              <a:buClr>
                <a:schemeClr val="dk1"/>
              </a:buClr>
              <a:buSzPts val="2000"/>
              <a:buChar char="•"/>
              <a:defRPr sz="2000" i="0" u="none" strike="noStrike" cap="none">
                <a:solidFill>
                  <a:schemeClr val="dk1"/>
                </a:solidFill>
              </a:defRPr>
            </a:lvl7pPr>
            <a:lvl8pPr marL="3657600" marR="0" lvl="7" indent="-355600" algn="l" rtl="0">
              <a:spcBef>
                <a:spcPts val="400"/>
              </a:spcBef>
              <a:spcAft>
                <a:spcPts val="0"/>
              </a:spcAft>
              <a:buClr>
                <a:schemeClr val="dk1"/>
              </a:buClr>
              <a:buSzPts val="2000"/>
              <a:buChar char="•"/>
              <a:defRPr sz="2000" i="0" u="none" strike="noStrike" cap="none">
                <a:solidFill>
                  <a:schemeClr val="dk1"/>
                </a:solidFill>
              </a:defRPr>
            </a:lvl8pPr>
            <a:lvl9pPr marL="4114800" marR="0" lvl="8" indent="-355600" algn="l" rtl="0">
              <a:spcBef>
                <a:spcPts val="400"/>
              </a:spcBef>
              <a:spcAft>
                <a:spcPts val="0"/>
              </a:spcAft>
              <a:buClr>
                <a:schemeClr val="dk1"/>
              </a:buClr>
              <a:buSzPts val="2000"/>
              <a:buChar char="•"/>
              <a:defRPr sz="2000" i="0" u="none" strike="noStrike" cap="none">
                <a:solidFill>
                  <a:schemeClr val="dk1"/>
                </a:solidFill>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2_Red/Gray 2 Content">
  <p:cSld name="2_Red/Gray 2 Content">
    <p:bg>
      <p:bgPr>
        <a:solidFill>
          <a:srgbClr val="E7E7E5"/>
        </a:solidFill>
        <a:effectLst/>
      </p:bgPr>
    </p:bg>
    <p:spTree>
      <p:nvGrpSpPr>
        <p:cNvPr id="1" name="Shape 133"/>
        <p:cNvGrpSpPr/>
        <p:nvPr/>
      </p:nvGrpSpPr>
      <p:grpSpPr>
        <a:xfrm>
          <a:off x="0" y="0"/>
          <a:ext cx="0" cy="0"/>
          <a:chOff x="0" y="0"/>
          <a:chExt cx="0" cy="0"/>
        </a:xfrm>
      </p:grpSpPr>
      <p:sp>
        <p:nvSpPr>
          <p:cNvPr id="134" name="Google Shape;134;p23"/>
          <p:cNvSpPr txBox="1">
            <a:spLocks noGrp="1"/>
          </p:cNvSpPr>
          <p:nvPr>
            <p:ph type="body" idx="1"/>
          </p:nvPr>
        </p:nvSpPr>
        <p:spPr>
          <a:xfrm>
            <a:off x="686104" y="1286662"/>
            <a:ext cx="3809700" cy="3174900"/>
          </a:xfrm>
          <a:prstGeom prst="rect">
            <a:avLst/>
          </a:prstGeom>
          <a:noFill/>
          <a:ln>
            <a:noFill/>
          </a:ln>
        </p:spPr>
        <p:txBody>
          <a:bodyPr spcFirstLastPara="1" wrap="square" lIns="91175" tIns="91175" rIns="91175" bIns="91175" anchor="t" anchorCtr="0">
            <a:noAutofit/>
          </a:bodyPr>
          <a:lstStyle>
            <a:lvl1pPr marL="457200" marR="0" lvl="0" indent="-330200" algn="l" rtl="0">
              <a:spcBef>
                <a:spcPts val="0"/>
              </a:spcBef>
              <a:spcAft>
                <a:spcPts val="0"/>
              </a:spcAft>
              <a:buClr>
                <a:srgbClr val="6C6463"/>
              </a:buClr>
              <a:buSzPts val="1600"/>
              <a:buChar char="•"/>
              <a:defRPr sz="1600" i="0" u="none" strike="noStrike" cap="none">
                <a:solidFill>
                  <a:srgbClr val="6C6463"/>
                </a:solidFill>
              </a:defRPr>
            </a:lvl1pPr>
            <a:lvl2pPr marL="914400" marR="0" lvl="1" indent="-330200" algn="l" rtl="0">
              <a:spcBef>
                <a:spcPts val="800"/>
              </a:spcBef>
              <a:spcAft>
                <a:spcPts val="0"/>
              </a:spcAft>
              <a:buClr>
                <a:srgbClr val="6C6463"/>
              </a:buClr>
              <a:buSzPts val="1600"/>
              <a:buChar char="–"/>
              <a:defRPr sz="1600" i="0" u="none" strike="noStrike" cap="none">
                <a:solidFill>
                  <a:srgbClr val="6C6463"/>
                </a:solidFill>
              </a:defRPr>
            </a:lvl2pPr>
            <a:lvl3pPr marL="1371600" marR="0" lvl="2" indent="-330200" algn="l" rtl="0">
              <a:spcBef>
                <a:spcPts val="800"/>
              </a:spcBef>
              <a:spcAft>
                <a:spcPts val="0"/>
              </a:spcAft>
              <a:buClr>
                <a:srgbClr val="6C6463"/>
              </a:buClr>
              <a:buSzPts val="1600"/>
              <a:buChar char="•"/>
              <a:defRPr sz="1600" i="0" u="none" strike="noStrike" cap="none">
                <a:solidFill>
                  <a:srgbClr val="6C6463"/>
                </a:solidFill>
              </a:defRPr>
            </a:lvl3pPr>
            <a:lvl4pPr marL="1828800" marR="0" lvl="3" indent="-317500" algn="l" rtl="0">
              <a:spcBef>
                <a:spcPts val="300"/>
              </a:spcBef>
              <a:spcAft>
                <a:spcPts val="0"/>
              </a:spcAft>
              <a:buClr>
                <a:srgbClr val="6C6463"/>
              </a:buClr>
              <a:buSzPts val="1400"/>
              <a:buChar char="–"/>
              <a:defRPr sz="1400" i="0" u="none" strike="noStrike" cap="none">
                <a:solidFill>
                  <a:srgbClr val="6C6463"/>
                </a:solidFill>
              </a:defRPr>
            </a:lvl4pPr>
            <a:lvl5pPr marL="2286000" marR="0" lvl="4" indent="-330200" algn="l" rtl="0">
              <a:spcBef>
                <a:spcPts val="300"/>
              </a:spcBef>
              <a:spcAft>
                <a:spcPts val="0"/>
              </a:spcAft>
              <a:buClr>
                <a:srgbClr val="6C6463"/>
              </a:buClr>
              <a:buSzPts val="1600"/>
              <a:buChar char="»"/>
              <a:defRPr sz="1600" i="0" u="none" strike="noStrike" cap="none">
                <a:solidFill>
                  <a:srgbClr val="6C6463"/>
                </a:solidFill>
              </a:defRPr>
            </a:lvl5pPr>
            <a:lvl6pPr marL="2743200" marR="0" lvl="5" indent="-342900" algn="l" rtl="0">
              <a:spcBef>
                <a:spcPts val="400"/>
              </a:spcBef>
              <a:spcAft>
                <a:spcPts val="0"/>
              </a:spcAft>
              <a:buClr>
                <a:schemeClr val="dk1"/>
              </a:buClr>
              <a:buSzPts val="1800"/>
              <a:buChar char="•"/>
              <a:defRPr sz="1800" i="0" u="none" strike="noStrike" cap="none">
                <a:solidFill>
                  <a:schemeClr val="dk1"/>
                </a:solidFill>
              </a:defRPr>
            </a:lvl6pPr>
            <a:lvl7pPr marL="3200400" marR="0" lvl="6" indent="-342900" algn="l" rtl="0">
              <a:spcBef>
                <a:spcPts val="400"/>
              </a:spcBef>
              <a:spcAft>
                <a:spcPts val="0"/>
              </a:spcAft>
              <a:buClr>
                <a:schemeClr val="dk1"/>
              </a:buClr>
              <a:buSzPts val="1800"/>
              <a:buChar char="•"/>
              <a:defRPr sz="1800" i="0" u="none" strike="noStrike" cap="none">
                <a:solidFill>
                  <a:schemeClr val="dk1"/>
                </a:solidFill>
              </a:defRPr>
            </a:lvl7pPr>
            <a:lvl8pPr marL="3657600" marR="0" lvl="7" indent="-342900" algn="l" rtl="0">
              <a:spcBef>
                <a:spcPts val="400"/>
              </a:spcBef>
              <a:spcAft>
                <a:spcPts val="0"/>
              </a:spcAft>
              <a:buClr>
                <a:schemeClr val="dk1"/>
              </a:buClr>
              <a:buSzPts val="1800"/>
              <a:buChar char="•"/>
              <a:defRPr sz="1800" i="0" u="none" strike="noStrike" cap="none">
                <a:solidFill>
                  <a:schemeClr val="dk1"/>
                </a:solidFill>
              </a:defRPr>
            </a:lvl8pPr>
            <a:lvl9pPr marL="4114800" marR="0" lvl="8" indent="-342900" algn="l" rtl="0">
              <a:spcBef>
                <a:spcPts val="400"/>
              </a:spcBef>
              <a:spcAft>
                <a:spcPts val="0"/>
              </a:spcAft>
              <a:buClr>
                <a:schemeClr val="dk1"/>
              </a:buClr>
              <a:buSzPts val="1800"/>
              <a:buChar char="•"/>
              <a:defRPr sz="1800" i="0" u="none" strike="noStrike" cap="none">
                <a:solidFill>
                  <a:schemeClr val="dk1"/>
                </a:solidFill>
              </a:defRPr>
            </a:lvl9pPr>
          </a:lstStyle>
          <a:p>
            <a:endParaRPr/>
          </a:p>
        </p:txBody>
      </p:sp>
      <p:sp>
        <p:nvSpPr>
          <p:cNvPr id="135" name="Google Shape;135;p23"/>
          <p:cNvSpPr txBox="1">
            <a:spLocks noGrp="1"/>
          </p:cNvSpPr>
          <p:nvPr>
            <p:ph type="body" idx="2"/>
          </p:nvPr>
        </p:nvSpPr>
        <p:spPr>
          <a:xfrm>
            <a:off x="4648200" y="1286662"/>
            <a:ext cx="3810300" cy="3174900"/>
          </a:xfrm>
          <a:prstGeom prst="rect">
            <a:avLst/>
          </a:prstGeom>
          <a:noFill/>
          <a:ln>
            <a:noFill/>
          </a:ln>
        </p:spPr>
        <p:txBody>
          <a:bodyPr spcFirstLastPara="1" wrap="square" lIns="91175" tIns="91175" rIns="91175" bIns="91175" anchor="t" anchorCtr="0">
            <a:noAutofit/>
          </a:bodyPr>
          <a:lstStyle>
            <a:lvl1pPr marL="457200" marR="0" lvl="0" indent="-330200" algn="l" rtl="0">
              <a:spcBef>
                <a:spcPts val="0"/>
              </a:spcBef>
              <a:spcAft>
                <a:spcPts val="0"/>
              </a:spcAft>
              <a:buClr>
                <a:srgbClr val="6C6463"/>
              </a:buClr>
              <a:buSzPts val="1600"/>
              <a:buChar char="•"/>
              <a:defRPr sz="1600" i="0" u="none" strike="noStrike" cap="none">
                <a:solidFill>
                  <a:srgbClr val="6C6463"/>
                </a:solidFill>
              </a:defRPr>
            </a:lvl1pPr>
            <a:lvl2pPr marL="914400" marR="0" lvl="1" indent="-330200" algn="l" rtl="0">
              <a:spcBef>
                <a:spcPts val="800"/>
              </a:spcBef>
              <a:spcAft>
                <a:spcPts val="0"/>
              </a:spcAft>
              <a:buClr>
                <a:srgbClr val="6C6463"/>
              </a:buClr>
              <a:buSzPts val="1600"/>
              <a:buChar char="–"/>
              <a:defRPr sz="1600" i="0" u="none" strike="noStrike" cap="none">
                <a:solidFill>
                  <a:srgbClr val="6C6463"/>
                </a:solidFill>
              </a:defRPr>
            </a:lvl2pPr>
            <a:lvl3pPr marL="1371600" marR="0" lvl="2" indent="-330200" algn="l" rtl="0">
              <a:spcBef>
                <a:spcPts val="800"/>
              </a:spcBef>
              <a:spcAft>
                <a:spcPts val="0"/>
              </a:spcAft>
              <a:buClr>
                <a:srgbClr val="6C6463"/>
              </a:buClr>
              <a:buSzPts val="1600"/>
              <a:buChar char="•"/>
              <a:defRPr sz="1600" i="0" u="none" strike="noStrike" cap="none">
                <a:solidFill>
                  <a:srgbClr val="6C6463"/>
                </a:solidFill>
              </a:defRPr>
            </a:lvl3pPr>
            <a:lvl4pPr marL="1828800" marR="0" lvl="3" indent="-317500" algn="l" rtl="0">
              <a:spcBef>
                <a:spcPts val="300"/>
              </a:spcBef>
              <a:spcAft>
                <a:spcPts val="0"/>
              </a:spcAft>
              <a:buClr>
                <a:srgbClr val="6C6463"/>
              </a:buClr>
              <a:buSzPts val="1400"/>
              <a:buChar char="–"/>
              <a:defRPr sz="1400" i="0" u="none" strike="noStrike" cap="none">
                <a:solidFill>
                  <a:srgbClr val="6C6463"/>
                </a:solidFill>
              </a:defRPr>
            </a:lvl4pPr>
            <a:lvl5pPr marL="2286000" marR="0" lvl="4" indent="-330200" algn="l" rtl="0">
              <a:spcBef>
                <a:spcPts val="300"/>
              </a:spcBef>
              <a:spcAft>
                <a:spcPts val="0"/>
              </a:spcAft>
              <a:buClr>
                <a:srgbClr val="6C6463"/>
              </a:buClr>
              <a:buSzPts val="1600"/>
              <a:buChar char="»"/>
              <a:defRPr sz="1600" i="0" u="none" strike="noStrike" cap="none">
                <a:solidFill>
                  <a:srgbClr val="6C6463"/>
                </a:solidFill>
              </a:defRPr>
            </a:lvl5pPr>
            <a:lvl6pPr marL="2743200" marR="0" lvl="5" indent="-342900" algn="l" rtl="0">
              <a:spcBef>
                <a:spcPts val="400"/>
              </a:spcBef>
              <a:spcAft>
                <a:spcPts val="0"/>
              </a:spcAft>
              <a:buClr>
                <a:schemeClr val="dk1"/>
              </a:buClr>
              <a:buSzPts val="1800"/>
              <a:buChar char="•"/>
              <a:defRPr sz="1800" i="0" u="none" strike="noStrike" cap="none">
                <a:solidFill>
                  <a:schemeClr val="dk1"/>
                </a:solidFill>
              </a:defRPr>
            </a:lvl6pPr>
            <a:lvl7pPr marL="3200400" marR="0" lvl="6" indent="-342900" algn="l" rtl="0">
              <a:spcBef>
                <a:spcPts val="400"/>
              </a:spcBef>
              <a:spcAft>
                <a:spcPts val="0"/>
              </a:spcAft>
              <a:buClr>
                <a:schemeClr val="dk1"/>
              </a:buClr>
              <a:buSzPts val="1800"/>
              <a:buChar char="•"/>
              <a:defRPr sz="1800" i="0" u="none" strike="noStrike" cap="none">
                <a:solidFill>
                  <a:schemeClr val="dk1"/>
                </a:solidFill>
              </a:defRPr>
            </a:lvl7pPr>
            <a:lvl8pPr marL="3657600" marR="0" lvl="7" indent="-342900" algn="l" rtl="0">
              <a:spcBef>
                <a:spcPts val="400"/>
              </a:spcBef>
              <a:spcAft>
                <a:spcPts val="0"/>
              </a:spcAft>
              <a:buClr>
                <a:schemeClr val="dk1"/>
              </a:buClr>
              <a:buSzPts val="1800"/>
              <a:buChar char="•"/>
              <a:defRPr sz="1800" i="0" u="none" strike="noStrike" cap="none">
                <a:solidFill>
                  <a:schemeClr val="dk1"/>
                </a:solidFill>
              </a:defRPr>
            </a:lvl8pPr>
            <a:lvl9pPr marL="4114800" marR="0" lvl="8" indent="-342900" algn="l" rtl="0">
              <a:spcBef>
                <a:spcPts val="400"/>
              </a:spcBef>
              <a:spcAft>
                <a:spcPts val="0"/>
              </a:spcAft>
              <a:buClr>
                <a:schemeClr val="dk1"/>
              </a:buClr>
              <a:buSzPts val="1800"/>
              <a:buChar char="•"/>
              <a:defRPr sz="1800" i="0" u="none" strike="noStrike" cap="none">
                <a:solidFill>
                  <a:schemeClr val="dk1"/>
                </a:solidFill>
              </a:defRPr>
            </a:lvl9pPr>
          </a:lstStyle>
          <a:p>
            <a:endParaRPr/>
          </a:p>
        </p:txBody>
      </p:sp>
      <p:sp>
        <p:nvSpPr>
          <p:cNvPr id="136" name="Google Shape;136;p23"/>
          <p:cNvSpPr txBox="1">
            <a:spLocks noGrp="1"/>
          </p:cNvSpPr>
          <p:nvPr>
            <p:ph type="sldNum" idx="12"/>
          </p:nvPr>
        </p:nvSpPr>
        <p:spPr>
          <a:xfrm>
            <a:off x="6858000" y="4806072"/>
            <a:ext cx="2133600" cy="184800"/>
          </a:xfrm>
          <a:prstGeom prst="rect">
            <a:avLst/>
          </a:prstGeom>
          <a:noFill/>
          <a:ln>
            <a:noFill/>
          </a:ln>
        </p:spPr>
        <p:txBody>
          <a:bodyPr spcFirstLastPara="1" wrap="square" lIns="91175" tIns="45575" rIns="91175" bIns="45575" anchor="ctr" anchorCtr="0">
            <a:noAutofit/>
          </a:bodyPr>
          <a:lstStyle>
            <a:lvl1pPr marL="0" marR="0" lvl="0" indent="0" algn="r" rtl="0">
              <a:spcBef>
                <a:spcPts val="0"/>
              </a:spcBef>
              <a:buNone/>
              <a:defRPr sz="600" b="0" i="0" u="none" strike="noStrike" cap="none">
                <a:solidFill>
                  <a:srgbClr val="6C6463"/>
                </a:solidFill>
                <a:latin typeface="Cabin"/>
                <a:ea typeface="Cabin"/>
                <a:cs typeface="Cabin"/>
                <a:sym typeface="Cabin"/>
              </a:defRPr>
            </a:lvl1pPr>
            <a:lvl2pPr marL="0" marR="0" lvl="1" indent="0" algn="r" rtl="0">
              <a:spcBef>
                <a:spcPts val="0"/>
              </a:spcBef>
              <a:buNone/>
              <a:defRPr sz="600" b="0" i="0" u="none" strike="noStrike" cap="none">
                <a:solidFill>
                  <a:srgbClr val="6C6463"/>
                </a:solidFill>
                <a:latin typeface="Cabin"/>
                <a:ea typeface="Cabin"/>
                <a:cs typeface="Cabin"/>
                <a:sym typeface="Cabin"/>
              </a:defRPr>
            </a:lvl2pPr>
            <a:lvl3pPr marL="0" marR="0" lvl="2" indent="0" algn="r" rtl="0">
              <a:spcBef>
                <a:spcPts val="0"/>
              </a:spcBef>
              <a:buNone/>
              <a:defRPr sz="600" b="0" i="0" u="none" strike="noStrike" cap="none">
                <a:solidFill>
                  <a:srgbClr val="6C6463"/>
                </a:solidFill>
                <a:latin typeface="Cabin"/>
                <a:ea typeface="Cabin"/>
                <a:cs typeface="Cabin"/>
                <a:sym typeface="Cabin"/>
              </a:defRPr>
            </a:lvl3pPr>
            <a:lvl4pPr marL="0" marR="0" lvl="3" indent="0" algn="r" rtl="0">
              <a:spcBef>
                <a:spcPts val="0"/>
              </a:spcBef>
              <a:buNone/>
              <a:defRPr sz="600" b="0" i="0" u="none" strike="noStrike" cap="none">
                <a:solidFill>
                  <a:srgbClr val="6C6463"/>
                </a:solidFill>
                <a:latin typeface="Cabin"/>
                <a:ea typeface="Cabin"/>
                <a:cs typeface="Cabin"/>
                <a:sym typeface="Cabin"/>
              </a:defRPr>
            </a:lvl4pPr>
            <a:lvl5pPr marL="0" marR="0" lvl="4" indent="0" algn="r" rtl="0">
              <a:spcBef>
                <a:spcPts val="0"/>
              </a:spcBef>
              <a:buNone/>
              <a:defRPr sz="600" b="0" i="0" u="none" strike="noStrike" cap="none">
                <a:solidFill>
                  <a:srgbClr val="6C6463"/>
                </a:solidFill>
                <a:latin typeface="Cabin"/>
                <a:ea typeface="Cabin"/>
                <a:cs typeface="Cabin"/>
                <a:sym typeface="Cabin"/>
              </a:defRPr>
            </a:lvl5pPr>
            <a:lvl6pPr marL="0" marR="0" lvl="5" indent="0" algn="r" rtl="0">
              <a:spcBef>
                <a:spcPts val="0"/>
              </a:spcBef>
              <a:buNone/>
              <a:defRPr sz="600" b="0" i="0" u="none" strike="noStrike" cap="none">
                <a:solidFill>
                  <a:srgbClr val="6C6463"/>
                </a:solidFill>
                <a:latin typeface="Cabin"/>
                <a:ea typeface="Cabin"/>
                <a:cs typeface="Cabin"/>
                <a:sym typeface="Cabin"/>
              </a:defRPr>
            </a:lvl6pPr>
            <a:lvl7pPr marL="0" marR="0" lvl="6" indent="0" algn="r" rtl="0">
              <a:spcBef>
                <a:spcPts val="0"/>
              </a:spcBef>
              <a:buNone/>
              <a:defRPr sz="600" b="0" i="0" u="none" strike="noStrike" cap="none">
                <a:solidFill>
                  <a:srgbClr val="6C6463"/>
                </a:solidFill>
                <a:latin typeface="Cabin"/>
                <a:ea typeface="Cabin"/>
                <a:cs typeface="Cabin"/>
                <a:sym typeface="Cabin"/>
              </a:defRPr>
            </a:lvl7pPr>
            <a:lvl8pPr marL="0" marR="0" lvl="7" indent="0" algn="r" rtl="0">
              <a:spcBef>
                <a:spcPts val="0"/>
              </a:spcBef>
              <a:buNone/>
              <a:defRPr sz="600" b="0" i="0" u="none" strike="noStrike" cap="none">
                <a:solidFill>
                  <a:srgbClr val="6C6463"/>
                </a:solidFill>
                <a:latin typeface="Cabin"/>
                <a:ea typeface="Cabin"/>
                <a:cs typeface="Cabin"/>
                <a:sym typeface="Cabin"/>
              </a:defRPr>
            </a:lvl8pPr>
            <a:lvl9pPr marL="0" marR="0" lvl="8" indent="0" algn="r" rtl="0">
              <a:spcBef>
                <a:spcPts val="0"/>
              </a:spcBef>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137" name="Google Shape;137;p23"/>
          <p:cNvSpPr txBox="1">
            <a:spLocks noGrp="1"/>
          </p:cNvSpPr>
          <p:nvPr>
            <p:ph type="title"/>
          </p:nvPr>
        </p:nvSpPr>
        <p:spPr>
          <a:xfrm>
            <a:off x="686104" y="673810"/>
            <a:ext cx="7772400" cy="461700"/>
          </a:xfrm>
          <a:prstGeom prst="rect">
            <a:avLst/>
          </a:prstGeom>
          <a:noFill/>
          <a:ln>
            <a:noFill/>
          </a:ln>
        </p:spPr>
        <p:txBody>
          <a:bodyPr spcFirstLastPara="1" wrap="square" lIns="91175" tIns="91175" rIns="91175" bIns="91175" anchor="b" anchorCtr="0">
            <a:noAutofit/>
          </a:bodyPr>
          <a:lstStyle>
            <a:lvl1pPr marL="0" marR="0" lvl="0" indent="0" algn="l" rtl="0">
              <a:spcBef>
                <a:spcPts val="0"/>
              </a:spcBef>
              <a:spcAft>
                <a:spcPts val="0"/>
              </a:spcAft>
              <a:buClr>
                <a:schemeClr val="dk2"/>
              </a:buClr>
              <a:buSzPts val="1400"/>
              <a:buNone/>
              <a:defRPr sz="2400" i="0" u="none" strike="noStrike" cap="none">
                <a:solidFill>
                  <a:schemeClr val="dk2"/>
                </a:solidFil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2_Red/Gray 3 Content">
  <p:cSld name="2_Red/Gray 3 Content">
    <p:bg>
      <p:bgPr>
        <a:solidFill>
          <a:srgbClr val="E7E7E5"/>
        </a:solidFill>
        <a:effectLst/>
      </p:bgPr>
    </p:bg>
    <p:spTree>
      <p:nvGrpSpPr>
        <p:cNvPr id="1" name="Shape 138"/>
        <p:cNvGrpSpPr/>
        <p:nvPr/>
      </p:nvGrpSpPr>
      <p:grpSpPr>
        <a:xfrm>
          <a:off x="0" y="0"/>
          <a:ext cx="0" cy="0"/>
          <a:chOff x="0" y="0"/>
          <a:chExt cx="0" cy="0"/>
        </a:xfrm>
      </p:grpSpPr>
      <p:sp>
        <p:nvSpPr>
          <p:cNvPr id="139" name="Google Shape;139;p24"/>
          <p:cNvSpPr txBox="1">
            <a:spLocks noGrp="1"/>
          </p:cNvSpPr>
          <p:nvPr>
            <p:ph type="body" idx="1"/>
          </p:nvPr>
        </p:nvSpPr>
        <p:spPr>
          <a:xfrm>
            <a:off x="686104" y="1286662"/>
            <a:ext cx="2514300" cy="3174900"/>
          </a:xfrm>
          <a:prstGeom prst="rect">
            <a:avLst/>
          </a:prstGeom>
          <a:noFill/>
          <a:ln>
            <a:noFill/>
          </a:ln>
        </p:spPr>
        <p:txBody>
          <a:bodyPr spcFirstLastPara="1" wrap="square" lIns="91175" tIns="91175" rIns="91175" bIns="91175" anchor="t" anchorCtr="0">
            <a:noAutofit/>
          </a:bodyPr>
          <a:lstStyle>
            <a:lvl1pPr marL="457200" marR="0" lvl="0" indent="-330200" algn="l" rtl="0">
              <a:spcBef>
                <a:spcPts val="0"/>
              </a:spcBef>
              <a:spcAft>
                <a:spcPts val="0"/>
              </a:spcAft>
              <a:buClr>
                <a:srgbClr val="6C6463"/>
              </a:buClr>
              <a:buSzPts val="1600"/>
              <a:buChar char="•"/>
              <a:defRPr sz="1600" i="0" u="none" strike="noStrike" cap="none">
                <a:solidFill>
                  <a:srgbClr val="6C6463"/>
                </a:solidFill>
              </a:defRPr>
            </a:lvl1pPr>
            <a:lvl2pPr marL="914400" marR="0" lvl="1" indent="-330200" algn="l" rtl="0">
              <a:spcBef>
                <a:spcPts val="800"/>
              </a:spcBef>
              <a:spcAft>
                <a:spcPts val="0"/>
              </a:spcAft>
              <a:buClr>
                <a:srgbClr val="6C6463"/>
              </a:buClr>
              <a:buSzPts val="1600"/>
              <a:buChar char="–"/>
              <a:defRPr sz="1600" i="0" u="none" strike="noStrike" cap="none">
                <a:solidFill>
                  <a:srgbClr val="6C6463"/>
                </a:solidFill>
              </a:defRPr>
            </a:lvl2pPr>
            <a:lvl3pPr marL="1371600" marR="0" lvl="2" indent="-330200" algn="l" rtl="0">
              <a:spcBef>
                <a:spcPts val="800"/>
              </a:spcBef>
              <a:spcAft>
                <a:spcPts val="0"/>
              </a:spcAft>
              <a:buClr>
                <a:srgbClr val="6C6463"/>
              </a:buClr>
              <a:buSzPts val="1600"/>
              <a:buChar char="•"/>
              <a:defRPr sz="1600" i="0" u="none" strike="noStrike" cap="none">
                <a:solidFill>
                  <a:srgbClr val="6C6463"/>
                </a:solidFill>
              </a:defRPr>
            </a:lvl3pPr>
            <a:lvl4pPr marL="1828800" marR="0" lvl="3" indent="-317500" algn="l" rtl="0">
              <a:spcBef>
                <a:spcPts val="300"/>
              </a:spcBef>
              <a:spcAft>
                <a:spcPts val="0"/>
              </a:spcAft>
              <a:buClr>
                <a:srgbClr val="6C6463"/>
              </a:buClr>
              <a:buSzPts val="1400"/>
              <a:buChar char="–"/>
              <a:defRPr sz="1400" i="0" u="none" strike="noStrike" cap="none">
                <a:solidFill>
                  <a:srgbClr val="6C6463"/>
                </a:solidFill>
              </a:defRPr>
            </a:lvl4pPr>
            <a:lvl5pPr marL="2286000" marR="0" lvl="4" indent="-330200" algn="l" rtl="0">
              <a:spcBef>
                <a:spcPts val="300"/>
              </a:spcBef>
              <a:spcAft>
                <a:spcPts val="0"/>
              </a:spcAft>
              <a:buClr>
                <a:srgbClr val="FFFFFF"/>
              </a:buClr>
              <a:buSzPts val="1600"/>
              <a:buChar char="»"/>
              <a:defRPr sz="1600" i="0" u="none" strike="noStrike" cap="none">
                <a:solidFill>
                  <a:srgbClr val="FFFFFF"/>
                </a:solidFill>
              </a:defRPr>
            </a:lvl5pPr>
            <a:lvl6pPr marL="2743200" marR="0" lvl="5" indent="-342900" algn="l" rtl="0">
              <a:spcBef>
                <a:spcPts val="400"/>
              </a:spcBef>
              <a:spcAft>
                <a:spcPts val="0"/>
              </a:spcAft>
              <a:buClr>
                <a:schemeClr val="dk1"/>
              </a:buClr>
              <a:buSzPts val="1800"/>
              <a:buChar char="•"/>
              <a:defRPr sz="1800" i="0" u="none" strike="noStrike" cap="none">
                <a:solidFill>
                  <a:schemeClr val="dk1"/>
                </a:solidFill>
              </a:defRPr>
            </a:lvl6pPr>
            <a:lvl7pPr marL="3200400" marR="0" lvl="6" indent="-342900" algn="l" rtl="0">
              <a:spcBef>
                <a:spcPts val="400"/>
              </a:spcBef>
              <a:spcAft>
                <a:spcPts val="0"/>
              </a:spcAft>
              <a:buClr>
                <a:schemeClr val="dk1"/>
              </a:buClr>
              <a:buSzPts val="1800"/>
              <a:buChar char="•"/>
              <a:defRPr sz="1800" i="0" u="none" strike="noStrike" cap="none">
                <a:solidFill>
                  <a:schemeClr val="dk1"/>
                </a:solidFill>
              </a:defRPr>
            </a:lvl7pPr>
            <a:lvl8pPr marL="3657600" marR="0" lvl="7" indent="-342900" algn="l" rtl="0">
              <a:spcBef>
                <a:spcPts val="400"/>
              </a:spcBef>
              <a:spcAft>
                <a:spcPts val="0"/>
              </a:spcAft>
              <a:buClr>
                <a:schemeClr val="dk1"/>
              </a:buClr>
              <a:buSzPts val="1800"/>
              <a:buChar char="•"/>
              <a:defRPr sz="1800" i="0" u="none" strike="noStrike" cap="none">
                <a:solidFill>
                  <a:schemeClr val="dk1"/>
                </a:solidFill>
              </a:defRPr>
            </a:lvl8pPr>
            <a:lvl9pPr marL="4114800" marR="0" lvl="8" indent="-342900" algn="l" rtl="0">
              <a:spcBef>
                <a:spcPts val="400"/>
              </a:spcBef>
              <a:spcAft>
                <a:spcPts val="0"/>
              </a:spcAft>
              <a:buClr>
                <a:schemeClr val="dk1"/>
              </a:buClr>
              <a:buSzPts val="1800"/>
              <a:buChar char="•"/>
              <a:defRPr sz="1800" i="0" u="none" strike="noStrike" cap="none">
                <a:solidFill>
                  <a:schemeClr val="dk1"/>
                </a:solidFill>
              </a:defRPr>
            </a:lvl9pPr>
          </a:lstStyle>
          <a:p>
            <a:endParaRPr/>
          </a:p>
        </p:txBody>
      </p:sp>
      <p:sp>
        <p:nvSpPr>
          <p:cNvPr id="140" name="Google Shape;140;p24"/>
          <p:cNvSpPr txBox="1">
            <a:spLocks noGrp="1"/>
          </p:cNvSpPr>
          <p:nvPr>
            <p:ph type="body" idx="2"/>
          </p:nvPr>
        </p:nvSpPr>
        <p:spPr>
          <a:xfrm>
            <a:off x="5943600" y="1286662"/>
            <a:ext cx="2514900" cy="3174900"/>
          </a:xfrm>
          <a:prstGeom prst="rect">
            <a:avLst/>
          </a:prstGeom>
          <a:noFill/>
          <a:ln>
            <a:noFill/>
          </a:ln>
        </p:spPr>
        <p:txBody>
          <a:bodyPr spcFirstLastPara="1" wrap="square" lIns="91175" tIns="91175" rIns="91175" bIns="91175" anchor="t" anchorCtr="0">
            <a:noAutofit/>
          </a:bodyPr>
          <a:lstStyle>
            <a:lvl1pPr marL="457200" marR="0" lvl="0" indent="-330200" algn="l" rtl="0">
              <a:spcBef>
                <a:spcPts val="0"/>
              </a:spcBef>
              <a:spcAft>
                <a:spcPts val="0"/>
              </a:spcAft>
              <a:buClr>
                <a:srgbClr val="6C6463"/>
              </a:buClr>
              <a:buSzPts val="1600"/>
              <a:buChar char="•"/>
              <a:defRPr sz="1600" i="0" u="none" strike="noStrike" cap="none">
                <a:solidFill>
                  <a:srgbClr val="6C6463"/>
                </a:solidFill>
              </a:defRPr>
            </a:lvl1pPr>
            <a:lvl2pPr marL="914400" marR="0" lvl="1" indent="-330200" algn="l" rtl="0">
              <a:spcBef>
                <a:spcPts val="800"/>
              </a:spcBef>
              <a:spcAft>
                <a:spcPts val="0"/>
              </a:spcAft>
              <a:buClr>
                <a:srgbClr val="6C6463"/>
              </a:buClr>
              <a:buSzPts val="1600"/>
              <a:buChar char="–"/>
              <a:defRPr sz="1600" i="0" u="none" strike="noStrike" cap="none">
                <a:solidFill>
                  <a:srgbClr val="6C6463"/>
                </a:solidFill>
              </a:defRPr>
            </a:lvl2pPr>
            <a:lvl3pPr marL="1371600" marR="0" lvl="2" indent="-330200" algn="l" rtl="0">
              <a:spcBef>
                <a:spcPts val="800"/>
              </a:spcBef>
              <a:spcAft>
                <a:spcPts val="0"/>
              </a:spcAft>
              <a:buClr>
                <a:srgbClr val="6C6463"/>
              </a:buClr>
              <a:buSzPts val="1600"/>
              <a:buChar char="•"/>
              <a:defRPr sz="1600" i="0" u="none" strike="noStrike" cap="none">
                <a:solidFill>
                  <a:srgbClr val="6C6463"/>
                </a:solidFill>
              </a:defRPr>
            </a:lvl3pPr>
            <a:lvl4pPr marL="1828800" marR="0" lvl="3" indent="-317500" algn="l" rtl="0">
              <a:spcBef>
                <a:spcPts val="300"/>
              </a:spcBef>
              <a:spcAft>
                <a:spcPts val="0"/>
              </a:spcAft>
              <a:buClr>
                <a:srgbClr val="6C6463"/>
              </a:buClr>
              <a:buSzPts val="1400"/>
              <a:buChar char="–"/>
              <a:defRPr sz="1400" i="0" u="none" strike="noStrike" cap="none">
                <a:solidFill>
                  <a:srgbClr val="6C6463"/>
                </a:solidFill>
              </a:defRPr>
            </a:lvl4pPr>
            <a:lvl5pPr marL="2286000" marR="0" lvl="4" indent="-330200" algn="l" rtl="0">
              <a:spcBef>
                <a:spcPts val="300"/>
              </a:spcBef>
              <a:spcAft>
                <a:spcPts val="0"/>
              </a:spcAft>
              <a:buClr>
                <a:srgbClr val="FFFFFF"/>
              </a:buClr>
              <a:buSzPts val="1600"/>
              <a:buChar char="»"/>
              <a:defRPr sz="1600" i="0" u="none" strike="noStrike" cap="none">
                <a:solidFill>
                  <a:srgbClr val="FFFFFF"/>
                </a:solidFill>
              </a:defRPr>
            </a:lvl5pPr>
            <a:lvl6pPr marL="2743200" marR="0" lvl="5" indent="-342900" algn="l" rtl="0">
              <a:spcBef>
                <a:spcPts val="400"/>
              </a:spcBef>
              <a:spcAft>
                <a:spcPts val="0"/>
              </a:spcAft>
              <a:buClr>
                <a:schemeClr val="dk1"/>
              </a:buClr>
              <a:buSzPts val="1800"/>
              <a:buChar char="•"/>
              <a:defRPr sz="1800" i="0" u="none" strike="noStrike" cap="none">
                <a:solidFill>
                  <a:schemeClr val="dk1"/>
                </a:solidFill>
              </a:defRPr>
            </a:lvl6pPr>
            <a:lvl7pPr marL="3200400" marR="0" lvl="6" indent="-342900" algn="l" rtl="0">
              <a:spcBef>
                <a:spcPts val="400"/>
              </a:spcBef>
              <a:spcAft>
                <a:spcPts val="0"/>
              </a:spcAft>
              <a:buClr>
                <a:schemeClr val="dk1"/>
              </a:buClr>
              <a:buSzPts val="1800"/>
              <a:buChar char="•"/>
              <a:defRPr sz="1800" i="0" u="none" strike="noStrike" cap="none">
                <a:solidFill>
                  <a:schemeClr val="dk1"/>
                </a:solidFill>
              </a:defRPr>
            </a:lvl7pPr>
            <a:lvl8pPr marL="3657600" marR="0" lvl="7" indent="-342900" algn="l" rtl="0">
              <a:spcBef>
                <a:spcPts val="400"/>
              </a:spcBef>
              <a:spcAft>
                <a:spcPts val="0"/>
              </a:spcAft>
              <a:buClr>
                <a:schemeClr val="dk1"/>
              </a:buClr>
              <a:buSzPts val="1800"/>
              <a:buChar char="•"/>
              <a:defRPr sz="1800" i="0" u="none" strike="noStrike" cap="none">
                <a:solidFill>
                  <a:schemeClr val="dk1"/>
                </a:solidFill>
              </a:defRPr>
            </a:lvl8pPr>
            <a:lvl9pPr marL="4114800" marR="0" lvl="8" indent="-342900" algn="l" rtl="0">
              <a:spcBef>
                <a:spcPts val="400"/>
              </a:spcBef>
              <a:spcAft>
                <a:spcPts val="0"/>
              </a:spcAft>
              <a:buClr>
                <a:schemeClr val="dk1"/>
              </a:buClr>
              <a:buSzPts val="1800"/>
              <a:buChar char="•"/>
              <a:defRPr sz="1800" i="0" u="none" strike="noStrike" cap="none">
                <a:solidFill>
                  <a:schemeClr val="dk1"/>
                </a:solidFill>
              </a:defRPr>
            </a:lvl9pPr>
          </a:lstStyle>
          <a:p>
            <a:endParaRPr/>
          </a:p>
        </p:txBody>
      </p:sp>
      <p:sp>
        <p:nvSpPr>
          <p:cNvPr id="141" name="Google Shape;141;p24"/>
          <p:cNvSpPr txBox="1">
            <a:spLocks noGrp="1"/>
          </p:cNvSpPr>
          <p:nvPr>
            <p:ph type="sldNum" idx="12"/>
          </p:nvPr>
        </p:nvSpPr>
        <p:spPr>
          <a:xfrm>
            <a:off x="6858000" y="4806072"/>
            <a:ext cx="2133600" cy="184800"/>
          </a:xfrm>
          <a:prstGeom prst="rect">
            <a:avLst/>
          </a:prstGeom>
          <a:noFill/>
          <a:ln>
            <a:noFill/>
          </a:ln>
        </p:spPr>
        <p:txBody>
          <a:bodyPr spcFirstLastPara="1" wrap="square" lIns="91175" tIns="45575" rIns="91175" bIns="45575" anchor="ctr" anchorCtr="0">
            <a:noAutofit/>
          </a:bodyPr>
          <a:lstStyle>
            <a:lvl1pPr marL="0" marR="0" lvl="0" indent="0" algn="r" rtl="0">
              <a:spcBef>
                <a:spcPts val="0"/>
              </a:spcBef>
              <a:buNone/>
              <a:defRPr sz="600" b="0" i="0" u="none" strike="noStrike" cap="none">
                <a:solidFill>
                  <a:srgbClr val="6C6463"/>
                </a:solidFill>
                <a:latin typeface="Cabin"/>
                <a:ea typeface="Cabin"/>
                <a:cs typeface="Cabin"/>
                <a:sym typeface="Cabin"/>
              </a:defRPr>
            </a:lvl1pPr>
            <a:lvl2pPr marL="0" marR="0" lvl="1" indent="0" algn="r" rtl="0">
              <a:spcBef>
                <a:spcPts val="0"/>
              </a:spcBef>
              <a:buNone/>
              <a:defRPr sz="600" b="0" i="0" u="none" strike="noStrike" cap="none">
                <a:solidFill>
                  <a:srgbClr val="6C6463"/>
                </a:solidFill>
                <a:latin typeface="Cabin"/>
                <a:ea typeface="Cabin"/>
                <a:cs typeface="Cabin"/>
                <a:sym typeface="Cabin"/>
              </a:defRPr>
            </a:lvl2pPr>
            <a:lvl3pPr marL="0" marR="0" lvl="2" indent="0" algn="r" rtl="0">
              <a:spcBef>
                <a:spcPts val="0"/>
              </a:spcBef>
              <a:buNone/>
              <a:defRPr sz="600" b="0" i="0" u="none" strike="noStrike" cap="none">
                <a:solidFill>
                  <a:srgbClr val="6C6463"/>
                </a:solidFill>
                <a:latin typeface="Cabin"/>
                <a:ea typeface="Cabin"/>
                <a:cs typeface="Cabin"/>
                <a:sym typeface="Cabin"/>
              </a:defRPr>
            </a:lvl3pPr>
            <a:lvl4pPr marL="0" marR="0" lvl="3" indent="0" algn="r" rtl="0">
              <a:spcBef>
                <a:spcPts val="0"/>
              </a:spcBef>
              <a:buNone/>
              <a:defRPr sz="600" b="0" i="0" u="none" strike="noStrike" cap="none">
                <a:solidFill>
                  <a:srgbClr val="6C6463"/>
                </a:solidFill>
                <a:latin typeface="Cabin"/>
                <a:ea typeface="Cabin"/>
                <a:cs typeface="Cabin"/>
                <a:sym typeface="Cabin"/>
              </a:defRPr>
            </a:lvl4pPr>
            <a:lvl5pPr marL="0" marR="0" lvl="4" indent="0" algn="r" rtl="0">
              <a:spcBef>
                <a:spcPts val="0"/>
              </a:spcBef>
              <a:buNone/>
              <a:defRPr sz="600" b="0" i="0" u="none" strike="noStrike" cap="none">
                <a:solidFill>
                  <a:srgbClr val="6C6463"/>
                </a:solidFill>
                <a:latin typeface="Cabin"/>
                <a:ea typeface="Cabin"/>
                <a:cs typeface="Cabin"/>
                <a:sym typeface="Cabin"/>
              </a:defRPr>
            </a:lvl5pPr>
            <a:lvl6pPr marL="0" marR="0" lvl="5" indent="0" algn="r" rtl="0">
              <a:spcBef>
                <a:spcPts val="0"/>
              </a:spcBef>
              <a:buNone/>
              <a:defRPr sz="600" b="0" i="0" u="none" strike="noStrike" cap="none">
                <a:solidFill>
                  <a:srgbClr val="6C6463"/>
                </a:solidFill>
                <a:latin typeface="Cabin"/>
                <a:ea typeface="Cabin"/>
                <a:cs typeface="Cabin"/>
                <a:sym typeface="Cabin"/>
              </a:defRPr>
            </a:lvl6pPr>
            <a:lvl7pPr marL="0" marR="0" lvl="6" indent="0" algn="r" rtl="0">
              <a:spcBef>
                <a:spcPts val="0"/>
              </a:spcBef>
              <a:buNone/>
              <a:defRPr sz="600" b="0" i="0" u="none" strike="noStrike" cap="none">
                <a:solidFill>
                  <a:srgbClr val="6C6463"/>
                </a:solidFill>
                <a:latin typeface="Cabin"/>
                <a:ea typeface="Cabin"/>
                <a:cs typeface="Cabin"/>
                <a:sym typeface="Cabin"/>
              </a:defRPr>
            </a:lvl7pPr>
            <a:lvl8pPr marL="0" marR="0" lvl="7" indent="0" algn="r" rtl="0">
              <a:spcBef>
                <a:spcPts val="0"/>
              </a:spcBef>
              <a:buNone/>
              <a:defRPr sz="600" b="0" i="0" u="none" strike="noStrike" cap="none">
                <a:solidFill>
                  <a:srgbClr val="6C6463"/>
                </a:solidFill>
                <a:latin typeface="Cabin"/>
                <a:ea typeface="Cabin"/>
                <a:cs typeface="Cabin"/>
                <a:sym typeface="Cabin"/>
              </a:defRPr>
            </a:lvl8pPr>
            <a:lvl9pPr marL="0" marR="0" lvl="8" indent="0" algn="r" rtl="0">
              <a:spcBef>
                <a:spcPts val="0"/>
              </a:spcBef>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142" name="Google Shape;142;p24"/>
          <p:cNvSpPr txBox="1">
            <a:spLocks noGrp="1"/>
          </p:cNvSpPr>
          <p:nvPr>
            <p:ph type="body" idx="3"/>
          </p:nvPr>
        </p:nvSpPr>
        <p:spPr>
          <a:xfrm>
            <a:off x="3428698" y="1286662"/>
            <a:ext cx="2514900" cy="3174900"/>
          </a:xfrm>
          <a:prstGeom prst="rect">
            <a:avLst/>
          </a:prstGeom>
          <a:noFill/>
          <a:ln>
            <a:noFill/>
          </a:ln>
        </p:spPr>
        <p:txBody>
          <a:bodyPr spcFirstLastPara="1" wrap="square" lIns="91175" tIns="91175" rIns="91175" bIns="91175" anchor="t" anchorCtr="0">
            <a:noAutofit/>
          </a:bodyPr>
          <a:lstStyle>
            <a:lvl1pPr marL="457200" marR="0" lvl="0" indent="-330200" algn="l" rtl="0">
              <a:spcBef>
                <a:spcPts val="0"/>
              </a:spcBef>
              <a:spcAft>
                <a:spcPts val="0"/>
              </a:spcAft>
              <a:buClr>
                <a:srgbClr val="6C6463"/>
              </a:buClr>
              <a:buSzPts val="1600"/>
              <a:buChar char="•"/>
              <a:defRPr sz="1600" i="0" u="none" strike="noStrike" cap="none">
                <a:solidFill>
                  <a:srgbClr val="6C6463"/>
                </a:solidFill>
              </a:defRPr>
            </a:lvl1pPr>
            <a:lvl2pPr marL="914400" marR="0" lvl="1" indent="-330200" algn="l" rtl="0">
              <a:spcBef>
                <a:spcPts val="800"/>
              </a:spcBef>
              <a:spcAft>
                <a:spcPts val="0"/>
              </a:spcAft>
              <a:buClr>
                <a:srgbClr val="6C6463"/>
              </a:buClr>
              <a:buSzPts val="1600"/>
              <a:buChar char="–"/>
              <a:defRPr sz="1600" i="0" u="none" strike="noStrike" cap="none">
                <a:solidFill>
                  <a:srgbClr val="6C6463"/>
                </a:solidFill>
              </a:defRPr>
            </a:lvl2pPr>
            <a:lvl3pPr marL="1371600" marR="0" lvl="2" indent="-330200" algn="l" rtl="0">
              <a:spcBef>
                <a:spcPts val="800"/>
              </a:spcBef>
              <a:spcAft>
                <a:spcPts val="0"/>
              </a:spcAft>
              <a:buClr>
                <a:srgbClr val="6C6463"/>
              </a:buClr>
              <a:buSzPts val="1600"/>
              <a:buChar char="•"/>
              <a:defRPr sz="1600" i="0" u="none" strike="noStrike" cap="none">
                <a:solidFill>
                  <a:srgbClr val="6C6463"/>
                </a:solidFill>
              </a:defRPr>
            </a:lvl3pPr>
            <a:lvl4pPr marL="1828800" marR="0" lvl="3" indent="-317500" algn="l" rtl="0">
              <a:spcBef>
                <a:spcPts val="300"/>
              </a:spcBef>
              <a:spcAft>
                <a:spcPts val="0"/>
              </a:spcAft>
              <a:buClr>
                <a:srgbClr val="6C6463"/>
              </a:buClr>
              <a:buSzPts val="1400"/>
              <a:buChar char="–"/>
              <a:defRPr sz="1400" i="0" u="none" strike="noStrike" cap="none">
                <a:solidFill>
                  <a:srgbClr val="6C6463"/>
                </a:solidFill>
              </a:defRPr>
            </a:lvl4pPr>
            <a:lvl5pPr marL="2286000" marR="0" lvl="4" indent="-330200" algn="l" rtl="0">
              <a:spcBef>
                <a:spcPts val="300"/>
              </a:spcBef>
              <a:spcAft>
                <a:spcPts val="0"/>
              </a:spcAft>
              <a:buClr>
                <a:srgbClr val="FFFFFF"/>
              </a:buClr>
              <a:buSzPts val="1600"/>
              <a:buChar char="»"/>
              <a:defRPr sz="1600" i="0" u="none" strike="noStrike" cap="none">
                <a:solidFill>
                  <a:srgbClr val="FFFFFF"/>
                </a:solidFill>
              </a:defRPr>
            </a:lvl5pPr>
            <a:lvl6pPr marL="2743200" marR="0" lvl="5" indent="-342900" algn="l" rtl="0">
              <a:spcBef>
                <a:spcPts val="400"/>
              </a:spcBef>
              <a:spcAft>
                <a:spcPts val="0"/>
              </a:spcAft>
              <a:buClr>
                <a:schemeClr val="dk1"/>
              </a:buClr>
              <a:buSzPts val="1800"/>
              <a:buChar char="•"/>
              <a:defRPr sz="1800" i="0" u="none" strike="noStrike" cap="none">
                <a:solidFill>
                  <a:schemeClr val="dk1"/>
                </a:solidFill>
              </a:defRPr>
            </a:lvl6pPr>
            <a:lvl7pPr marL="3200400" marR="0" lvl="6" indent="-342900" algn="l" rtl="0">
              <a:spcBef>
                <a:spcPts val="400"/>
              </a:spcBef>
              <a:spcAft>
                <a:spcPts val="0"/>
              </a:spcAft>
              <a:buClr>
                <a:schemeClr val="dk1"/>
              </a:buClr>
              <a:buSzPts val="1800"/>
              <a:buChar char="•"/>
              <a:defRPr sz="1800" i="0" u="none" strike="noStrike" cap="none">
                <a:solidFill>
                  <a:schemeClr val="dk1"/>
                </a:solidFill>
              </a:defRPr>
            </a:lvl7pPr>
            <a:lvl8pPr marL="3657600" marR="0" lvl="7" indent="-342900" algn="l" rtl="0">
              <a:spcBef>
                <a:spcPts val="400"/>
              </a:spcBef>
              <a:spcAft>
                <a:spcPts val="0"/>
              </a:spcAft>
              <a:buClr>
                <a:schemeClr val="dk1"/>
              </a:buClr>
              <a:buSzPts val="1800"/>
              <a:buChar char="•"/>
              <a:defRPr sz="1800" i="0" u="none" strike="noStrike" cap="none">
                <a:solidFill>
                  <a:schemeClr val="dk1"/>
                </a:solidFill>
              </a:defRPr>
            </a:lvl8pPr>
            <a:lvl9pPr marL="4114800" marR="0" lvl="8" indent="-342900" algn="l" rtl="0">
              <a:spcBef>
                <a:spcPts val="400"/>
              </a:spcBef>
              <a:spcAft>
                <a:spcPts val="0"/>
              </a:spcAft>
              <a:buClr>
                <a:schemeClr val="dk1"/>
              </a:buClr>
              <a:buSzPts val="1800"/>
              <a:buChar char="•"/>
              <a:defRPr sz="1800" i="0" u="none" strike="noStrike" cap="none">
                <a:solidFill>
                  <a:schemeClr val="dk1"/>
                </a:solidFill>
              </a:defRPr>
            </a:lvl9pPr>
          </a:lstStyle>
          <a:p>
            <a:endParaRPr/>
          </a:p>
        </p:txBody>
      </p:sp>
      <p:sp>
        <p:nvSpPr>
          <p:cNvPr id="143" name="Google Shape;143;p24"/>
          <p:cNvSpPr txBox="1">
            <a:spLocks noGrp="1"/>
          </p:cNvSpPr>
          <p:nvPr>
            <p:ph type="title"/>
          </p:nvPr>
        </p:nvSpPr>
        <p:spPr>
          <a:xfrm>
            <a:off x="686104" y="673810"/>
            <a:ext cx="7772400" cy="461700"/>
          </a:xfrm>
          <a:prstGeom prst="rect">
            <a:avLst/>
          </a:prstGeom>
          <a:noFill/>
          <a:ln>
            <a:noFill/>
          </a:ln>
        </p:spPr>
        <p:txBody>
          <a:bodyPr spcFirstLastPara="1" wrap="square" lIns="91175" tIns="91175" rIns="91175" bIns="91175" anchor="b" anchorCtr="0">
            <a:noAutofit/>
          </a:bodyPr>
          <a:lstStyle>
            <a:lvl1pPr marL="0" marR="0" lvl="0" indent="0" algn="l" rtl="0">
              <a:spcBef>
                <a:spcPts val="0"/>
              </a:spcBef>
              <a:spcAft>
                <a:spcPts val="0"/>
              </a:spcAft>
              <a:buClr>
                <a:schemeClr val="dk2"/>
              </a:buClr>
              <a:buSzPts val="1400"/>
              <a:buNone/>
              <a:defRPr sz="2400" i="0" u="none" strike="noStrike" cap="none">
                <a:solidFill>
                  <a:schemeClr val="dk2"/>
                </a:solidFil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2_Red/Gray 1 Content + Bottom Photo">
  <p:cSld name="2_Red/Gray 1 Content + Bottom Photo">
    <p:bg>
      <p:bgPr>
        <a:solidFill>
          <a:srgbClr val="E7E7E5"/>
        </a:solidFill>
        <a:effectLst/>
      </p:bgPr>
    </p:bg>
    <p:spTree>
      <p:nvGrpSpPr>
        <p:cNvPr id="1" name="Shape 144"/>
        <p:cNvGrpSpPr/>
        <p:nvPr/>
      </p:nvGrpSpPr>
      <p:grpSpPr>
        <a:xfrm>
          <a:off x="0" y="0"/>
          <a:ext cx="0" cy="0"/>
          <a:chOff x="0" y="0"/>
          <a:chExt cx="0" cy="0"/>
        </a:xfrm>
      </p:grpSpPr>
      <p:sp>
        <p:nvSpPr>
          <p:cNvPr id="145" name="Google Shape;145;p25"/>
          <p:cNvSpPr>
            <a:spLocks noGrp="1"/>
          </p:cNvSpPr>
          <p:nvPr>
            <p:ph type="pic" idx="2"/>
          </p:nvPr>
        </p:nvSpPr>
        <p:spPr>
          <a:xfrm>
            <a:off x="152400" y="2571749"/>
            <a:ext cx="8839200" cy="2421300"/>
          </a:xfrm>
          <a:prstGeom prst="rect">
            <a:avLst/>
          </a:prstGeom>
          <a:solidFill>
            <a:schemeClr val="lt1"/>
          </a:solidFill>
          <a:ln>
            <a:noFill/>
          </a:ln>
        </p:spPr>
        <p:txBody>
          <a:bodyPr spcFirstLastPara="1" wrap="square" lIns="91175" tIns="91175" rIns="91175" bIns="91175" anchor="t" anchorCtr="0">
            <a:noAutofit/>
          </a:bodyPr>
          <a:lstStyle>
            <a:lvl1pPr marL="0" marR="0" lvl="0" indent="0" algn="l" rtl="0">
              <a:lnSpc>
                <a:spcPct val="100000"/>
              </a:lnSpc>
              <a:spcBef>
                <a:spcPts val="200"/>
              </a:spcBef>
              <a:spcAft>
                <a:spcPts val="0"/>
              </a:spcAft>
              <a:buClr>
                <a:srgbClr val="6C6463"/>
              </a:buClr>
              <a:buSzPts val="1400"/>
              <a:buFont typeface="Arial"/>
              <a:buNone/>
              <a:defRPr sz="1200" b="0" i="0" u="none" strike="noStrike" cap="none">
                <a:solidFill>
                  <a:srgbClr val="6C6463"/>
                </a:solidFill>
                <a:latin typeface="Cabin"/>
                <a:ea typeface="Cabin"/>
                <a:cs typeface="Cabin"/>
                <a:sym typeface="Cabin"/>
              </a:defRPr>
            </a:lvl1pPr>
            <a:lvl2pPr marL="685800" marR="0" lvl="1" indent="-241300" algn="l" rtl="0">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914400" marR="0" lvl="2" indent="-241300" algn="l" rtl="0">
              <a:spcBef>
                <a:spcPts val="8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L="1143000" marR="0" lvl="3" indent="-228600" algn="l" rtl="0">
              <a:spcBef>
                <a:spcPts val="3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L="1244600" marR="0" lvl="4" indent="-228600" algn="l" rtl="0">
              <a:spcBef>
                <a:spcPts val="30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5pPr>
            <a:lvl6pPr marL="2501900" marR="0" lvl="5" indent="-2159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2959100" marR="0" lvl="6" indent="-2159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4163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38735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146" name="Google Shape;146;p25"/>
          <p:cNvSpPr txBox="1">
            <a:spLocks noGrp="1"/>
          </p:cNvSpPr>
          <p:nvPr>
            <p:ph type="body" idx="1"/>
          </p:nvPr>
        </p:nvSpPr>
        <p:spPr>
          <a:xfrm>
            <a:off x="685800" y="1286662"/>
            <a:ext cx="7772400" cy="1134000"/>
          </a:xfrm>
          <a:prstGeom prst="rect">
            <a:avLst/>
          </a:prstGeom>
          <a:noFill/>
          <a:ln>
            <a:noFill/>
          </a:ln>
        </p:spPr>
        <p:txBody>
          <a:bodyPr spcFirstLastPara="1" wrap="square" lIns="91175" tIns="91175" rIns="91175" bIns="91175" anchor="t" anchorCtr="0">
            <a:noAutofit/>
          </a:bodyPr>
          <a:lstStyle>
            <a:lvl1pPr marL="457200" marR="0" lvl="0" indent="-330200" algn="l" rtl="0">
              <a:spcBef>
                <a:spcPts val="0"/>
              </a:spcBef>
              <a:spcAft>
                <a:spcPts val="0"/>
              </a:spcAft>
              <a:buClr>
                <a:srgbClr val="6C6463"/>
              </a:buClr>
              <a:buSzPts val="1600"/>
              <a:buChar char="•"/>
              <a:defRPr sz="1600" i="0" u="none" strike="noStrike" cap="none">
                <a:solidFill>
                  <a:srgbClr val="6C6463"/>
                </a:solidFill>
              </a:defRPr>
            </a:lvl1pPr>
            <a:lvl2pPr marL="914400" marR="0" lvl="1" indent="-330200" algn="l" rtl="0">
              <a:spcBef>
                <a:spcPts val="800"/>
              </a:spcBef>
              <a:spcAft>
                <a:spcPts val="0"/>
              </a:spcAft>
              <a:buClr>
                <a:srgbClr val="6C6463"/>
              </a:buClr>
              <a:buSzPts val="1600"/>
              <a:buChar char="–"/>
              <a:defRPr sz="1600" i="0" u="none" strike="noStrike" cap="none">
                <a:solidFill>
                  <a:srgbClr val="6C6463"/>
                </a:solidFill>
              </a:defRPr>
            </a:lvl2pPr>
            <a:lvl3pPr marL="1371600" marR="0" lvl="2" indent="-342900" algn="l" rtl="0">
              <a:spcBef>
                <a:spcPts val="800"/>
              </a:spcBef>
              <a:spcAft>
                <a:spcPts val="0"/>
              </a:spcAft>
              <a:buClr>
                <a:srgbClr val="6C6463"/>
              </a:buClr>
              <a:buSzPts val="1800"/>
              <a:buChar char="•"/>
              <a:defRPr sz="1800" i="0" u="none" strike="noStrike" cap="none">
                <a:solidFill>
                  <a:srgbClr val="6C6463"/>
                </a:solidFill>
              </a:defRPr>
            </a:lvl3pPr>
            <a:lvl4pPr marL="1828800" marR="0" lvl="3" indent="-330200" algn="l" rtl="0">
              <a:spcBef>
                <a:spcPts val="300"/>
              </a:spcBef>
              <a:spcAft>
                <a:spcPts val="0"/>
              </a:spcAft>
              <a:buClr>
                <a:srgbClr val="6C6463"/>
              </a:buClr>
              <a:buSzPts val="1600"/>
              <a:buChar char="–"/>
              <a:defRPr sz="1600" i="0" u="none" strike="noStrike" cap="none">
                <a:solidFill>
                  <a:srgbClr val="6C6463"/>
                </a:solidFill>
              </a:defRPr>
            </a:lvl4pPr>
            <a:lvl5pPr marL="2286000" marR="0" lvl="4" indent="-317500" algn="l" rtl="0">
              <a:spcBef>
                <a:spcPts val="300"/>
              </a:spcBef>
              <a:spcAft>
                <a:spcPts val="0"/>
              </a:spcAft>
              <a:buClr>
                <a:srgbClr val="FFFFFF"/>
              </a:buClr>
              <a:buSzPts val="1400"/>
              <a:buChar char="»"/>
              <a:defRPr sz="1400" i="0" u="none" strike="noStrike" cap="none">
                <a:solidFill>
                  <a:srgbClr val="FFFFFF"/>
                </a:solidFill>
              </a:defRPr>
            </a:lvl5pPr>
            <a:lvl6pPr marL="2743200" marR="0" lvl="5" indent="-355600" algn="l" rtl="0">
              <a:spcBef>
                <a:spcPts val="400"/>
              </a:spcBef>
              <a:spcAft>
                <a:spcPts val="0"/>
              </a:spcAft>
              <a:buClr>
                <a:schemeClr val="dk1"/>
              </a:buClr>
              <a:buSzPts val="2000"/>
              <a:buChar char="•"/>
              <a:defRPr sz="2000" i="0" u="none" strike="noStrike" cap="none">
                <a:solidFill>
                  <a:schemeClr val="dk1"/>
                </a:solidFill>
              </a:defRPr>
            </a:lvl6pPr>
            <a:lvl7pPr marL="3200400" marR="0" lvl="6" indent="-355600" algn="l" rtl="0">
              <a:spcBef>
                <a:spcPts val="400"/>
              </a:spcBef>
              <a:spcAft>
                <a:spcPts val="0"/>
              </a:spcAft>
              <a:buClr>
                <a:schemeClr val="dk1"/>
              </a:buClr>
              <a:buSzPts val="2000"/>
              <a:buChar char="•"/>
              <a:defRPr sz="2000" i="0" u="none" strike="noStrike" cap="none">
                <a:solidFill>
                  <a:schemeClr val="dk1"/>
                </a:solidFill>
              </a:defRPr>
            </a:lvl7pPr>
            <a:lvl8pPr marL="3657600" marR="0" lvl="7" indent="-355600" algn="l" rtl="0">
              <a:spcBef>
                <a:spcPts val="400"/>
              </a:spcBef>
              <a:spcAft>
                <a:spcPts val="0"/>
              </a:spcAft>
              <a:buClr>
                <a:schemeClr val="dk1"/>
              </a:buClr>
              <a:buSzPts val="2000"/>
              <a:buChar char="•"/>
              <a:defRPr sz="2000" i="0" u="none" strike="noStrike" cap="none">
                <a:solidFill>
                  <a:schemeClr val="dk1"/>
                </a:solidFill>
              </a:defRPr>
            </a:lvl8pPr>
            <a:lvl9pPr marL="4114800" marR="0" lvl="8" indent="-355600" algn="l" rtl="0">
              <a:spcBef>
                <a:spcPts val="400"/>
              </a:spcBef>
              <a:spcAft>
                <a:spcPts val="0"/>
              </a:spcAft>
              <a:buClr>
                <a:schemeClr val="dk1"/>
              </a:buClr>
              <a:buSzPts val="2000"/>
              <a:buChar char="•"/>
              <a:defRPr sz="2000" i="0" u="none" strike="noStrike" cap="none">
                <a:solidFill>
                  <a:schemeClr val="dk1"/>
                </a:solidFill>
              </a:defRPr>
            </a:lvl9pPr>
          </a:lstStyle>
          <a:p>
            <a:endParaRPr/>
          </a:p>
        </p:txBody>
      </p:sp>
      <p:sp>
        <p:nvSpPr>
          <p:cNvPr id="147" name="Google Shape;147;p25"/>
          <p:cNvSpPr txBox="1">
            <a:spLocks noGrp="1"/>
          </p:cNvSpPr>
          <p:nvPr>
            <p:ph type="ftr" idx="11"/>
          </p:nvPr>
        </p:nvSpPr>
        <p:spPr>
          <a:xfrm>
            <a:off x="3124200" y="4806072"/>
            <a:ext cx="2895600" cy="184800"/>
          </a:xfrm>
          <a:prstGeom prst="rect">
            <a:avLst/>
          </a:prstGeom>
          <a:noFill/>
          <a:ln>
            <a:noFill/>
          </a:ln>
        </p:spPr>
        <p:txBody>
          <a:bodyPr spcFirstLastPara="1" wrap="square" lIns="91175" tIns="91175" rIns="91175" bIns="91175" anchor="ctr" anchorCtr="0">
            <a:noAutofit/>
          </a:bodyPr>
          <a:lstStyle>
            <a:lvl1pPr marL="0" marR="0" lvl="0" indent="0" algn="ctr" rtl="0">
              <a:spcBef>
                <a:spcPts val="0"/>
              </a:spcBef>
              <a:spcAft>
                <a:spcPts val="0"/>
              </a:spcAft>
              <a:buSzPts val="1400"/>
              <a:buNone/>
              <a:defRPr sz="600" b="0" i="0" u="none" strike="noStrike" cap="none">
                <a:solidFill>
                  <a:srgbClr val="FFFFFF"/>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161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733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305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1877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449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148" name="Google Shape;148;p25"/>
          <p:cNvSpPr txBox="1">
            <a:spLocks noGrp="1"/>
          </p:cNvSpPr>
          <p:nvPr>
            <p:ph type="sldNum" idx="12"/>
          </p:nvPr>
        </p:nvSpPr>
        <p:spPr>
          <a:xfrm>
            <a:off x="6858000" y="4806072"/>
            <a:ext cx="2133600" cy="184800"/>
          </a:xfrm>
          <a:prstGeom prst="rect">
            <a:avLst/>
          </a:prstGeom>
          <a:noFill/>
          <a:ln>
            <a:noFill/>
          </a:ln>
        </p:spPr>
        <p:txBody>
          <a:bodyPr spcFirstLastPara="1" wrap="square" lIns="91175" tIns="45575" rIns="91175" bIns="45575" anchor="ctr" anchorCtr="0">
            <a:noAutofit/>
          </a:bodyPr>
          <a:lstStyle>
            <a:lvl1pPr marL="0" marR="0" lvl="0" indent="0" algn="r" rtl="0">
              <a:spcBef>
                <a:spcPts val="0"/>
              </a:spcBef>
              <a:buNone/>
              <a:defRPr sz="600" b="0" i="0" u="none" strike="noStrike" cap="none">
                <a:solidFill>
                  <a:srgbClr val="FFFFFF"/>
                </a:solidFill>
                <a:latin typeface="Cabin"/>
                <a:ea typeface="Cabin"/>
                <a:cs typeface="Cabin"/>
                <a:sym typeface="Cabin"/>
              </a:defRPr>
            </a:lvl1pPr>
            <a:lvl2pPr marL="0" marR="0" lvl="1" indent="0" algn="r" rtl="0">
              <a:spcBef>
                <a:spcPts val="0"/>
              </a:spcBef>
              <a:buNone/>
              <a:defRPr sz="600" b="0" i="0" u="none" strike="noStrike" cap="none">
                <a:solidFill>
                  <a:srgbClr val="FFFFFF"/>
                </a:solidFill>
                <a:latin typeface="Cabin"/>
                <a:ea typeface="Cabin"/>
                <a:cs typeface="Cabin"/>
                <a:sym typeface="Cabin"/>
              </a:defRPr>
            </a:lvl2pPr>
            <a:lvl3pPr marL="0" marR="0" lvl="2" indent="0" algn="r" rtl="0">
              <a:spcBef>
                <a:spcPts val="0"/>
              </a:spcBef>
              <a:buNone/>
              <a:defRPr sz="600" b="0" i="0" u="none" strike="noStrike" cap="none">
                <a:solidFill>
                  <a:srgbClr val="FFFFFF"/>
                </a:solidFill>
                <a:latin typeface="Cabin"/>
                <a:ea typeface="Cabin"/>
                <a:cs typeface="Cabin"/>
                <a:sym typeface="Cabin"/>
              </a:defRPr>
            </a:lvl3pPr>
            <a:lvl4pPr marL="0" marR="0" lvl="3" indent="0" algn="r" rtl="0">
              <a:spcBef>
                <a:spcPts val="0"/>
              </a:spcBef>
              <a:buNone/>
              <a:defRPr sz="600" b="0" i="0" u="none" strike="noStrike" cap="none">
                <a:solidFill>
                  <a:srgbClr val="FFFFFF"/>
                </a:solidFill>
                <a:latin typeface="Cabin"/>
                <a:ea typeface="Cabin"/>
                <a:cs typeface="Cabin"/>
                <a:sym typeface="Cabin"/>
              </a:defRPr>
            </a:lvl4pPr>
            <a:lvl5pPr marL="0" marR="0" lvl="4" indent="0" algn="r" rtl="0">
              <a:spcBef>
                <a:spcPts val="0"/>
              </a:spcBef>
              <a:buNone/>
              <a:defRPr sz="600" b="0" i="0" u="none" strike="noStrike" cap="none">
                <a:solidFill>
                  <a:srgbClr val="FFFFFF"/>
                </a:solidFill>
                <a:latin typeface="Cabin"/>
                <a:ea typeface="Cabin"/>
                <a:cs typeface="Cabin"/>
                <a:sym typeface="Cabin"/>
              </a:defRPr>
            </a:lvl5pPr>
            <a:lvl6pPr marL="0" marR="0" lvl="5" indent="0" algn="r" rtl="0">
              <a:spcBef>
                <a:spcPts val="0"/>
              </a:spcBef>
              <a:buNone/>
              <a:defRPr sz="600" b="0" i="0" u="none" strike="noStrike" cap="none">
                <a:solidFill>
                  <a:srgbClr val="FFFFFF"/>
                </a:solidFill>
                <a:latin typeface="Cabin"/>
                <a:ea typeface="Cabin"/>
                <a:cs typeface="Cabin"/>
                <a:sym typeface="Cabin"/>
              </a:defRPr>
            </a:lvl6pPr>
            <a:lvl7pPr marL="0" marR="0" lvl="6" indent="0" algn="r" rtl="0">
              <a:spcBef>
                <a:spcPts val="0"/>
              </a:spcBef>
              <a:buNone/>
              <a:defRPr sz="600" b="0" i="0" u="none" strike="noStrike" cap="none">
                <a:solidFill>
                  <a:srgbClr val="FFFFFF"/>
                </a:solidFill>
                <a:latin typeface="Cabin"/>
                <a:ea typeface="Cabin"/>
                <a:cs typeface="Cabin"/>
                <a:sym typeface="Cabin"/>
              </a:defRPr>
            </a:lvl7pPr>
            <a:lvl8pPr marL="0" marR="0" lvl="7" indent="0" algn="r" rtl="0">
              <a:spcBef>
                <a:spcPts val="0"/>
              </a:spcBef>
              <a:buNone/>
              <a:defRPr sz="600" b="0" i="0" u="none" strike="noStrike" cap="none">
                <a:solidFill>
                  <a:srgbClr val="FFFFFF"/>
                </a:solidFill>
                <a:latin typeface="Cabin"/>
                <a:ea typeface="Cabin"/>
                <a:cs typeface="Cabin"/>
                <a:sym typeface="Cabin"/>
              </a:defRPr>
            </a:lvl8pPr>
            <a:lvl9pPr marL="0" marR="0" lvl="8" indent="0" algn="r" rtl="0">
              <a:spcBef>
                <a:spcPts val="0"/>
              </a:spcBef>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149" name="Google Shape;149;p25"/>
          <p:cNvSpPr txBox="1">
            <a:spLocks noGrp="1"/>
          </p:cNvSpPr>
          <p:nvPr>
            <p:ph type="body" idx="3"/>
          </p:nvPr>
        </p:nvSpPr>
        <p:spPr>
          <a:xfrm rot="-5400000">
            <a:off x="7870635" y="3508049"/>
            <a:ext cx="2057400" cy="184800"/>
          </a:xfrm>
          <a:prstGeom prst="rect">
            <a:avLst/>
          </a:prstGeom>
          <a:noFill/>
          <a:ln>
            <a:noFill/>
          </a:ln>
        </p:spPr>
        <p:txBody>
          <a:bodyPr spcFirstLastPara="1" wrap="square" lIns="91175" tIns="91175" rIns="91175" bIns="91175" anchor="t" anchorCtr="0">
            <a:noAutofit/>
          </a:bodyPr>
          <a:lstStyle>
            <a:lvl1pPr marL="457200" marR="0" lvl="0" indent="-228600" algn="r" rtl="0">
              <a:spcBef>
                <a:spcPts val="0"/>
              </a:spcBef>
              <a:spcAft>
                <a:spcPts val="0"/>
              </a:spcAft>
              <a:buClr>
                <a:srgbClr val="FFFFFF"/>
              </a:buClr>
              <a:buSzPts val="1600"/>
              <a:buFont typeface="Arial"/>
              <a:buNone/>
              <a:defRPr sz="600" b="0" i="0" u="none" strike="noStrike" cap="none">
                <a:solidFill>
                  <a:srgbClr val="FFFFFF"/>
                </a:solidFill>
                <a:latin typeface="Cabin"/>
                <a:ea typeface="Cabin"/>
                <a:cs typeface="Cabin"/>
                <a:sym typeface="Cabin"/>
              </a:defRPr>
            </a:lvl1pPr>
            <a:lvl2pPr marL="914400" marR="0" lvl="1" indent="-228600" algn="l" rtl="0">
              <a:spcBef>
                <a:spcPts val="800"/>
              </a:spcBef>
              <a:spcAft>
                <a:spcPts val="0"/>
              </a:spcAft>
              <a:buClr>
                <a:schemeClr val="lt1"/>
              </a:buClr>
              <a:buSzPts val="1600"/>
              <a:buFont typeface="Arial"/>
              <a:buNone/>
              <a:defRPr sz="1800" b="0" i="0" u="none" strike="noStrike" cap="none">
                <a:solidFill>
                  <a:schemeClr val="lt1"/>
                </a:solidFill>
                <a:latin typeface="Cabin"/>
                <a:ea typeface="Cabin"/>
                <a:cs typeface="Cabin"/>
                <a:sym typeface="Cabin"/>
              </a:defRPr>
            </a:lvl2pPr>
            <a:lvl3pPr marL="1371600" marR="0" lvl="2" indent="-228600" algn="l" rtl="0">
              <a:spcBef>
                <a:spcPts val="800"/>
              </a:spcBef>
              <a:spcAft>
                <a:spcPts val="0"/>
              </a:spcAft>
              <a:buClr>
                <a:schemeClr val="lt1"/>
              </a:buClr>
              <a:buSzPts val="1800"/>
              <a:buFont typeface="Arial"/>
              <a:buNone/>
              <a:defRPr sz="1600" b="0" i="0" u="none" strike="noStrike" cap="none">
                <a:solidFill>
                  <a:schemeClr val="lt1"/>
                </a:solidFill>
                <a:latin typeface="Cabin"/>
                <a:ea typeface="Cabin"/>
                <a:cs typeface="Cabin"/>
                <a:sym typeface="Cabin"/>
              </a:defRPr>
            </a:lvl3pPr>
            <a:lvl4pPr marL="1828800" marR="0" lvl="3" indent="-228600" algn="l" rtl="0">
              <a:spcBef>
                <a:spcPts val="300"/>
              </a:spcBef>
              <a:spcAft>
                <a:spcPts val="0"/>
              </a:spcAft>
              <a:buClr>
                <a:schemeClr val="lt1"/>
              </a:buClr>
              <a:buSzPts val="1600"/>
              <a:buFont typeface="Arial"/>
              <a:buNone/>
              <a:defRPr sz="1400" b="0" i="0" u="none" strike="noStrike" cap="none">
                <a:solidFill>
                  <a:schemeClr val="lt1"/>
                </a:solidFill>
                <a:latin typeface="Cabin"/>
                <a:ea typeface="Cabin"/>
                <a:cs typeface="Cabin"/>
                <a:sym typeface="Cabin"/>
              </a:defRPr>
            </a:lvl4pPr>
            <a:lvl5pPr marL="2286000" marR="0" lvl="4" indent="-228600" algn="l" rtl="0">
              <a:spcBef>
                <a:spcPts val="200"/>
              </a:spcBef>
              <a:spcAft>
                <a:spcPts val="0"/>
              </a:spcAft>
              <a:buClr>
                <a:schemeClr val="lt1"/>
              </a:buClr>
              <a:buSzPts val="1400"/>
              <a:buFont typeface="Arial"/>
              <a:buNone/>
              <a:defRPr sz="1200" b="0" i="0" u="none" strike="noStrike" cap="none">
                <a:solidFill>
                  <a:schemeClr val="lt1"/>
                </a:solidFill>
                <a:latin typeface="Cabin"/>
                <a:ea typeface="Cabin"/>
                <a:cs typeface="Cabin"/>
                <a:sym typeface="Cabin"/>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150" name="Google Shape;150;p25"/>
          <p:cNvSpPr txBox="1">
            <a:spLocks noGrp="1"/>
          </p:cNvSpPr>
          <p:nvPr>
            <p:ph type="title"/>
          </p:nvPr>
        </p:nvSpPr>
        <p:spPr>
          <a:xfrm>
            <a:off x="686104" y="673810"/>
            <a:ext cx="7772400" cy="461700"/>
          </a:xfrm>
          <a:prstGeom prst="rect">
            <a:avLst/>
          </a:prstGeom>
          <a:noFill/>
          <a:ln>
            <a:noFill/>
          </a:ln>
        </p:spPr>
        <p:txBody>
          <a:bodyPr spcFirstLastPara="1" wrap="square" lIns="91175" tIns="91175" rIns="91175" bIns="91175" anchor="b" anchorCtr="0">
            <a:noAutofit/>
          </a:bodyPr>
          <a:lstStyle>
            <a:lvl1pPr marL="0" marR="0" lvl="0" indent="0" algn="l" rtl="0">
              <a:spcBef>
                <a:spcPts val="0"/>
              </a:spcBef>
              <a:spcAft>
                <a:spcPts val="0"/>
              </a:spcAft>
              <a:buClr>
                <a:schemeClr val="dk2"/>
              </a:buClr>
              <a:buSzPts val="1400"/>
              <a:buNone/>
              <a:defRPr sz="2400" i="0" u="none" strike="noStrike" cap="none">
                <a:solidFill>
                  <a:schemeClr val="dk2"/>
                </a:solidFil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2_Red/Gray 1 Content + Right Photo">
  <p:cSld name="2_Red/Gray 1 Content + Right Photo">
    <p:bg>
      <p:bgPr>
        <a:solidFill>
          <a:srgbClr val="E7E7E5"/>
        </a:solidFill>
        <a:effectLst/>
      </p:bgPr>
    </p:bg>
    <p:spTree>
      <p:nvGrpSpPr>
        <p:cNvPr id="1" name="Shape 151"/>
        <p:cNvGrpSpPr/>
        <p:nvPr/>
      </p:nvGrpSpPr>
      <p:grpSpPr>
        <a:xfrm>
          <a:off x="0" y="0"/>
          <a:ext cx="0" cy="0"/>
          <a:chOff x="0" y="0"/>
          <a:chExt cx="0" cy="0"/>
        </a:xfrm>
      </p:grpSpPr>
      <p:sp>
        <p:nvSpPr>
          <p:cNvPr id="152" name="Google Shape;152;p26"/>
          <p:cNvSpPr>
            <a:spLocks noGrp="1"/>
          </p:cNvSpPr>
          <p:nvPr>
            <p:ph type="pic" idx="2"/>
          </p:nvPr>
        </p:nvSpPr>
        <p:spPr>
          <a:xfrm>
            <a:off x="4572000" y="152762"/>
            <a:ext cx="4419600" cy="4838100"/>
          </a:xfrm>
          <a:prstGeom prst="rect">
            <a:avLst/>
          </a:prstGeom>
          <a:solidFill>
            <a:srgbClr val="FFFFFF"/>
          </a:solidFill>
          <a:ln>
            <a:noFill/>
          </a:ln>
        </p:spPr>
        <p:txBody>
          <a:bodyPr spcFirstLastPara="1" wrap="square" lIns="91175" tIns="91175" rIns="91175" bIns="91175" anchor="t" anchorCtr="0">
            <a:noAutofit/>
          </a:bodyPr>
          <a:lstStyle>
            <a:lvl1pPr marL="0" marR="0" lvl="0" indent="0" algn="l" rtl="0">
              <a:lnSpc>
                <a:spcPct val="100000"/>
              </a:lnSpc>
              <a:spcBef>
                <a:spcPts val="200"/>
              </a:spcBef>
              <a:spcAft>
                <a:spcPts val="0"/>
              </a:spcAft>
              <a:buClr>
                <a:srgbClr val="6C6463"/>
              </a:buClr>
              <a:buSzPts val="1400"/>
              <a:buFont typeface="Gill Sans"/>
              <a:buNone/>
              <a:defRPr sz="1200" i="0" u="none" strike="noStrike" cap="none">
                <a:solidFill>
                  <a:srgbClr val="6C6463"/>
                </a:solidFill>
                <a:latin typeface="Gill Sans"/>
                <a:ea typeface="Gill Sans"/>
                <a:cs typeface="Gill Sans"/>
                <a:sym typeface="Gill Sans"/>
              </a:defRPr>
            </a:lvl1pPr>
            <a:lvl2pPr marL="685800" marR="0" lvl="1" indent="-241300" algn="l" rtl="0">
              <a:spcBef>
                <a:spcPts val="0"/>
              </a:spcBef>
              <a:spcAft>
                <a:spcPts val="0"/>
              </a:spcAft>
              <a:buClr>
                <a:srgbClr val="6C6463"/>
              </a:buClr>
              <a:buSzPts val="1600"/>
              <a:buFont typeface="Gill Sans"/>
              <a:buChar char="–"/>
              <a:defRPr sz="1600" i="0" u="none" strike="noStrike" cap="none">
                <a:solidFill>
                  <a:srgbClr val="6C6463"/>
                </a:solidFill>
                <a:latin typeface="Gill Sans"/>
                <a:ea typeface="Gill Sans"/>
                <a:cs typeface="Gill Sans"/>
                <a:sym typeface="Gill Sans"/>
              </a:defRPr>
            </a:lvl2pPr>
            <a:lvl3pPr marL="914400" marR="0" lvl="2" indent="-241300" algn="l" rtl="0">
              <a:spcBef>
                <a:spcPts val="800"/>
              </a:spcBef>
              <a:spcAft>
                <a:spcPts val="0"/>
              </a:spcAft>
              <a:buClr>
                <a:srgbClr val="6C6463"/>
              </a:buClr>
              <a:buSzPts val="1800"/>
              <a:buFont typeface="Gill Sans"/>
              <a:buChar char="•"/>
              <a:defRPr sz="1800" i="0" u="none" strike="noStrike" cap="none">
                <a:solidFill>
                  <a:srgbClr val="6C6463"/>
                </a:solidFill>
                <a:latin typeface="Gill Sans"/>
                <a:ea typeface="Gill Sans"/>
                <a:cs typeface="Gill Sans"/>
                <a:sym typeface="Gill Sans"/>
              </a:defRPr>
            </a:lvl3pPr>
            <a:lvl4pPr marL="1143000" marR="0" lvl="3" indent="-228600" algn="l" rtl="0">
              <a:spcBef>
                <a:spcPts val="300"/>
              </a:spcBef>
              <a:spcAft>
                <a:spcPts val="0"/>
              </a:spcAft>
              <a:buClr>
                <a:srgbClr val="6C6463"/>
              </a:buClr>
              <a:buSzPts val="1600"/>
              <a:buFont typeface="Gill Sans"/>
              <a:buChar char="–"/>
              <a:defRPr sz="1600" i="0" u="none" strike="noStrike" cap="none">
                <a:solidFill>
                  <a:srgbClr val="6C6463"/>
                </a:solidFill>
                <a:latin typeface="Gill Sans"/>
                <a:ea typeface="Gill Sans"/>
                <a:cs typeface="Gill Sans"/>
                <a:sym typeface="Gill Sans"/>
              </a:defRPr>
            </a:lvl4pPr>
            <a:lvl5pPr marL="1244600" marR="0" lvl="4" indent="-228600" algn="l" rtl="0">
              <a:spcBef>
                <a:spcPts val="300"/>
              </a:spcBef>
              <a:spcAft>
                <a:spcPts val="0"/>
              </a:spcAft>
              <a:buClr>
                <a:srgbClr val="6C6463"/>
              </a:buClr>
              <a:buSzPts val="1400"/>
              <a:buFont typeface="Gill Sans"/>
              <a:buChar char="»"/>
              <a:defRPr sz="1400" i="0" u="none" strike="noStrike" cap="none">
                <a:solidFill>
                  <a:srgbClr val="6C6463"/>
                </a:solidFill>
                <a:latin typeface="Gill Sans"/>
                <a:ea typeface="Gill Sans"/>
                <a:cs typeface="Gill Sans"/>
                <a:sym typeface="Gill Sans"/>
              </a:defRPr>
            </a:lvl5pPr>
            <a:lvl6pPr marL="2501900" marR="0" lvl="5" indent="-215900" algn="l" rtl="0">
              <a:spcBef>
                <a:spcPts val="400"/>
              </a:spcBef>
              <a:spcAft>
                <a:spcPts val="0"/>
              </a:spcAft>
              <a:buClr>
                <a:schemeClr val="dk1"/>
              </a:buClr>
              <a:buSzPts val="2000"/>
              <a:buFont typeface="Gill Sans"/>
              <a:buChar char="•"/>
              <a:defRPr sz="2000" i="0" u="none" strike="noStrike" cap="none">
                <a:solidFill>
                  <a:schemeClr val="dk1"/>
                </a:solidFill>
                <a:latin typeface="Gill Sans"/>
                <a:ea typeface="Gill Sans"/>
                <a:cs typeface="Gill Sans"/>
                <a:sym typeface="Gill Sans"/>
              </a:defRPr>
            </a:lvl6pPr>
            <a:lvl7pPr marL="2959100" marR="0" lvl="6" indent="-215900" algn="l" rtl="0">
              <a:spcBef>
                <a:spcPts val="400"/>
              </a:spcBef>
              <a:spcAft>
                <a:spcPts val="0"/>
              </a:spcAft>
              <a:buClr>
                <a:schemeClr val="dk1"/>
              </a:buClr>
              <a:buSzPts val="2000"/>
              <a:buFont typeface="Gill Sans"/>
              <a:buChar char="•"/>
              <a:defRPr sz="2000" i="0" u="none" strike="noStrike" cap="none">
                <a:solidFill>
                  <a:schemeClr val="dk1"/>
                </a:solidFill>
                <a:latin typeface="Gill Sans"/>
                <a:ea typeface="Gill Sans"/>
                <a:cs typeface="Gill Sans"/>
                <a:sym typeface="Gill Sans"/>
              </a:defRPr>
            </a:lvl7pPr>
            <a:lvl8pPr marL="3416300" marR="0" lvl="7" indent="-228600" algn="l" rtl="0">
              <a:spcBef>
                <a:spcPts val="400"/>
              </a:spcBef>
              <a:spcAft>
                <a:spcPts val="0"/>
              </a:spcAft>
              <a:buClr>
                <a:schemeClr val="dk1"/>
              </a:buClr>
              <a:buSzPts val="2000"/>
              <a:buFont typeface="Gill Sans"/>
              <a:buChar char="•"/>
              <a:defRPr sz="2000" i="0" u="none" strike="noStrike" cap="none">
                <a:solidFill>
                  <a:schemeClr val="dk1"/>
                </a:solidFill>
                <a:latin typeface="Gill Sans"/>
                <a:ea typeface="Gill Sans"/>
                <a:cs typeface="Gill Sans"/>
                <a:sym typeface="Gill Sans"/>
              </a:defRPr>
            </a:lvl8pPr>
            <a:lvl9pPr marL="3873500" marR="0" lvl="8" indent="-228600" algn="l" rtl="0">
              <a:spcBef>
                <a:spcPts val="400"/>
              </a:spcBef>
              <a:spcAft>
                <a:spcPts val="0"/>
              </a:spcAft>
              <a:buClr>
                <a:schemeClr val="dk1"/>
              </a:buClr>
              <a:buSzPts val="2000"/>
              <a:buFont typeface="Gill Sans"/>
              <a:buChar char="•"/>
              <a:defRPr sz="2000" i="0" u="none" strike="noStrike" cap="none">
                <a:solidFill>
                  <a:schemeClr val="dk1"/>
                </a:solidFill>
                <a:latin typeface="Gill Sans"/>
                <a:ea typeface="Gill Sans"/>
                <a:cs typeface="Gill Sans"/>
                <a:sym typeface="Gill Sans"/>
              </a:defRPr>
            </a:lvl9pPr>
          </a:lstStyle>
          <a:p>
            <a:endParaRPr/>
          </a:p>
        </p:txBody>
      </p:sp>
      <p:sp>
        <p:nvSpPr>
          <p:cNvPr id="153" name="Google Shape;153;p26"/>
          <p:cNvSpPr txBox="1">
            <a:spLocks noGrp="1"/>
          </p:cNvSpPr>
          <p:nvPr>
            <p:ph type="sldNum" idx="12"/>
          </p:nvPr>
        </p:nvSpPr>
        <p:spPr>
          <a:xfrm>
            <a:off x="6858000" y="4806072"/>
            <a:ext cx="2133600" cy="184800"/>
          </a:xfrm>
          <a:prstGeom prst="rect">
            <a:avLst/>
          </a:prstGeom>
          <a:noFill/>
          <a:ln>
            <a:noFill/>
          </a:ln>
        </p:spPr>
        <p:txBody>
          <a:bodyPr spcFirstLastPara="1" wrap="square" lIns="91175" tIns="45575" rIns="91175" bIns="45575" anchor="ctr" anchorCtr="0">
            <a:noAutofit/>
          </a:bodyPr>
          <a:lstStyle>
            <a:lvl1pPr marL="0" marR="0" lvl="0" indent="0" algn="r" rtl="0">
              <a:spcBef>
                <a:spcPts val="0"/>
              </a:spcBef>
              <a:buNone/>
              <a:defRPr sz="600" b="0" i="0" u="none" strike="noStrike" cap="none">
                <a:solidFill>
                  <a:srgbClr val="FFFFFF"/>
                </a:solidFill>
                <a:latin typeface="Cabin"/>
                <a:ea typeface="Cabin"/>
                <a:cs typeface="Cabin"/>
                <a:sym typeface="Cabin"/>
              </a:defRPr>
            </a:lvl1pPr>
            <a:lvl2pPr marL="0" marR="0" lvl="1" indent="0" algn="r" rtl="0">
              <a:spcBef>
                <a:spcPts val="0"/>
              </a:spcBef>
              <a:buNone/>
              <a:defRPr sz="600" b="0" i="0" u="none" strike="noStrike" cap="none">
                <a:solidFill>
                  <a:srgbClr val="FFFFFF"/>
                </a:solidFill>
                <a:latin typeface="Cabin"/>
                <a:ea typeface="Cabin"/>
                <a:cs typeface="Cabin"/>
                <a:sym typeface="Cabin"/>
              </a:defRPr>
            </a:lvl2pPr>
            <a:lvl3pPr marL="0" marR="0" lvl="2" indent="0" algn="r" rtl="0">
              <a:spcBef>
                <a:spcPts val="0"/>
              </a:spcBef>
              <a:buNone/>
              <a:defRPr sz="600" b="0" i="0" u="none" strike="noStrike" cap="none">
                <a:solidFill>
                  <a:srgbClr val="FFFFFF"/>
                </a:solidFill>
                <a:latin typeface="Cabin"/>
                <a:ea typeface="Cabin"/>
                <a:cs typeface="Cabin"/>
                <a:sym typeface="Cabin"/>
              </a:defRPr>
            </a:lvl3pPr>
            <a:lvl4pPr marL="0" marR="0" lvl="3" indent="0" algn="r" rtl="0">
              <a:spcBef>
                <a:spcPts val="0"/>
              </a:spcBef>
              <a:buNone/>
              <a:defRPr sz="600" b="0" i="0" u="none" strike="noStrike" cap="none">
                <a:solidFill>
                  <a:srgbClr val="FFFFFF"/>
                </a:solidFill>
                <a:latin typeface="Cabin"/>
                <a:ea typeface="Cabin"/>
                <a:cs typeface="Cabin"/>
                <a:sym typeface="Cabin"/>
              </a:defRPr>
            </a:lvl4pPr>
            <a:lvl5pPr marL="0" marR="0" lvl="4" indent="0" algn="r" rtl="0">
              <a:spcBef>
                <a:spcPts val="0"/>
              </a:spcBef>
              <a:buNone/>
              <a:defRPr sz="600" b="0" i="0" u="none" strike="noStrike" cap="none">
                <a:solidFill>
                  <a:srgbClr val="FFFFFF"/>
                </a:solidFill>
                <a:latin typeface="Cabin"/>
                <a:ea typeface="Cabin"/>
                <a:cs typeface="Cabin"/>
                <a:sym typeface="Cabin"/>
              </a:defRPr>
            </a:lvl5pPr>
            <a:lvl6pPr marL="0" marR="0" lvl="5" indent="0" algn="r" rtl="0">
              <a:spcBef>
                <a:spcPts val="0"/>
              </a:spcBef>
              <a:buNone/>
              <a:defRPr sz="600" b="0" i="0" u="none" strike="noStrike" cap="none">
                <a:solidFill>
                  <a:srgbClr val="FFFFFF"/>
                </a:solidFill>
                <a:latin typeface="Cabin"/>
                <a:ea typeface="Cabin"/>
                <a:cs typeface="Cabin"/>
                <a:sym typeface="Cabin"/>
              </a:defRPr>
            </a:lvl6pPr>
            <a:lvl7pPr marL="0" marR="0" lvl="6" indent="0" algn="r" rtl="0">
              <a:spcBef>
                <a:spcPts val="0"/>
              </a:spcBef>
              <a:buNone/>
              <a:defRPr sz="600" b="0" i="0" u="none" strike="noStrike" cap="none">
                <a:solidFill>
                  <a:srgbClr val="FFFFFF"/>
                </a:solidFill>
                <a:latin typeface="Cabin"/>
                <a:ea typeface="Cabin"/>
                <a:cs typeface="Cabin"/>
                <a:sym typeface="Cabin"/>
              </a:defRPr>
            </a:lvl7pPr>
            <a:lvl8pPr marL="0" marR="0" lvl="7" indent="0" algn="r" rtl="0">
              <a:spcBef>
                <a:spcPts val="0"/>
              </a:spcBef>
              <a:buNone/>
              <a:defRPr sz="600" b="0" i="0" u="none" strike="noStrike" cap="none">
                <a:solidFill>
                  <a:srgbClr val="FFFFFF"/>
                </a:solidFill>
                <a:latin typeface="Cabin"/>
                <a:ea typeface="Cabin"/>
                <a:cs typeface="Cabin"/>
                <a:sym typeface="Cabin"/>
              </a:defRPr>
            </a:lvl8pPr>
            <a:lvl9pPr marL="0" marR="0" lvl="8" indent="0" algn="r" rtl="0">
              <a:spcBef>
                <a:spcPts val="0"/>
              </a:spcBef>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154" name="Google Shape;154;p26"/>
          <p:cNvSpPr txBox="1">
            <a:spLocks noGrp="1"/>
          </p:cNvSpPr>
          <p:nvPr>
            <p:ph type="body" idx="1"/>
          </p:nvPr>
        </p:nvSpPr>
        <p:spPr>
          <a:xfrm>
            <a:off x="685800" y="1664629"/>
            <a:ext cx="3657600" cy="2796900"/>
          </a:xfrm>
          <a:prstGeom prst="rect">
            <a:avLst/>
          </a:prstGeom>
          <a:noFill/>
          <a:ln>
            <a:noFill/>
          </a:ln>
        </p:spPr>
        <p:txBody>
          <a:bodyPr spcFirstLastPara="1" wrap="square" lIns="91175" tIns="91175" rIns="91175" bIns="91175" anchor="t" anchorCtr="0">
            <a:noAutofit/>
          </a:bodyPr>
          <a:lstStyle>
            <a:lvl1pPr marL="457200" marR="0" lvl="0" indent="-330200" algn="l" rtl="0">
              <a:spcBef>
                <a:spcPts val="0"/>
              </a:spcBef>
              <a:spcAft>
                <a:spcPts val="0"/>
              </a:spcAft>
              <a:buClr>
                <a:srgbClr val="6C6463"/>
              </a:buClr>
              <a:buSzPts val="1600"/>
              <a:buChar char="•"/>
              <a:defRPr sz="1600" i="0" u="none" strike="noStrike" cap="none">
                <a:solidFill>
                  <a:srgbClr val="6C6463"/>
                </a:solidFill>
              </a:defRPr>
            </a:lvl1pPr>
            <a:lvl2pPr marL="914400" marR="0" lvl="1" indent="-330200" algn="l" rtl="0">
              <a:spcBef>
                <a:spcPts val="800"/>
              </a:spcBef>
              <a:spcAft>
                <a:spcPts val="0"/>
              </a:spcAft>
              <a:buClr>
                <a:srgbClr val="6C6463"/>
              </a:buClr>
              <a:buSzPts val="1600"/>
              <a:buChar char="–"/>
              <a:defRPr sz="1600" i="0" u="none" strike="noStrike" cap="none">
                <a:solidFill>
                  <a:srgbClr val="6C6463"/>
                </a:solidFill>
              </a:defRPr>
            </a:lvl2pPr>
            <a:lvl3pPr marL="1371600" marR="0" lvl="2" indent="-330200" algn="l" rtl="0">
              <a:spcBef>
                <a:spcPts val="800"/>
              </a:spcBef>
              <a:spcAft>
                <a:spcPts val="0"/>
              </a:spcAft>
              <a:buClr>
                <a:srgbClr val="6C6463"/>
              </a:buClr>
              <a:buSzPts val="1600"/>
              <a:buChar char="•"/>
              <a:defRPr sz="1600" i="0" u="none" strike="noStrike" cap="none">
                <a:solidFill>
                  <a:srgbClr val="6C6463"/>
                </a:solidFill>
              </a:defRPr>
            </a:lvl3pPr>
            <a:lvl4pPr marL="1828800" marR="0" lvl="3" indent="-317500" algn="l" rtl="0">
              <a:spcBef>
                <a:spcPts val="300"/>
              </a:spcBef>
              <a:spcAft>
                <a:spcPts val="0"/>
              </a:spcAft>
              <a:buClr>
                <a:srgbClr val="6C6463"/>
              </a:buClr>
              <a:buSzPts val="1400"/>
              <a:buChar char="–"/>
              <a:defRPr sz="1400" i="0" u="none" strike="noStrike" cap="none">
                <a:solidFill>
                  <a:srgbClr val="6C6463"/>
                </a:solidFill>
              </a:defRPr>
            </a:lvl4pPr>
            <a:lvl5pPr marL="2286000" marR="0" lvl="4" indent="-317500" algn="l" rtl="0">
              <a:spcBef>
                <a:spcPts val="300"/>
              </a:spcBef>
              <a:spcAft>
                <a:spcPts val="0"/>
              </a:spcAft>
              <a:buClr>
                <a:srgbClr val="FFFFFF"/>
              </a:buClr>
              <a:buSzPts val="1400"/>
              <a:buChar char="»"/>
              <a:defRPr sz="1400" i="0" u="none" strike="noStrike" cap="none">
                <a:solidFill>
                  <a:srgbClr val="FFFFFF"/>
                </a:solidFill>
              </a:defRPr>
            </a:lvl5pPr>
            <a:lvl6pPr marL="2743200" marR="0" lvl="5" indent="-355600" algn="l" rtl="0">
              <a:spcBef>
                <a:spcPts val="400"/>
              </a:spcBef>
              <a:spcAft>
                <a:spcPts val="0"/>
              </a:spcAft>
              <a:buClr>
                <a:schemeClr val="dk1"/>
              </a:buClr>
              <a:buSzPts val="2000"/>
              <a:buChar char="•"/>
              <a:defRPr sz="2000" i="0" u="none" strike="noStrike" cap="none">
                <a:solidFill>
                  <a:schemeClr val="dk1"/>
                </a:solidFill>
              </a:defRPr>
            </a:lvl6pPr>
            <a:lvl7pPr marL="3200400" marR="0" lvl="6" indent="-355600" algn="l" rtl="0">
              <a:spcBef>
                <a:spcPts val="400"/>
              </a:spcBef>
              <a:spcAft>
                <a:spcPts val="0"/>
              </a:spcAft>
              <a:buClr>
                <a:schemeClr val="dk1"/>
              </a:buClr>
              <a:buSzPts val="2000"/>
              <a:buChar char="•"/>
              <a:defRPr sz="2000" i="0" u="none" strike="noStrike" cap="none">
                <a:solidFill>
                  <a:schemeClr val="dk1"/>
                </a:solidFill>
              </a:defRPr>
            </a:lvl7pPr>
            <a:lvl8pPr marL="3657600" marR="0" lvl="7" indent="-355600" algn="l" rtl="0">
              <a:spcBef>
                <a:spcPts val="400"/>
              </a:spcBef>
              <a:spcAft>
                <a:spcPts val="0"/>
              </a:spcAft>
              <a:buClr>
                <a:schemeClr val="dk1"/>
              </a:buClr>
              <a:buSzPts val="2000"/>
              <a:buChar char="•"/>
              <a:defRPr sz="2000" i="0" u="none" strike="noStrike" cap="none">
                <a:solidFill>
                  <a:schemeClr val="dk1"/>
                </a:solidFill>
              </a:defRPr>
            </a:lvl8pPr>
            <a:lvl9pPr marL="4114800" marR="0" lvl="8" indent="-355600" algn="l" rtl="0">
              <a:spcBef>
                <a:spcPts val="400"/>
              </a:spcBef>
              <a:spcAft>
                <a:spcPts val="0"/>
              </a:spcAft>
              <a:buClr>
                <a:schemeClr val="dk1"/>
              </a:buClr>
              <a:buSzPts val="2000"/>
              <a:buChar char="•"/>
              <a:defRPr sz="2000" i="0" u="none" strike="noStrike" cap="none">
                <a:solidFill>
                  <a:schemeClr val="dk1"/>
                </a:solidFill>
              </a:defRPr>
            </a:lvl9pPr>
          </a:lstStyle>
          <a:p>
            <a:endParaRPr/>
          </a:p>
        </p:txBody>
      </p:sp>
      <p:sp>
        <p:nvSpPr>
          <p:cNvPr id="155" name="Google Shape;155;p26"/>
          <p:cNvSpPr txBox="1">
            <a:spLocks noGrp="1"/>
          </p:cNvSpPr>
          <p:nvPr>
            <p:ph type="body" idx="3"/>
          </p:nvPr>
        </p:nvSpPr>
        <p:spPr>
          <a:xfrm rot="-5400000">
            <a:off x="7870634" y="1089061"/>
            <a:ext cx="2057400" cy="184800"/>
          </a:xfrm>
          <a:prstGeom prst="rect">
            <a:avLst/>
          </a:prstGeom>
          <a:noFill/>
          <a:ln>
            <a:noFill/>
          </a:ln>
        </p:spPr>
        <p:txBody>
          <a:bodyPr spcFirstLastPara="1" wrap="square" lIns="91175" tIns="91175" rIns="91175" bIns="91175" anchor="t" anchorCtr="0">
            <a:noAutofit/>
          </a:bodyPr>
          <a:lstStyle>
            <a:lvl1pPr marL="457200" marR="0" lvl="0" indent="-228600" algn="r" rtl="0">
              <a:spcBef>
                <a:spcPts val="0"/>
              </a:spcBef>
              <a:spcAft>
                <a:spcPts val="0"/>
              </a:spcAft>
              <a:buClr>
                <a:srgbClr val="FFFFFF"/>
              </a:buClr>
              <a:buSzPts val="1600"/>
              <a:buFont typeface="Arial"/>
              <a:buNone/>
              <a:defRPr sz="600" b="0" i="0" u="none" strike="noStrike" cap="none">
                <a:solidFill>
                  <a:srgbClr val="FFFFFF"/>
                </a:solidFill>
                <a:latin typeface="Cabin"/>
                <a:ea typeface="Cabin"/>
                <a:cs typeface="Cabin"/>
                <a:sym typeface="Cabin"/>
              </a:defRPr>
            </a:lvl1pPr>
            <a:lvl2pPr marL="914400" marR="0" lvl="1" indent="-228600" algn="l" rtl="0">
              <a:spcBef>
                <a:spcPts val="800"/>
              </a:spcBef>
              <a:spcAft>
                <a:spcPts val="0"/>
              </a:spcAft>
              <a:buClr>
                <a:schemeClr val="lt1"/>
              </a:buClr>
              <a:buSzPts val="1600"/>
              <a:buFont typeface="Arial"/>
              <a:buNone/>
              <a:defRPr sz="1800" b="0" i="0" u="none" strike="noStrike" cap="none">
                <a:solidFill>
                  <a:schemeClr val="lt1"/>
                </a:solidFill>
                <a:latin typeface="Cabin"/>
                <a:ea typeface="Cabin"/>
                <a:cs typeface="Cabin"/>
                <a:sym typeface="Cabin"/>
              </a:defRPr>
            </a:lvl2pPr>
            <a:lvl3pPr marL="1371600" marR="0" lvl="2" indent="-228600" algn="l" rtl="0">
              <a:spcBef>
                <a:spcPts val="800"/>
              </a:spcBef>
              <a:spcAft>
                <a:spcPts val="0"/>
              </a:spcAft>
              <a:buClr>
                <a:schemeClr val="lt1"/>
              </a:buClr>
              <a:buSzPts val="1800"/>
              <a:buFont typeface="Arial"/>
              <a:buNone/>
              <a:defRPr sz="1600" b="0" i="0" u="none" strike="noStrike" cap="none">
                <a:solidFill>
                  <a:schemeClr val="lt1"/>
                </a:solidFill>
                <a:latin typeface="Cabin"/>
                <a:ea typeface="Cabin"/>
                <a:cs typeface="Cabin"/>
                <a:sym typeface="Cabin"/>
              </a:defRPr>
            </a:lvl3pPr>
            <a:lvl4pPr marL="1828800" marR="0" lvl="3" indent="-228600" algn="l" rtl="0">
              <a:spcBef>
                <a:spcPts val="300"/>
              </a:spcBef>
              <a:spcAft>
                <a:spcPts val="0"/>
              </a:spcAft>
              <a:buClr>
                <a:schemeClr val="lt1"/>
              </a:buClr>
              <a:buSzPts val="1600"/>
              <a:buFont typeface="Arial"/>
              <a:buNone/>
              <a:defRPr sz="1400" b="0" i="0" u="none" strike="noStrike" cap="none">
                <a:solidFill>
                  <a:schemeClr val="lt1"/>
                </a:solidFill>
                <a:latin typeface="Cabin"/>
                <a:ea typeface="Cabin"/>
                <a:cs typeface="Cabin"/>
                <a:sym typeface="Cabin"/>
              </a:defRPr>
            </a:lvl4pPr>
            <a:lvl5pPr marL="2286000" marR="0" lvl="4" indent="-228600" algn="l" rtl="0">
              <a:spcBef>
                <a:spcPts val="200"/>
              </a:spcBef>
              <a:spcAft>
                <a:spcPts val="0"/>
              </a:spcAft>
              <a:buClr>
                <a:schemeClr val="lt1"/>
              </a:buClr>
              <a:buSzPts val="1400"/>
              <a:buFont typeface="Arial"/>
              <a:buNone/>
              <a:defRPr sz="1200" b="0" i="0" u="none" strike="noStrike" cap="none">
                <a:solidFill>
                  <a:schemeClr val="lt1"/>
                </a:solidFill>
                <a:latin typeface="Cabin"/>
                <a:ea typeface="Cabin"/>
                <a:cs typeface="Cabin"/>
                <a:sym typeface="Cabin"/>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156" name="Google Shape;156;p26"/>
          <p:cNvSpPr txBox="1">
            <a:spLocks noGrp="1"/>
          </p:cNvSpPr>
          <p:nvPr>
            <p:ph type="title"/>
          </p:nvPr>
        </p:nvSpPr>
        <p:spPr>
          <a:xfrm>
            <a:off x="685800" y="673312"/>
            <a:ext cx="3657600" cy="824400"/>
          </a:xfrm>
          <a:prstGeom prst="rect">
            <a:avLst/>
          </a:prstGeom>
          <a:noFill/>
          <a:ln>
            <a:noFill/>
          </a:ln>
        </p:spPr>
        <p:txBody>
          <a:bodyPr spcFirstLastPara="1" wrap="square" lIns="91175" tIns="91175" rIns="91175" bIns="91175" anchor="b" anchorCtr="0">
            <a:noAutofit/>
          </a:bodyPr>
          <a:lstStyle>
            <a:lvl1pPr marL="0" marR="0" lvl="0" indent="0" algn="l" rtl="0">
              <a:spcBef>
                <a:spcPts val="0"/>
              </a:spcBef>
              <a:spcAft>
                <a:spcPts val="0"/>
              </a:spcAft>
              <a:buClr>
                <a:schemeClr val="dk2"/>
              </a:buClr>
              <a:buSzPts val="1400"/>
              <a:buNone/>
              <a:defRPr sz="2400" i="0" u="none" strike="noStrike" cap="none">
                <a:solidFill>
                  <a:schemeClr val="dk2"/>
                </a:solidFil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2_Red/Gray Title Only">
  <p:cSld name="2_Red/Gray Title Only">
    <p:bg>
      <p:bgPr>
        <a:solidFill>
          <a:srgbClr val="E7E7E5"/>
        </a:solidFill>
        <a:effectLst/>
      </p:bgPr>
    </p:bg>
    <p:spTree>
      <p:nvGrpSpPr>
        <p:cNvPr id="1" name="Shape 157"/>
        <p:cNvGrpSpPr/>
        <p:nvPr/>
      </p:nvGrpSpPr>
      <p:grpSpPr>
        <a:xfrm>
          <a:off x="0" y="0"/>
          <a:ext cx="0" cy="0"/>
          <a:chOff x="0" y="0"/>
          <a:chExt cx="0" cy="0"/>
        </a:xfrm>
      </p:grpSpPr>
      <p:sp>
        <p:nvSpPr>
          <p:cNvPr id="158" name="Google Shape;158;p27"/>
          <p:cNvSpPr>
            <a:spLocks noGrp="1"/>
          </p:cNvSpPr>
          <p:nvPr>
            <p:ph type="pic" idx="2"/>
          </p:nvPr>
        </p:nvSpPr>
        <p:spPr>
          <a:xfrm>
            <a:off x="152400" y="152761"/>
            <a:ext cx="4419600" cy="4838100"/>
          </a:xfrm>
          <a:prstGeom prst="rect">
            <a:avLst/>
          </a:prstGeom>
          <a:solidFill>
            <a:schemeClr val="lt1"/>
          </a:solidFill>
          <a:ln>
            <a:noFill/>
          </a:ln>
        </p:spPr>
        <p:txBody>
          <a:bodyPr spcFirstLastPara="1" wrap="square" lIns="91175" tIns="91175" rIns="91175" bIns="91175" anchor="t" anchorCtr="0">
            <a:noAutofit/>
          </a:bodyPr>
          <a:lstStyle>
            <a:lvl1pPr marL="0" marR="0" lvl="0" indent="0" algn="l" rtl="0">
              <a:lnSpc>
                <a:spcPct val="100000"/>
              </a:lnSpc>
              <a:spcBef>
                <a:spcPts val="200"/>
              </a:spcBef>
              <a:spcAft>
                <a:spcPts val="0"/>
              </a:spcAft>
              <a:buClr>
                <a:srgbClr val="6C6463"/>
              </a:buClr>
              <a:buSzPts val="1400"/>
              <a:buFont typeface="Gill Sans"/>
              <a:buNone/>
              <a:defRPr sz="1200" i="0" u="none" strike="noStrike" cap="none">
                <a:solidFill>
                  <a:srgbClr val="6C6463"/>
                </a:solidFill>
                <a:latin typeface="Gill Sans"/>
                <a:ea typeface="Gill Sans"/>
                <a:cs typeface="Gill Sans"/>
                <a:sym typeface="Gill Sans"/>
              </a:defRPr>
            </a:lvl1pPr>
            <a:lvl2pPr marL="685800" marR="0" lvl="1" indent="-241300" algn="l" rtl="0">
              <a:spcBef>
                <a:spcPts val="0"/>
              </a:spcBef>
              <a:spcAft>
                <a:spcPts val="0"/>
              </a:spcAft>
              <a:buClr>
                <a:srgbClr val="6C6463"/>
              </a:buClr>
              <a:buSzPts val="1600"/>
              <a:buFont typeface="Gill Sans"/>
              <a:buChar char="–"/>
              <a:defRPr sz="1600" i="0" u="none" strike="noStrike" cap="none">
                <a:solidFill>
                  <a:srgbClr val="6C6463"/>
                </a:solidFill>
                <a:latin typeface="Gill Sans"/>
                <a:ea typeface="Gill Sans"/>
                <a:cs typeface="Gill Sans"/>
                <a:sym typeface="Gill Sans"/>
              </a:defRPr>
            </a:lvl2pPr>
            <a:lvl3pPr marL="914400" marR="0" lvl="2" indent="-241300" algn="l" rtl="0">
              <a:spcBef>
                <a:spcPts val="800"/>
              </a:spcBef>
              <a:spcAft>
                <a:spcPts val="0"/>
              </a:spcAft>
              <a:buClr>
                <a:srgbClr val="6C6463"/>
              </a:buClr>
              <a:buSzPts val="1800"/>
              <a:buFont typeface="Gill Sans"/>
              <a:buChar char="•"/>
              <a:defRPr sz="1800" i="0" u="none" strike="noStrike" cap="none">
                <a:solidFill>
                  <a:srgbClr val="6C6463"/>
                </a:solidFill>
                <a:latin typeface="Gill Sans"/>
                <a:ea typeface="Gill Sans"/>
                <a:cs typeface="Gill Sans"/>
                <a:sym typeface="Gill Sans"/>
              </a:defRPr>
            </a:lvl3pPr>
            <a:lvl4pPr marL="1143000" marR="0" lvl="3" indent="-228600" algn="l" rtl="0">
              <a:spcBef>
                <a:spcPts val="300"/>
              </a:spcBef>
              <a:spcAft>
                <a:spcPts val="0"/>
              </a:spcAft>
              <a:buClr>
                <a:srgbClr val="6C6463"/>
              </a:buClr>
              <a:buSzPts val="1600"/>
              <a:buFont typeface="Gill Sans"/>
              <a:buChar char="–"/>
              <a:defRPr sz="1600" i="0" u="none" strike="noStrike" cap="none">
                <a:solidFill>
                  <a:srgbClr val="6C6463"/>
                </a:solidFill>
                <a:latin typeface="Gill Sans"/>
                <a:ea typeface="Gill Sans"/>
                <a:cs typeface="Gill Sans"/>
                <a:sym typeface="Gill Sans"/>
              </a:defRPr>
            </a:lvl4pPr>
            <a:lvl5pPr marL="1244600" marR="0" lvl="4" indent="-228600" algn="l" rtl="0">
              <a:spcBef>
                <a:spcPts val="300"/>
              </a:spcBef>
              <a:spcAft>
                <a:spcPts val="0"/>
              </a:spcAft>
              <a:buClr>
                <a:srgbClr val="6C6463"/>
              </a:buClr>
              <a:buSzPts val="1400"/>
              <a:buFont typeface="Gill Sans"/>
              <a:buChar char="»"/>
              <a:defRPr sz="1400" i="0" u="none" strike="noStrike" cap="none">
                <a:solidFill>
                  <a:srgbClr val="6C6463"/>
                </a:solidFill>
                <a:latin typeface="Gill Sans"/>
                <a:ea typeface="Gill Sans"/>
                <a:cs typeface="Gill Sans"/>
                <a:sym typeface="Gill Sans"/>
              </a:defRPr>
            </a:lvl5pPr>
            <a:lvl6pPr marL="2501900" marR="0" lvl="5" indent="-215900" algn="l" rtl="0">
              <a:spcBef>
                <a:spcPts val="400"/>
              </a:spcBef>
              <a:spcAft>
                <a:spcPts val="0"/>
              </a:spcAft>
              <a:buClr>
                <a:schemeClr val="dk1"/>
              </a:buClr>
              <a:buSzPts val="2000"/>
              <a:buFont typeface="Gill Sans"/>
              <a:buChar char="•"/>
              <a:defRPr sz="2000" i="0" u="none" strike="noStrike" cap="none">
                <a:solidFill>
                  <a:schemeClr val="dk1"/>
                </a:solidFill>
                <a:latin typeface="Gill Sans"/>
                <a:ea typeface="Gill Sans"/>
                <a:cs typeface="Gill Sans"/>
                <a:sym typeface="Gill Sans"/>
              </a:defRPr>
            </a:lvl6pPr>
            <a:lvl7pPr marL="2959100" marR="0" lvl="6" indent="-215900" algn="l" rtl="0">
              <a:spcBef>
                <a:spcPts val="400"/>
              </a:spcBef>
              <a:spcAft>
                <a:spcPts val="0"/>
              </a:spcAft>
              <a:buClr>
                <a:schemeClr val="dk1"/>
              </a:buClr>
              <a:buSzPts val="2000"/>
              <a:buFont typeface="Gill Sans"/>
              <a:buChar char="•"/>
              <a:defRPr sz="2000" i="0" u="none" strike="noStrike" cap="none">
                <a:solidFill>
                  <a:schemeClr val="dk1"/>
                </a:solidFill>
                <a:latin typeface="Gill Sans"/>
                <a:ea typeface="Gill Sans"/>
                <a:cs typeface="Gill Sans"/>
                <a:sym typeface="Gill Sans"/>
              </a:defRPr>
            </a:lvl7pPr>
            <a:lvl8pPr marL="3416300" marR="0" lvl="7" indent="-228600" algn="l" rtl="0">
              <a:spcBef>
                <a:spcPts val="400"/>
              </a:spcBef>
              <a:spcAft>
                <a:spcPts val="0"/>
              </a:spcAft>
              <a:buClr>
                <a:schemeClr val="dk1"/>
              </a:buClr>
              <a:buSzPts val="2000"/>
              <a:buFont typeface="Gill Sans"/>
              <a:buChar char="•"/>
              <a:defRPr sz="2000" i="0" u="none" strike="noStrike" cap="none">
                <a:solidFill>
                  <a:schemeClr val="dk1"/>
                </a:solidFill>
                <a:latin typeface="Gill Sans"/>
                <a:ea typeface="Gill Sans"/>
                <a:cs typeface="Gill Sans"/>
                <a:sym typeface="Gill Sans"/>
              </a:defRPr>
            </a:lvl8pPr>
            <a:lvl9pPr marL="3873500" marR="0" lvl="8" indent="-228600" algn="l" rtl="0">
              <a:spcBef>
                <a:spcPts val="400"/>
              </a:spcBef>
              <a:spcAft>
                <a:spcPts val="0"/>
              </a:spcAft>
              <a:buClr>
                <a:schemeClr val="dk1"/>
              </a:buClr>
              <a:buSzPts val="2000"/>
              <a:buFont typeface="Gill Sans"/>
              <a:buChar char="•"/>
              <a:defRPr sz="2000" i="0" u="none" strike="noStrike" cap="none">
                <a:solidFill>
                  <a:schemeClr val="dk1"/>
                </a:solidFill>
                <a:latin typeface="Gill Sans"/>
                <a:ea typeface="Gill Sans"/>
                <a:cs typeface="Gill Sans"/>
                <a:sym typeface="Gill Sans"/>
              </a:defRPr>
            </a:lvl9pPr>
          </a:lstStyle>
          <a:p>
            <a:endParaRPr/>
          </a:p>
        </p:txBody>
      </p:sp>
      <p:sp>
        <p:nvSpPr>
          <p:cNvPr id="159" name="Google Shape;159;p27"/>
          <p:cNvSpPr txBox="1">
            <a:spLocks noGrp="1"/>
          </p:cNvSpPr>
          <p:nvPr>
            <p:ph type="sldNum" idx="12"/>
          </p:nvPr>
        </p:nvSpPr>
        <p:spPr>
          <a:xfrm>
            <a:off x="6858000" y="4806072"/>
            <a:ext cx="2133600" cy="184800"/>
          </a:xfrm>
          <a:prstGeom prst="rect">
            <a:avLst/>
          </a:prstGeom>
          <a:noFill/>
          <a:ln>
            <a:noFill/>
          </a:ln>
        </p:spPr>
        <p:txBody>
          <a:bodyPr spcFirstLastPara="1" wrap="square" lIns="91175" tIns="45575" rIns="91175" bIns="45575" anchor="ctr" anchorCtr="0">
            <a:noAutofit/>
          </a:bodyPr>
          <a:lstStyle>
            <a:lvl1pPr marL="0" marR="0" lvl="0" indent="0" algn="r" rtl="0">
              <a:spcBef>
                <a:spcPts val="0"/>
              </a:spcBef>
              <a:buNone/>
              <a:defRPr sz="600" b="0" i="0" u="none" strike="noStrike" cap="none">
                <a:solidFill>
                  <a:srgbClr val="6C6463"/>
                </a:solidFill>
                <a:latin typeface="Cabin"/>
                <a:ea typeface="Cabin"/>
                <a:cs typeface="Cabin"/>
                <a:sym typeface="Cabin"/>
              </a:defRPr>
            </a:lvl1pPr>
            <a:lvl2pPr marL="0" marR="0" lvl="1" indent="0" algn="r" rtl="0">
              <a:spcBef>
                <a:spcPts val="0"/>
              </a:spcBef>
              <a:buNone/>
              <a:defRPr sz="600" b="0" i="0" u="none" strike="noStrike" cap="none">
                <a:solidFill>
                  <a:srgbClr val="6C6463"/>
                </a:solidFill>
                <a:latin typeface="Cabin"/>
                <a:ea typeface="Cabin"/>
                <a:cs typeface="Cabin"/>
                <a:sym typeface="Cabin"/>
              </a:defRPr>
            </a:lvl2pPr>
            <a:lvl3pPr marL="0" marR="0" lvl="2" indent="0" algn="r" rtl="0">
              <a:spcBef>
                <a:spcPts val="0"/>
              </a:spcBef>
              <a:buNone/>
              <a:defRPr sz="600" b="0" i="0" u="none" strike="noStrike" cap="none">
                <a:solidFill>
                  <a:srgbClr val="6C6463"/>
                </a:solidFill>
                <a:latin typeface="Cabin"/>
                <a:ea typeface="Cabin"/>
                <a:cs typeface="Cabin"/>
                <a:sym typeface="Cabin"/>
              </a:defRPr>
            </a:lvl3pPr>
            <a:lvl4pPr marL="0" marR="0" lvl="3" indent="0" algn="r" rtl="0">
              <a:spcBef>
                <a:spcPts val="0"/>
              </a:spcBef>
              <a:buNone/>
              <a:defRPr sz="600" b="0" i="0" u="none" strike="noStrike" cap="none">
                <a:solidFill>
                  <a:srgbClr val="6C6463"/>
                </a:solidFill>
                <a:latin typeface="Cabin"/>
                <a:ea typeface="Cabin"/>
                <a:cs typeface="Cabin"/>
                <a:sym typeface="Cabin"/>
              </a:defRPr>
            </a:lvl4pPr>
            <a:lvl5pPr marL="0" marR="0" lvl="4" indent="0" algn="r" rtl="0">
              <a:spcBef>
                <a:spcPts val="0"/>
              </a:spcBef>
              <a:buNone/>
              <a:defRPr sz="600" b="0" i="0" u="none" strike="noStrike" cap="none">
                <a:solidFill>
                  <a:srgbClr val="6C6463"/>
                </a:solidFill>
                <a:latin typeface="Cabin"/>
                <a:ea typeface="Cabin"/>
                <a:cs typeface="Cabin"/>
                <a:sym typeface="Cabin"/>
              </a:defRPr>
            </a:lvl5pPr>
            <a:lvl6pPr marL="0" marR="0" lvl="5" indent="0" algn="r" rtl="0">
              <a:spcBef>
                <a:spcPts val="0"/>
              </a:spcBef>
              <a:buNone/>
              <a:defRPr sz="600" b="0" i="0" u="none" strike="noStrike" cap="none">
                <a:solidFill>
                  <a:srgbClr val="6C6463"/>
                </a:solidFill>
                <a:latin typeface="Cabin"/>
                <a:ea typeface="Cabin"/>
                <a:cs typeface="Cabin"/>
                <a:sym typeface="Cabin"/>
              </a:defRPr>
            </a:lvl6pPr>
            <a:lvl7pPr marL="0" marR="0" lvl="6" indent="0" algn="r" rtl="0">
              <a:spcBef>
                <a:spcPts val="0"/>
              </a:spcBef>
              <a:buNone/>
              <a:defRPr sz="600" b="0" i="0" u="none" strike="noStrike" cap="none">
                <a:solidFill>
                  <a:srgbClr val="6C6463"/>
                </a:solidFill>
                <a:latin typeface="Cabin"/>
                <a:ea typeface="Cabin"/>
                <a:cs typeface="Cabin"/>
                <a:sym typeface="Cabin"/>
              </a:defRPr>
            </a:lvl7pPr>
            <a:lvl8pPr marL="0" marR="0" lvl="7" indent="0" algn="r" rtl="0">
              <a:spcBef>
                <a:spcPts val="0"/>
              </a:spcBef>
              <a:buNone/>
              <a:defRPr sz="600" b="0" i="0" u="none" strike="noStrike" cap="none">
                <a:solidFill>
                  <a:srgbClr val="6C6463"/>
                </a:solidFill>
                <a:latin typeface="Cabin"/>
                <a:ea typeface="Cabin"/>
                <a:cs typeface="Cabin"/>
                <a:sym typeface="Cabin"/>
              </a:defRPr>
            </a:lvl8pPr>
            <a:lvl9pPr marL="0" marR="0" lvl="8" indent="0" algn="r" rtl="0">
              <a:spcBef>
                <a:spcPts val="0"/>
              </a:spcBef>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160" name="Google Shape;160;p27"/>
          <p:cNvSpPr txBox="1">
            <a:spLocks noGrp="1"/>
          </p:cNvSpPr>
          <p:nvPr>
            <p:ph type="body" idx="1"/>
          </p:nvPr>
        </p:nvSpPr>
        <p:spPr>
          <a:xfrm rot="-5400000">
            <a:off x="3451035" y="1089061"/>
            <a:ext cx="2057400" cy="184800"/>
          </a:xfrm>
          <a:prstGeom prst="rect">
            <a:avLst/>
          </a:prstGeom>
          <a:noFill/>
          <a:ln>
            <a:noFill/>
          </a:ln>
        </p:spPr>
        <p:txBody>
          <a:bodyPr spcFirstLastPara="1" wrap="square" lIns="91175" tIns="91175" rIns="91175" bIns="91175" anchor="t" anchorCtr="0">
            <a:noAutofit/>
          </a:bodyPr>
          <a:lstStyle>
            <a:lvl1pPr marL="457200" marR="0" lvl="0" indent="-228600" algn="r" rtl="0">
              <a:spcBef>
                <a:spcPts val="0"/>
              </a:spcBef>
              <a:spcAft>
                <a:spcPts val="0"/>
              </a:spcAft>
              <a:buClr>
                <a:srgbClr val="FFFFFF"/>
              </a:buClr>
              <a:buSzPts val="1600"/>
              <a:buNone/>
              <a:defRPr sz="600" i="0" u="none" strike="noStrike" cap="none">
                <a:solidFill>
                  <a:srgbClr val="FFFFFF"/>
                </a:solidFill>
              </a:defRPr>
            </a:lvl1pPr>
            <a:lvl2pPr marL="914400" marR="0" lvl="1" indent="-228600" algn="l" rtl="0">
              <a:spcBef>
                <a:spcPts val="800"/>
              </a:spcBef>
              <a:spcAft>
                <a:spcPts val="0"/>
              </a:spcAft>
              <a:buClr>
                <a:schemeClr val="lt1"/>
              </a:buClr>
              <a:buSzPts val="1600"/>
              <a:buNone/>
              <a:defRPr sz="1800" i="0" u="none" strike="noStrike" cap="none">
                <a:solidFill>
                  <a:schemeClr val="lt1"/>
                </a:solidFill>
              </a:defRPr>
            </a:lvl2pPr>
            <a:lvl3pPr marL="1371600" marR="0" lvl="2" indent="-228600" algn="l" rtl="0">
              <a:spcBef>
                <a:spcPts val="800"/>
              </a:spcBef>
              <a:spcAft>
                <a:spcPts val="0"/>
              </a:spcAft>
              <a:buClr>
                <a:schemeClr val="lt1"/>
              </a:buClr>
              <a:buSzPts val="1800"/>
              <a:buNone/>
              <a:defRPr sz="1600" i="0" u="none" strike="noStrike" cap="none">
                <a:solidFill>
                  <a:schemeClr val="lt1"/>
                </a:solidFill>
              </a:defRPr>
            </a:lvl3pPr>
            <a:lvl4pPr marL="1828800" marR="0" lvl="3" indent="-228600" algn="l" rtl="0">
              <a:spcBef>
                <a:spcPts val="300"/>
              </a:spcBef>
              <a:spcAft>
                <a:spcPts val="0"/>
              </a:spcAft>
              <a:buClr>
                <a:schemeClr val="lt1"/>
              </a:buClr>
              <a:buSzPts val="1600"/>
              <a:buNone/>
              <a:defRPr sz="1400" i="0" u="none" strike="noStrike" cap="none">
                <a:solidFill>
                  <a:schemeClr val="lt1"/>
                </a:solidFill>
              </a:defRPr>
            </a:lvl4pPr>
            <a:lvl5pPr marL="2286000" marR="0" lvl="4" indent="-228600" algn="l" rtl="0">
              <a:spcBef>
                <a:spcPts val="200"/>
              </a:spcBef>
              <a:spcAft>
                <a:spcPts val="0"/>
              </a:spcAft>
              <a:buClr>
                <a:schemeClr val="lt1"/>
              </a:buClr>
              <a:buSzPts val="1400"/>
              <a:buNone/>
              <a:defRPr sz="1200" i="0" u="none" strike="noStrike" cap="none">
                <a:solidFill>
                  <a:schemeClr val="lt1"/>
                </a:solidFill>
              </a:defRPr>
            </a:lvl5pPr>
            <a:lvl6pPr marL="2743200" marR="0" lvl="5" indent="-355600" algn="l" rtl="0">
              <a:spcBef>
                <a:spcPts val="400"/>
              </a:spcBef>
              <a:spcAft>
                <a:spcPts val="0"/>
              </a:spcAft>
              <a:buClr>
                <a:schemeClr val="dk1"/>
              </a:buClr>
              <a:buSzPts val="2000"/>
              <a:buChar char="•"/>
              <a:defRPr sz="2000" i="0" u="none" strike="noStrike" cap="none">
                <a:solidFill>
                  <a:schemeClr val="dk1"/>
                </a:solidFill>
              </a:defRPr>
            </a:lvl6pPr>
            <a:lvl7pPr marL="3200400" marR="0" lvl="6" indent="-355600" algn="l" rtl="0">
              <a:spcBef>
                <a:spcPts val="400"/>
              </a:spcBef>
              <a:spcAft>
                <a:spcPts val="0"/>
              </a:spcAft>
              <a:buClr>
                <a:schemeClr val="dk1"/>
              </a:buClr>
              <a:buSzPts val="2000"/>
              <a:buChar char="•"/>
              <a:defRPr sz="2000" i="0" u="none" strike="noStrike" cap="none">
                <a:solidFill>
                  <a:schemeClr val="dk1"/>
                </a:solidFill>
              </a:defRPr>
            </a:lvl7pPr>
            <a:lvl8pPr marL="3657600" marR="0" lvl="7" indent="-355600" algn="l" rtl="0">
              <a:spcBef>
                <a:spcPts val="400"/>
              </a:spcBef>
              <a:spcAft>
                <a:spcPts val="0"/>
              </a:spcAft>
              <a:buClr>
                <a:schemeClr val="dk1"/>
              </a:buClr>
              <a:buSzPts val="2000"/>
              <a:buChar char="•"/>
              <a:defRPr sz="2000" i="0" u="none" strike="noStrike" cap="none">
                <a:solidFill>
                  <a:schemeClr val="dk1"/>
                </a:solidFill>
              </a:defRPr>
            </a:lvl8pPr>
            <a:lvl9pPr marL="4114800" marR="0" lvl="8" indent="-355600" algn="l" rtl="0">
              <a:spcBef>
                <a:spcPts val="400"/>
              </a:spcBef>
              <a:spcAft>
                <a:spcPts val="0"/>
              </a:spcAft>
              <a:buClr>
                <a:schemeClr val="dk1"/>
              </a:buClr>
              <a:buSzPts val="2000"/>
              <a:buChar char="•"/>
              <a:defRPr sz="2000" i="0" u="none" strike="noStrike" cap="none">
                <a:solidFill>
                  <a:schemeClr val="dk1"/>
                </a:solidFill>
              </a:defRPr>
            </a:lvl9pPr>
          </a:lstStyle>
          <a:p>
            <a:endParaRPr/>
          </a:p>
        </p:txBody>
      </p:sp>
      <p:sp>
        <p:nvSpPr>
          <p:cNvPr id="161" name="Google Shape;161;p27"/>
          <p:cNvSpPr txBox="1">
            <a:spLocks noGrp="1"/>
          </p:cNvSpPr>
          <p:nvPr>
            <p:ph type="title"/>
          </p:nvPr>
        </p:nvSpPr>
        <p:spPr>
          <a:xfrm>
            <a:off x="4877104" y="2171144"/>
            <a:ext cx="3885900" cy="831000"/>
          </a:xfrm>
          <a:prstGeom prst="rect">
            <a:avLst/>
          </a:prstGeom>
          <a:noFill/>
          <a:ln>
            <a:noFill/>
          </a:ln>
        </p:spPr>
        <p:txBody>
          <a:bodyPr spcFirstLastPara="1" wrap="square" lIns="91175" tIns="91175" rIns="91175" bIns="91175" anchor="ctr" anchorCtr="0">
            <a:noAutofit/>
          </a:bodyPr>
          <a:lstStyle>
            <a:lvl1pPr marL="0" marR="0" lvl="0" indent="0" algn="l" rtl="0">
              <a:spcBef>
                <a:spcPts val="0"/>
              </a:spcBef>
              <a:spcAft>
                <a:spcPts val="0"/>
              </a:spcAft>
              <a:buClr>
                <a:schemeClr val="dk2"/>
              </a:buClr>
              <a:buSzPts val="1400"/>
              <a:buNone/>
              <a:defRPr sz="2400" i="0" u="none" strike="noStrike" cap="none">
                <a:solidFill>
                  <a:schemeClr val="dk2"/>
                </a:solidFil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3_Red/Gray 1 Content">
  <p:cSld name="3_Red/Gray 1 Content">
    <p:bg>
      <p:bgPr>
        <a:solidFill>
          <a:schemeClr val="lt1"/>
        </a:solidFill>
        <a:effectLst/>
      </p:bgPr>
    </p:bg>
    <p:spTree>
      <p:nvGrpSpPr>
        <p:cNvPr id="1" name="Shape 162"/>
        <p:cNvGrpSpPr/>
        <p:nvPr/>
      </p:nvGrpSpPr>
      <p:grpSpPr>
        <a:xfrm>
          <a:off x="0" y="0"/>
          <a:ext cx="0" cy="0"/>
          <a:chOff x="0" y="0"/>
          <a:chExt cx="0" cy="0"/>
        </a:xfrm>
      </p:grpSpPr>
      <p:sp>
        <p:nvSpPr>
          <p:cNvPr id="163" name="Google Shape;163;p28"/>
          <p:cNvSpPr txBox="1">
            <a:spLocks noGrp="1"/>
          </p:cNvSpPr>
          <p:nvPr>
            <p:ph type="sldNum" idx="12"/>
          </p:nvPr>
        </p:nvSpPr>
        <p:spPr>
          <a:xfrm>
            <a:off x="6858000" y="4806072"/>
            <a:ext cx="2133600" cy="184800"/>
          </a:xfrm>
          <a:prstGeom prst="rect">
            <a:avLst/>
          </a:prstGeom>
          <a:noFill/>
          <a:ln>
            <a:noFill/>
          </a:ln>
        </p:spPr>
        <p:txBody>
          <a:bodyPr spcFirstLastPara="1" wrap="square" lIns="91175" tIns="45575" rIns="91175" bIns="45575" anchor="ctr" anchorCtr="0">
            <a:noAutofit/>
          </a:bodyPr>
          <a:lstStyle>
            <a:lvl1pPr marL="0" marR="0" lvl="0" indent="0" algn="r" rtl="0">
              <a:spcBef>
                <a:spcPts val="0"/>
              </a:spcBef>
              <a:buNone/>
              <a:defRPr sz="600" b="0" i="0" u="none" strike="noStrike" cap="none">
                <a:solidFill>
                  <a:srgbClr val="6C6463"/>
                </a:solidFill>
                <a:latin typeface="Cabin"/>
                <a:ea typeface="Cabin"/>
                <a:cs typeface="Cabin"/>
                <a:sym typeface="Cabin"/>
              </a:defRPr>
            </a:lvl1pPr>
            <a:lvl2pPr marL="0" marR="0" lvl="1" indent="0" algn="r" rtl="0">
              <a:spcBef>
                <a:spcPts val="0"/>
              </a:spcBef>
              <a:buNone/>
              <a:defRPr sz="600" b="0" i="0" u="none" strike="noStrike" cap="none">
                <a:solidFill>
                  <a:srgbClr val="6C6463"/>
                </a:solidFill>
                <a:latin typeface="Cabin"/>
                <a:ea typeface="Cabin"/>
                <a:cs typeface="Cabin"/>
                <a:sym typeface="Cabin"/>
              </a:defRPr>
            </a:lvl2pPr>
            <a:lvl3pPr marL="0" marR="0" lvl="2" indent="0" algn="r" rtl="0">
              <a:spcBef>
                <a:spcPts val="0"/>
              </a:spcBef>
              <a:buNone/>
              <a:defRPr sz="600" b="0" i="0" u="none" strike="noStrike" cap="none">
                <a:solidFill>
                  <a:srgbClr val="6C6463"/>
                </a:solidFill>
                <a:latin typeface="Cabin"/>
                <a:ea typeface="Cabin"/>
                <a:cs typeface="Cabin"/>
                <a:sym typeface="Cabin"/>
              </a:defRPr>
            </a:lvl3pPr>
            <a:lvl4pPr marL="0" marR="0" lvl="3" indent="0" algn="r" rtl="0">
              <a:spcBef>
                <a:spcPts val="0"/>
              </a:spcBef>
              <a:buNone/>
              <a:defRPr sz="600" b="0" i="0" u="none" strike="noStrike" cap="none">
                <a:solidFill>
                  <a:srgbClr val="6C6463"/>
                </a:solidFill>
                <a:latin typeface="Cabin"/>
                <a:ea typeface="Cabin"/>
                <a:cs typeface="Cabin"/>
                <a:sym typeface="Cabin"/>
              </a:defRPr>
            </a:lvl4pPr>
            <a:lvl5pPr marL="0" marR="0" lvl="4" indent="0" algn="r" rtl="0">
              <a:spcBef>
                <a:spcPts val="0"/>
              </a:spcBef>
              <a:buNone/>
              <a:defRPr sz="600" b="0" i="0" u="none" strike="noStrike" cap="none">
                <a:solidFill>
                  <a:srgbClr val="6C6463"/>
                </a:solidFill>
                <a:latin typeface="Cabin"/>
                <a:ea typeface="Cabin"/>
                <a:cs typeface="Cabin"/>
                <a:sym typeface="Cabin"/>
              </a:defRPr>
            </a:lvl5pPr>
            <a:lvl6pPr marL="0" marR="0" lvl="5" indent="0" algn="r" rtl="0">
              <a:spcBef>
                <a:spcPts val="0"/>
              </a:spcBef>
              <a:buNone/>
              <a:defRPr sz="600" b="0" i="0" u="none" strike="noStrike" cap="none">
                <a:solidFill>
                  <a:srgbClr val="6C6463"/>
                </a:solidFill>
                <a:latin typeface="Cabin"/>
                <a:ea typeface="Cabin"/>
                <a:cs typeface="Cabin"/>
                <a:sym typeface="Cabin"/>
              </a:defRPr>
            </a:lvl6pPr>
            <a:lvl7pPr marL="0" marR="0" lvl="6" indent="0" algn="r" rtl="0">
              <a:spcBef>
                <a:spcPts val="0"/>
              </a:spcBef>
              <a:buNone/>
              <a:defRPr sz="600" b="0" i="0" u="none" strike="noStrike" cap="none">
                <a:solidFill>
                  <a:srgbClr val="6C6463"/>
                </a:solidFill>
                <a:latin typeface="Cabin"/>
                <a:ea typeface="Cabin"/>
                <a:cs typeface="Cabin"/>
                <a:sym typeface="Cabin"/>
              </a:defRPr>
            </a:lvl7pPr>
            <a:lvl8pPr marL="0" marR="0" lvl="7" indent="0" algn="r" rtl="0">
              <a:spcBef>
                <a:spcPts val="0"/>
              </a:spcBef>
              <a:buNone/>
              <a:defRPr sz="600" b="0" i="0" u="none" strike="noStrike" cap="none">
                <a:solidFill>
                  <a:srgbClr val="6C6463"/>
                </a:solidFill>
                <a:latin typeface="Cabin"/>
                <a:ea typeface="Cabin"/>
                <a:cs typeface="Cabin"/>
                <a:sym typeface="Cabin"/>
              </a:defRPr>
            </a:lvl8pPr>
            <a:lvl9pPr marL="0" marR="0" lvl="8" indent="0" algn="r" rtl="0">
              <a:spcBef>
                <a:spcPts val="0"/>
              </a:spcBef>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164" name="Google Shape;164;p28"/>
          <p:cNvSpPr txBox="1">
            <a:spLocks noGrp="1"/>
          </p:cNvSpPr>
          <p:nvPr>
            <p:ph type="title"/>
          </p:nvPr>
        </p:nvSpPr>
        <p:spPr>
          <a:xfrm>
            <a:off x="686104" y="677485"/>
            <a:ext cx="7772400" cy="458100"/>
          </a:xfrm>
          <a:prstGeom prst="rect">
            <a:avLst/>
          </a:prstGeom>
          <a:noFill/>
          <a:ln>
            <a:noFill/>
          </a:ln>
        </p:spPr>
        <p:txBody>
          <a:bodyPr spcFirstLastPara="1" wrap="square" lIns="91175" tIns="91175" rIns="91175" bIns="91175" anchor="b" anchorCtr="0">
            <a:noAutofit/>
          </a:bodyPr>
          <a:lstStyle>
            <a:lvl1pPr marL="0" marR="0" lvl="0" indent="0" algn="l" rtl="0">
              <a:spcBef>
                <a:spcPts val="0"/>
              </a:spcBef>
              <a:spcAft>
                <a:spcPts val="0"/>
              </a:spcAft>
              <a:buClr>
                <a:schemeClr val="dk2"/>
              </a:buClr>
              <a:buSzPts val="1400"/>
              <a:buNone/>
              <a:defRPr sz="2400" i="0" u="none" strike="noStrike" cap="none">
                <a:solidFill>
                  <a:schemeClr val="dk2"/>
                </a:solidFil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65" name="Google Shape;165;p28"/>
          <p:cNvSpPr txBox="1">
            <a:spLocks noGrp="1"/>
          </p:cNvSpPr>
          <p:nvPr>
            <p:ph type="body" idx="1"/>
          </p:nvPr>
        </p:nvSpPr>
        <p:spPr>
          <a:xfrm>
            <a:off x="685800" y="1286662"/>
            <a:ext cx="7772400" cy="3174900"/>
          </a:xfrm>
          <a:prstGeom prst="rect">
            <a:avLst/>
          </a:prstGeom>
          <a:noFill/>
          <a:ln>
            <a:noFill/>
          </a:ln>
        </p:spPr>
        <p:txBody>
          <a:bodyPr spcFirstLastPara="1" wrap="square" lIns="91175" tIns="91175" rIns="91175" bIns="91175" anchor="t" anchorCtr="0">
            <a:noAutofit/>
          </a:bodyPr>
          <a:lstStyle>
            <a:lvl1pPr marL="457200" marR="0" lvl="0" indent="-330200" algn="l" rtl="0">
              <a:lnSpc>
                <a:spcPct val="100000"/>
              </a:lnSpc>
              <a:spcBef>
                <a:spcPts val="0"/>
              </a:spcBef>
              <a:spcAft>
                <a:spcPts val="0"/>
              </a:spcAft>
              <a:buClr>
                <a:srgbClr val="6C6463"/>
              </a:buClr>
              <a:buSzPts val="1600"/>
              <a:buChar char="•"/>
              <a:defRPr sz="1600" i="0" u="none" strike="noStrike" cap="none">
                <a:solidFill>
                  <a:srgbClr val="6C6463"/>
                </a:solidFill>
              </a:defRPr>
            </a:lvl1pPr>
            <a:lvl2pPr marL="914400" marR="0" lvl="1" indent="-330200" algn="l" rtl="0">
              <a:spcBef>
                <a:spcPts val="800"/>
              </a:spcBef>
              <a:spcAft>
                <a:spcPts val="0"/>
              </a:spcAft>
              <a:buClr>
                <a:srgbClr val="6C6463"/>
              </a:buClr>
              <a:buSzPts val="1600"/>
              <a:buChar char="–"/>
              <a:defRPr sz="1600" i="0" u="none" strike="noStrike" cap="none">
                <a:solidFill>
                  <a:srgbClr val="6C6463"/>
                </a:solidFill>
              </a:defRPr>
            </a:lvl2pPr>
            <a:lvl3pPr marL="1371600" marR="0" lvl="2" indent="-342900" algn="l" rtl="0">
              <a:spcBef>
                <a:spcPts val="800"/>
              </a:spcBef>
              <a:spcAft>
                <a:spcPts val="0"/>
              </a:spcAft>
              <a:buClr>
                <a:srgbClr val="6C6463"/>
              </a:buClr>
              <a:buSzPts val="1800"/>
              <a:buChar char="•"/>
              <a:defRPr sz="1800" i="0" u="none" strike="noStrike" cap="none">
                <a:solidFill>
                  <a:srgbClr val="6C6463"/>
                </a:solidFill>
              </a:defRPr>
            </a:lvl3pPr>
            <a:lvl4pPr marL="1828800" marR="0" lvl="3" indent="-330200" algn="l" rtl="0">
              <a:spcBef>
                <a:spcPts val="300"/>
              </a:spcBef>
              <a:spcAft>
                <a:spcPts val="0"/>
              </a:spcAft>
              <a:buClr>
                <a:srgbClr val="6C6463"/>
              </a:buClr>
              <a:buSzPts val="1600"/>
              <a:buChar char="–"/>
              <a:defRPr sz="1600" i="0" u="none" strike="noStrike" cap="none">
                <a:solidFill>
                  <a:srgbClr val="6C6463"/>
                </a:solidFill>
              </a:defRPr>
            </a:lvl4pPr>
            <a:lvl5pPr marL="2286000" marR="0" lvl="4" indent="-317500" algn="l" rtl="0">
              <a:spcBef>
                <a:spcPts val="300"/>
              </a:spcBef>
              <a:spcAft>
                <a:spcPts val="0"/>
              </a:spcAft>
              <a:buClr>
                <a:srgbClr val="6C6463"/>
              </a:buClr>
              <a:buSzPts val="1400"/>
              <a:buChar char="»"/>
              <a:defRPr sz="1400" i="0" u="none" strike="noStrike" cap="none">
                <a:solidFill>
                  <a:srgbClr val="6C6463"/>
                </a:solidFill>
              </a:defRPr>
            </a:lvl5pPr>
            <a:lvl6pPr marL="2743200" marR="0" lvl="5" indent="-355600" algn="l" rtl="0">
              <a:spcBef>
                <a:spcPts val="400"/>
              </a:spcBef>
              <a:spcAft>
                <a:spcPts val="0"/>
              </a:spcAft>
              <a:buClr>
                <a:schemeClr val="dk1"/>
              </a:buClr>
              <a:buSzPts val="2000"/>
              <a:buChar char="•"/>
              <a:defRPr sz="2000" i="0" u="none" strike="noStrike" cap="none">
                <a:solidFill>
                  <a:schemeClr val="dk1"/>
                </a:solidFill>
              </a:defRPr>
            </a:lvl6pPr>
            <a:lvl7pPr marL="3200400" marR="0" lvl="6" indent="-355600" algn="l" rtl="0">
              <a:spcBef>
                <a:spcPts val="400"/>
              </a:spcBef>
              <a:spcAft>
                <a:spcPts val="0"/>
              </a:spcAft>
              <a:buClr>
                <a:schemeClr val="dk1"/>
              </a:buClr>
              <a:buSzPts val="2000"/>
              <a:buChar char="•"/>
              <a:defRPr sz="2000" i="0" u="none" strike="noStrike" cap="none">
                <a:solidFill>
                  <a:schemeClr val="dk1"/>
                </a:solidFill>
              </a:defRPr>
            </a:lvl7pPr>
            <a:lvl8pPr marL="3657600" marR="0" lvl="7" indent="-355600" algn="l" rtl="0">
              <a:spcBef>
                <a:spcPts val="400"/>
              </a:spcBef>
              <a:spcAft>
                <a:spcPts val="0"/>
              </a:spcAft>
              <a:buClr>
                <a:schemeClr val="dk1"/>
              </a:buClr>
              <a:buSzPts val="2000"/>
              <a:buChar char="•"/>
              <a:defRPr sz="2000" i="0" u="none" strike="noStrike" cap="none">
                <a:solidFill>
                  <a:schemeClr val="dk1"/>
                </a:solidFill>
              </a:defRPr>
            </a:lvl8pPr>
            <a:lvl9pPr marL="4114800" marR="0" lvl="8" indent="-355600" algn="l" rtl="0">
              <a:spcBef>
                <a:spcPts val="400"/>
              </a:spcBef>
              <a:spcAft>
                <a:spcPts val="0"/>
              </a:spcAft>
              <a:buClr>
                <a:schemeClr val="dk1"/>
              </a:buClr>
              <a:buSzPts val="2000"/>
              <a:buChar char="•"/>
              <a:defRPr sz="2000" i="0" u="none" strike="noStrike" cap="none">
                <a:solidFill>
                  <a:schemeClr val="dk1"/>
                </a:solidFill>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3_Red/Gray 2 Content">
  <p:cSld name="3_Red/Gray 2 Content">
    <p:bg>
      <p:bgPr>
        <a:solidFill>
          <a:schemeClr val="lt1"/>
        </a:solidFill>
        <a:effectLst/>
      </p:bgPr>
    </p:bg>
    <p:spTree>
      <p:nvGrpSpPr>
        <p:cNvPr id="1" name="Shape 166"/>
        <p:cNvGrpSpPr/>
        <p:nvPr/>
      </p:nvGrpSpPr>
      <p:grpSpPr>
        <a:xfrm>
          <a:off x="0" y="0"/>
          <a:ext cx="0" cy="0"/>
          <a:chOff x="0" y="0"/>
          <a:chExt cx="0" cy="0"/>
        </a:xfrm>
      </p:grpSpPr>
      <p:sp>
        <p:nvSpPr>
          <p:cNvPr id="167" name="Google Shape;167;p29"/>
          <p:cNvSpPr txBox="1">
            <a:spLocks noGrp="1"/>
          </p:cNvSpPr>
          <p:nvPr>
            <p:ph type="body" idx="1"/>
          </p:nvPr>
        </p:nvSpPr>
        <p:spPr>
          <a:xfrm>
            <a:off x="686104" y="1286662"/>
            <a:ext cx="3809700" cy="3174900"/>
          </a:xfrm>
          <a:prstGeom prst="rect">
            <a:avLst/>
          </a:prstGeom>
          <a:noFill/>
          <a:ln>
            <a:noFill/>
          </a:ln>
        </p:spPr>
        <p:txBody>
          <a:bodyPr spcFirstLastPara="1" wrap="square" lIns="91175" tIns="91175" rIns="91175" bIns="91175" anchor="t" anchorCtr="0">
            <a:noAutofit/>
          </a:bodyPr>
          <a:lstStyle>
            <a:lvl1pPr marL="457200" marR="0" lvl="0" indent="-330200" algn="l" rtl="0">
              <a:spcBef>
                <a:spcPts val="0"/>
              </a:spcBef>
              <a:spcAft>
                <a:spcPts val="0"/>
              </a:spcAft>
              <a:buClr>
                <a:srgbClr val="6C6463"/>
              </a:buClr>
              <a:buSzPts val="1600"/>
              <a:buChar char="•"/>
              <a:defRPr sz="1600" i="0" u="none" strike="noStrike" cap="none">
                <a:solidFill>
                  <a:srgbClr val="6C6463"/>
                </a:solidFill>
              </a:defRPr>
            </a:lvl1pPr>
            <a:lvl2pPr marL="914400" marR="0" lvl="1" indent="-330200" algn="l" rtl="0">
              <a:spcBef>
                <a:spcPts val="800"/>
              </a:spcBef>
              <a:spcAft>
                <a:spcPts val="0"/>
              </a:spcAft>
              <a:buClr>
                <a:srgbClr val="6C6463"/>
              </a:buClr>
              <a:buSzPts val="1600"/>
              <a:buChar char="–"/>
              <a:defRPr sz="1600" i="0" u="none" strike="noStrike" cap="none">
                <a:solidFill>
                  <a:srgbClr val="6C6463"/>
                </a:solidFill>
              </a:defRPr>
            </a:lvl2pPr>
            <a:lvl3pPr marL="1371600" marR="0" lvl="2" indent="-330200" algn="l" rtl="0">
              <a:spcBef>
                <a:spcPts val="800"/>
              </a:spcBef>
              <a:spcAft>
                <a:spcPts val="0"/>
              </a:spcAft>
              <a:buClr>
                <a:srgbClr val="6C6463"/>
              </a:buClr>
              <a:buSzPts val="1600"/>
              <a:buChar char="•"/>
              <a:defRPr sz="1600" i="0" u="none" strike="noStrike" cap="none">
                <a:solidFill>
                  <a:srgbClr val="6C6463"/>
                </a:solidFill>
              </a:defRPr>
            </a:lvl3pPr>
            <a:lvl4pPr marL="1828800" marR="0" lvl="3" indent="-317500" algn="l" rtl="0">
              <a:spcBef>
                <a:spcPts val="300"/>
              </a:spcBef>
              <a:spcAft>
                <a:spcPts val="0"/>
              </a:spcAft>
              <a:buClr>
                <a:srgbClr val="6C6463"/>
              </a:buClr>
              <a:buSzPts val="1400"/>
              <a:buChar char="–"/>
              <a:defRPr sz="1400" i="0" u="none" strike="noStrike" cap="none">
                <a:solidFill>
                  <a:srgbClr val="6C6463"/>
                </a:solidFill>
              </a:defRPr>
            </a:lvl4pPr>
            <a:lvl5pPr marL="2286000" marR="0" lvl="4" indent="-330200" algn="l" rtl="0">
              <a:spcBef>
                <a:spcPts val="300"/>
              </a:spcBef>
              <a:spcAft>
                <a:spcPts val="0"/>
              </a:spcAft>
              <a:buClr>
                <a:srgbClr val="6C6463"/>
              </a:buClr>
              <a:buSzPts val="1600"/>
              <a:buChar char="»"/>
              <a:defRPr sz="1600" i="0" u="none" strike="noStrike" cap="none">
                <a:solidFill>
                  <a:srgbClr val="6C6463"/>
                </a:solidFill>
              </a:defRPr>
            </a:lvl5pPr>
            <a:lvl6pPr marL="2743200" marR="0" lvl="5" indent="-342900" algn="l" rtl="0">
              <a:spcBef>
                <a:spcPts val="400"/>
              </a:spcBef>
              <a:spcAft>
                <a:spcPts val="0"/>
              </a:spcAft>
              <a:buClr>
                <a:schemeClr val="dk1"/>
              </a:buClr>
              <a:buSzPts val="1800"/>
              <a:buChar char="•"/>
              <a:defRPr sz="1800" i="0" u="none" strike="noStrike" cap="none">
                <a:solidFill>
                  <a:schemeClr val="dk1"/>
                </a:solidFill>
              </a:defRPr>
            </a:lvl6pPr>
            <a:lvl7pPr marL="3200400" marR="0" lvl="6" indent="-342900" algn="l" rtl="0">
              <a:spcBef>
                <a:spcPts val="400"/>
              </a:spcBef>
              <a:spcAft>
                <a:spcPts val="0"/>
              </a:spcAft>
              <a:buClr>
                <a:schemeClr val="dk1"/>
              </a:buClr>
              <a:buSzPts val="1800"/>
              <a:buChar char="•"/>
              <a:defRPr sz="1800" i="0" u="none" strike="noStrike" cap="none">
                <a:solidFill>
                  <a:schemeClr val="dk1"/>
                </a:solidFill>
              </a:defRPr>
            </a:lvl7pPr>
            <a:lvl8pPr marL="3657600" marR="0" lvl="7" indent="-342900" algn="l" rtl="0">
              <a:spcBef>
                <a:spcPts val="400"/>
              </a:spcBef>
              <a:spcAft>
                <a:spcPts val="0"/>
              </a:spcAft>
              <a:buClr>
                <a:schemeClr val="dk1"/>
              </a:buClr>
              <a:buSzPts val="1800"/>
              <a:buChar char="•"/>
              <a:defRPr sz="1800" i="0" u="none" strike="noStrike" cap="none">
                <a:solidFill>
                  <a:schemeClr val="dk1"/>
                </a:solidFill>
              </a:defRPr>
            </a:lvl8pPr>
            <a:lvl9pPr marL="4114800" marR="0" lvl="8" indent="-342900" algn="l" rtl="0">
              <a:spcBef>
                <a:spcPts val="400"/>
              </a:spcBef>
              <a:spcAft>
                <a:spcPts val="0"/>
              </a:spcAft>
              <a:buClr>
                <a:schemeClr val="dk1"/>
              </a:buClr>
              <a:buSzPts val="1800"/>
              <a:buChar char="•"/>
              <a:defRPr sz="1800" i="0" u="none" strike="noStrike" cap="none">
                <a:solidFill>
                  <a:schemeClr val="dk1"/>
                </a:solidFill>
              </a:defRPr>
            </a:lvl9pPr>
          </a:lstStyle>
          <a:p>
            <a:endParaRPr/>
          </a:p>
        </p:txBody>
      </p:sp>
      <p:sp>
        <p:nvSpPr>
          <p:cNvPr id="168" name="Google Shape;168;p29"/>
          <p:cNvSpPr txBox="1">
            <a:spLocks noGrp="1"/>
          </p:cNvSpPr>
          <p:nvPr>
            <p:ph type="body" idx="2"/>
          </p:nvPr>
        </p:nvSpPr>
        <p:spPr>
          <a:xfrm>
            <a:off x="4648200" y="1286662"/>
            <a:ext cx="3810300" cy="3174900"/>
          </a:xfrm>
          <a:prstGeom prst="rect">
            <a:avLst/>
          </a:prstGeom>
          <a:noFill/>
          <a:ln>
            <a:noFill/>
          </a:ln>
        </p:spPr>
        <p:txBody>
          <a:bodyPr spcFirstLastPara="1" wrap="square" lIns="91175" tIns="91175" rIns="91175" bIns="91175" anchor="t" anchorCtr="0">
            <a:noAutofit/>
          </a:bodyPr>
          <a:lstStyle>
            <a:lvl1pPr marL="457200" marR="0" lvl="0" indent="-330200" algn="l" rtl="0">
              <a:spcBef>
                <a:spcPts val="0"/>
              </a:spcBef>
              <a:spcAft>
                <a:spcPts val="0"/>
              </a:spcAft>
              <a:buClr>
                <a:srgbClr val="6C6463"/>
              </a:buClr>
              <a:buSzPts val="1600"/>
              <a:buChar char="•"/>
              <a:defRPr sz="1600" i="0" u="none" strike="noStrike" cap="none">
                <a:solidFill>
                  <a:srgbClr val="6C6463"/>
                </a:solidFill>
              </a:defRPr>
            </a:lvl1pPr>
            <a:lvl2pPr marL="914400" marR="0" lvl="1" indent="-330200" algn="l" rtl="0">
              <a:spcBef>
                <a:spcPts val="800"/>
              </a:spcBef>
              <a:spcAft>
                <a:spcPts val="0"/>
              </a:spcAft>
              <a:buClr>
                <a:srgbClr val="6C6463"/>
              </a:buClr>
              <a:buSzPts val="1600"/>
              <a:buChar char="–"/>
              <a:defRPr sz="1600" i="0" u="none" strike="noStrike" cap="none">
                <a:solidFill>
                  <a:srgbClr val="6C6463"/>
                </a:solidFill>
              </a:defRPr>
            </a:lvl2pPr>
            <a:lvl3pPr marL="1371600" marR="0" lvl="2" indent="-330200" algn="l" rtl="0">
              <a:spcBef>
                <a:spcPts val="800"/>
              </a:spcBef>
              <a:spcAft>
                <a:spcPts val="0"/>
              </a:spcAft>
              <a:buClr>
                <a:srgbClr val="6C6463"/>
              </a:buClr>
              <a:buSzPts val="1600"/>
              <a:buChar char="•"/>
              <a:defRPr sz="1600" i="0" u="none" strike="noStrike" cap="none">
                <a:solidFill>
                  <a:srgbClr val="6C6463"/>
                </a:solidFill>
              </a:defRPr>
            </a:lvl3pPr>
            <a:lvl4pPr marL="1828800" marR="0" lvl="3" indent="-317500" algn="l" rtl="0">
              <a:spcBef>
                <a:spcPts val="300"/>
              </a:spcBef>
              <a:spcAft>
                <a:spcPts val="0"/>
              </a:spcAft>
              <a:buClr>
                <a:srgbClr val="6C6463"/>
              </a:buClr>
              <a:buSzPts val="1400"/>
              <a:buChar char="–"/>
              <a:defRPr sz="1400" i="0" u="none" strike="noStrike" cap="none">
                <a:solidFill>
                  <a:srgbClr val="6C6463"/>
                </a:solidFill>
              </a:defRPr>
            </a:lvl4pPr>
            <a:lvl5pPr marL="2286000" marR="0" lvl="4" indent="-330200" algn="l" rtl="0">
              <a:spcBef>
                <a:spcPts val="300"/>
              </a:spcBef>
              <a:spcAft>
                <a:spcPts val="0"/>
              </a:spcAft>
              <a:buClr>
                <a:srgbClr val="6C6463"/>
              </a:buClr>
              <a:buSzPts val="1600"/>
              <a:buChar char="»"/>
              <a:defRPr sz="1600" i="0" u="none" strike="noStrike" cap="none">
                <a:solidFill>
                  <a:srgbClr val="6C6463"/>
                </a:solidFill>
              </a:defRPr>
            </a:lvl5pPr>
            <a:lvl6pPr marL="2743200" marR="0" lvl="5" indent="-342900" algn="l" rtl="0">
              <a:spcBef>
                <a:spcPts val="400"/>
              </a:spcBef>
              <a:spcAft>
                <a:spcPts val="0"/>
              </a:spcAft>
              <a:buClr>
                <a:schemeClr val="dk1"/>
              </a:buClr>
              <a:buSzPts val="1800"/>
              <a:buChar char="•"/>
              <a:defRPr sz="1800" i="0" u="none" strike="noStrike" cap="none">
                <a:solidFill>
                  <a:schemeClr val="dk1"/>
                </a:solidFill>
              </a:defRPr>
            </a:lvl6pPr>
            <a:lvl7pPr marL="3200400" marR="0" lvl="6" indent="-342900" algn="l" rtl="0">
              <a:spcBef>
                <a:spcPts val="400"/>
              </a:spcBef>
              <a:spcAft>
                <a:spcPts val="0"/>
              </a:spcAft>
              <a:buClr>
                <a:schemeClr val="dk1"/>
              </a:buClr>
              <a:buSzPts val="1800"/>
              <a:buChar char="•"/>
              <a:defRPr sz="1800" i="0" u="none" strike="noStrike" cap="none">
                <a:solidFill>
                  <a:schemeClr val="dk1"/>
                </a:solidFill>
              </a:defRPr>
            </a:lvl7pPr>
            <a:lvl8pPr marL="3657600" marR="0" lvl="7" indent="-342900" algn="l" rtl="0">
              <a:spcBef>
                <a:spcPts val="400"/>
              </a:spcBef>
              <a:spcAft>
                <a:spcPts val="0"/>
              </a:spcAft>
              <a:buClr>
                <a:schemeClr val="dk1"/>
              </a:buClr>
              <a:buSzPts val="1800"/>
              <a:buChar char="•"/>
              <a:defRPr sz="1800" i="0" u="none" strike="noStrike" cap="none">
                <a:solidFill>
                  <a:schemeClr val="dk1"/>
                </a:solidFill>
              </a:defRPr>
            </a:lvl8pPr>
            <a:lvl9pPr marL="4114800" marR="0" lvl="8" indent="-342900" algn="l" rtl="0">
              <a:spcBef>
                <a:spcPts val="400"/>
              </a:spcBef>
              <a:spcAft>
                <a:spcPts val="0"/>
              </a:spcAft>
              <a:buClr>
                <a:schemeClr val="dk1"/>
              </a:buClr>
              <a:buSzPts val="1800"/>
              <a:buChar char="•"/>
              <a:defRPr sz="1800" i="0" u="none" strike="noStrike" cap="none">
                <a:solidFill>
                  <a:schemeClr val="dk1"/>
                </a:solidFill>
              </a:defRPr>
            </a:lvl9pPr>
          </a:lstStyle>
          <a:p>
            <a:endParaRPr/>
          </a:p>
        </p:txBody>
      </p:sp>
      <p:sp>
        <p:nvSpPr>
          <p:cNvPr id="169" name="Google Shape;169;p29"/>
          <p:cNvSpPr txBox="1">
            <a:spLocks noGrp="1"/>
          </p:cNvSpPr>
          <p:nvPr>
            <p:ph type="sldNum" idx="12"/>
          </p:nvPr>
        </p:nvSpPr>
        <p:spPr>
          <a:xfrm>
            <a:off x="6858000" y="4806072"/>
            <a:ext cx="2133600" cy="184800"/>
          </a:xfrm>
          <a:prstGeom prst="rect">
            <a:avLst/>
          </a:prstGeom>
          <a:noFill/>
          <a:ln>
            <a:noFill/>
          </a:ln>
        </p:spPr>
        <p:txBody>
          <a:bodyPr spcFirstLastPara="1" wrap="square" lIns="91175" tIns="45575" rIns="91175" bIns="45575" anchor="ctr" anchorCtr="0">
            <a:noAutofit/>
          </a:bodyPr>
          <a:lstStyle>
            <a:lvl1pPr marL="0" marR="0" lvl="0" indent="0" algn="r" rtl="0">
              <a:spcBef>
                <a:spcPts val="0"/>
              </a:spcBef>
              <a:buNone/>
              <a:defRPr sz="600" b="0" i="0" u="none" strike="noStrike" cap="none">
                <a:solidFill>
                  <a:srgbClr val="6C6463"/>
                </a:solidFill>
                <a:latin typeface="Cabin"/>
                <a:ea typeface="Cabin"/>
                <a:cs typeface="Cabin"/>
                <a:sym typeface="Cabin"/>
              </a:defRPr>
            </a:lvl1pPr>
            <a:lvl2pPr marL="0" marR="0" lvl="1" indent="0" algn="r" rtl="0">
              <a:spcBef>
                <a:spcPts val="0"/>
              </a:spcBef>
              <a:buNone/>
              <a:defRPr sz="600" b="0" i="0" u="none" strike="noStrike" cap="none">
                <a:solidFill>
                  <a:srgbClr val="6C6463"/>
                </a:solidFill>
                <a:latin typeface="Cabin"/>
                <a:ea typeface="Cabin"/>
                <a:cs typeface="Cabin"/>
                <a:sym typeface="Cabin"/>
              </a:defRPr>
            </a:lvl2pPr>
            <a:lvl3pPr marL="0" marR="0" lvl="2" indent="0" algn="r" rtl="0">
              <a:spcBef>
                <a:spcPts val="0"/>
              </a:spcBef>
              <a:buNone/>
              <a:defRPr sz="600" b="0" i="0" u="none" strike="noStrike" cap="none">
                <a:solidFill>
                  <a:srgbClr val="6C6463"/>
                </a:solidFill>
                <a:latin typeface="Cabin"/>
                <a:ea typeface="Cabin"/>
                <a:cs typeface="Cabin"/>
                <a:sym typeface="Cabin"/>
              </a:defRPr>
            </a:lvl3pPr>
            <a:lvl4pPr marL="0" marR="0" lvl="3" indent="0" algn="r" rtl="0">
              <a:spcBef>
                <a:spcPts val="0"/>
              </a:spcBef>
              <a:buNone/>
              <a:defRPr sz="600" b="0" i="0" u="none" strike="noStrike" cap="none">
                <a:solidFill>
                  <a:srgbClr val="6C6463"/>
                </a:solidFill>
                <a:latin typeface="Cabin"/>
                <a:ea typeface="Cabin"/>
                <a:cs typeface="Cabin"/>
                <a:sym typeface="Cabin"/>
              </a:defRPr>
            </a:lvl4pPr>
            <a:lvl5pPr marL="0" marR="0" lvl="4" indent="0" algn="r" rtl="0">
              <a:spcBef>
                <a:spcPts val="0"/>
              </a:spcBef>
              <a:buNone/>
              <a:defRPr sz="600" b="0" i="0" u="none" strike="noStrike" cap="none">
                <a:solidFill>
                  <a:srgbClr val="6C6463"/>
                </a:solidFill>
                <a:latin typeface="Cabin"/>
                <a:ea typeface="Cabin"/>
                <a:cs typeface="Cabin"/>
                <a:sym typeface="Cabin"/>
              </a:defRPr>
            </a:lvl5pPr>
            <a:lvl6pPr marL="0" marR="0" lvl="5" indent="0" algn="r" rtl="0">
              <a:spcBef>
                <a:spcPts val="0"/>
              </a:spcBef>
              <a:buNone/>
              <a:defRPr sz="600" b="0" i="0" u="none" strike="noStrike" cap="none">
                <a:solidFill>
                  <a:srgbClr val="6C6463"/>
                </a:solidFill>
                <a:latin typeface="Cabin"/>
                <a:ea typeface="Cabin"/>
                <a:cs typeface="Cabin"/>
                <a:sym typeface="Cabin"/>
              </a:defRPr>
            </a:lvl6pPr>
            <a:lvl7pPr marL="0" marR="0" lvl="6" indent="0" algn="r" rtl="0">
              <a:spcBef>
                <a:spcPts val="0"/>
              </a:spcBef>
              <a:buNone/>
              <a:defRPr sz="600" b="0" i="0" u="none" strike="noStrike" cap="none">
                <a:solidFill>
                  <a:srgbClr val="6C6463"/>
                </a:solidFill>
                <a:latin typeface="Cabin"/>
                <a:ea typeface="Cabin"/>
                <a:cs typeface="Cabin"/>
                <a:sym typeface="Cabin"/>
              </a:defRPr>
            </a:lvl7pPr>
            <a:lvl8pPr marL="0" marR="0" lvl="7" indent="0" algn="r" rtl="0">
              <a:spcBef>
                <a:spcPts val="0"/>
              </a:spcBef>
              <a:buNone/>
              <a:defRPr sz="600" b="0" i="0" u="none" strike="noStrike" cap="none">
                <a:solidFill>
                  <a:srgbClr val="6C6463"/>
                </a:solidFill>
                <a:latin typeface="Cabin"/>
                <a:ea typeface="Cabin"/>
                <a:cs typeface="Cabin"/>
                <a:sym typeface="Cabin"/>
              </a:defRPr>
            </a:lvl8pPr>
            <a:lvl9pPr marL="0" marR="0" lvl="8" indent="0" algn="r" rtl="0">
              <a:spcBef>
                <a:spcPts val="0"/>
              </a:spcBef>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170" name="Google Shape;170;p29"/>
          <p:cNvSpPr txBox="1">
            <a:spLocks noGrp="1"/>
          </p:cNvSpPr>
          <p:nvPr>
            <p:ph type="title"/>
          </p:nvPr>
        </p:nvSpPr>
        <p:spPr>
          <a:xfrm>
            <a:off x="686104" y="673810"/>
            <a:ext cx="7772400" cy="461700"/>
          </a:xfrm>
          <a:prstGeom prst="rect">
            <a:avLst/>
          </a:prstGeom>
          <a:noFill/>
          <a:ln>
            <a:noFill/>
          </a:ln>
        </p:spPr>
        <p:txBody>
          <a:bodyPr spcFirstLastPara="1" wrap="square" lIns="91175" tIns="91175" rIns="91175" bIns="91175" anchor="b" anchorCtr="0">
            <a:noAutofit/>
          </a:bodyPr>
          <a:lstStyle>
            <a:lvl1pPr marL="0" marR="0" lvl="0" indent="0" algn="l" rtl="0">
              <a:spcBef>
                <a:spcPts val="0"/>
              </a:spcBef>
              <a:spcAft>
                <a:spcPts val="0"/>
              </a:spcAft>
              <a:buClr>
                <a:schemeClr val="dk2"/>
              </a:buClr>
              <a:buSzPts val="1400"/>
              <a:buNone/>
              <a:defRPr sz="2400" i="0" u="none" strike="noStrike" cap="none">
                <a:solidFill>
                  <a:schemeClr val="dk2"/>
                </a:solidFil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3_Red/Gray 3 Content">
  <p:cSld name="3_Red/Gray 3 Content">
    <p:bg>
      <p:bgPr>
        <a:solidFill>
          <a:schemeClr val="lt1"/>
        </a:solidFill>
        <a:effectLst/>
      </p:bgPr>
    </p:bg>
    <p:spTree>
      <p:nvGrpSpPr>
        <p:cNvPr id="1" name="Shape 171"/>
        <p:cNvGrpSpPr/>
        <p:nvPr/>
      </p:nvGrpSpPr>
      <p:grpSpPr>
        <a:xfrm>
          <a:off x="0" y="0"/>
          <a:ext cx="0" cy="0"/>
          <a:chOff x="0" y="0"/>
          <a:chExt cx="0" cy="0"/>
        </a:xfrm>
      </p:grpSpPr>
      <p:sp>
        <p:nvSpPr>
          <p:cNvPr id="172" name="Google Shape;172;p30"/>
          <p:cNvSpPr txBox="1">
            <a:spLocks noGrp="1"/>
          </p:cNvSpPr>
          <p:nvPr>
            <p:ph type="body" idx="1"/>
          </p:nvPr>
        </p:nvSpPr>
        <p:spPr>
          <a:xfrm>
            <a:off x="686104" y="1286662"/>
            <a:ext cx="2514300" cy="3174900"/>
          </a:xfrm>
          <a:prstGeom prst="rect">
            <a:avLst/>
          </a:prstGeom>
          <a:noFill/>
          <a:ln>
            <a:noFill/>
          </a:ln>
        </p:spPr>
        <p:txBody>
          <a:bodyPr spcFirstLastPara="1" wrap="square" lIns="91175" tIns="91175" rIns="91175" bIns="91175" anchor="t" anchorCtr="0">
            <a:noAutofit/>
          </a:bodyPr>
          <a:lstStyle>
            <a:lvl1pPr marL="457200" marR="0" lvl="0" indent="-330200" algn="l" rtl="0">
              <a:spcBef>
                <a:spcPts val="0"/>
              </a:spcBef>
              <a:spcAft>
                <a:spcPts val="0"/>
              </a:spcAft>
              <a:buClr>
                <a:srgbClr val="6C6463"/>
              </a:buClr>
              <a:buSzPts val="1600"/>
              <a:buChar char="•"/>
              <a:defRPr sz="1600" i="0" u="none" strike="noStrike" cap="none">
                <a:solidFill>
                  <a:srgbClr val="6C6463"/>
                </a:solidFill>
              </a:defRPr>
            </a:lvl1pPr>
            <a:lvl2pPr marL="914400" marR="0" lvl="1" indent="-330200" algn="l" rtl="0">
              <a:spcBef>
                <a:spcPts val="800"/>
              </a:spcBef>
              <a:spcAft>
                <a:spcPts val="0"/>
              </a:spcAft>
              <a:buClr>
                <a:srgbClr val="6C6463"/>
              </a:buClr>
              <a:buSzPts val="1600"/>
              <a:buChar char="–"/>
              <a:defRPr sz="1600" i="0" u="none" strike="noStrike" cap="none">
                <a:solidFill>
                  <a:srgbClr val="6C6463"/>
                </a:solidFill>
              </a:defRPr>
            </a:lvl2pPr>
            <a:lvl3pPr marL="1371600" marR="0" lvl="2" indent="-330200" algn="l" rtl="0">
              <a:spcBef>
                <a:spcPts val="800"/>
              </a:spcBef>
              <a:spcAft>
                <a:spcPts val="0"/>
              </a:spcAft>
              <a:buClr>
                <a:srgbClr val="6C6463"/>
              </a:buClr>
              <a:buSzPts val="1600"/>
              <a:buChar char="•"/>
              <a:defRPr sz="1600" i="0" u="none" strike="noStrike" cap="none">
                <a:solidFill>
                  <a:srgbClr val="6C6463"/>
                </a:solidFill>
              </a:defRPr>
            </a:lvl3pPr>
            <a:lvl4pPr marL="1828800" marR="0" lvl="3" indent="-317500" algn="l" rtl="0">
              <a:spcBef>
                <a:spcPts val="300"/>
              </a:spcBef>
              <a:spcAft>
                <a:spcPts val="0"/>
              </a:spcAft>
              <a:buClr>
                <a:srgbClr val="6C6463"/>
              </a:buClr>
              <a:buSzPts val="1400"/>
              <a:buChar char="–"/>
              <a:defRPr sz="1400" i="0" u="none" strike="noStrike" cap="none">
                <a:solidFill>
                  <a:srgbClr val="6C6463"/>
                </a:solidFill>
              </a:defRPr>
            </a:lvl4pPr>
            <a:lvl5pPr marL="2286000" marR="0" lvl="4" indent="-330200" algn="l" rtl="0">
              <a:spcBef>
                <a:spcPts val="300"/>
              </a:spcBef>
              <a:spcAft>
                <a:spcPts val="0"/>
              </a:spcAft>
              <a:buClr>
                <a:srgbClr val="FFFFFF"/>
              </a:buClr>
              <a:buSzPts val="1600"/>
              <a:buChar char="»"/>
              <a:defRPr sz="1600" i="0" u="none" strike="noStrike" cap="none">
                <a:solidFill>
                  <a:srgbClr val="FFFFFF"/>
                </a:solidFill>
              </a:defRPr>
            </a:lvl5pPr>
            <a:lvl6pPr marL="2743200" marR="0" lvl="5" indent="-342900" algn="l" rtl="0">
              <a:spcBef>
                <a:spcPts val="400"/>
              </a:spcBef>
              <a:spcAft>
                <a:spcPts val="0"/>
              </a:spcAft>
              <a:buClr>
                <a:schemeClr val="dk1"/>
              </a:buClr>
              <a:buSzPts val="1800"/>
              <a:buChar char="•"/>
              <a:defRPr sz="1800" i="0" u="none" strike="noStrike" cap="none">
                <a:solidFill>
                  <a:schemeClr val="dk1"/>
                </a:solidFill>
              </a:defRPr>
            </a:lvl6pPr>
            <a:lvl7pPr marL="3200400" marR="0" lvl="6" indent="-342900" algn="l" rtl="0">
              <a:spcBef>
                <a:spcPts val="400"/>
              </a:spcBef>
              <a:spcAft>
                <a:spcPts val="0"/>
              </a:spcAft>
              <a:buClr>
                <a:schemeClr val="dk1"/>
              </a:buClr>
              <a:buSzPts val="1800"/>
              <a:buChar char="•"/>
              <a:defRPr sz="1800" i="0" u="none" strike="noStrike" cap="none">
                <a:solidFill>
                  <a:schemeClr val="dk1"/>
                </a:solidFill>
              </a:defRPr>
            </a:lvl7pPr>
            <a:lvl8pPr marL="3657600" marR="0" lvl="7" indent="-342900" algn="l" rtl="0">
              <a:spcBef>
                <a:spcPts val="400"/>
              </a:spcBef>
              <a:spcAft>
                <a:spcPts val="0"/>
              </a:spcAft>
              <a:buClr>
                <a:schemeClr val="dk1"/>
              </a:buClr>
              <a:buSzPts val="1800"/>
              <a:buChar char="•"/>
              <a:defRPr sz="1800" i="0" u="none" strike="noStrike" cap="none">
                <a:solidFill>
                  <a:schemeClr val="dk1"/>
                </a:solidFill>
              </a:defRPr>
            </a:lvl8pPr>
            <a:lvl9pPr marL="4114800" marR="0" lvl="8" indent="-342900" algn="l" rtl="0">
              <a:spcBef>
                <a:spcPts val="400"/>
              </a:spcBef>
              <a:spcAft>
                <a:spcPts val="0"/>
              </a:spcAft>
              <a:buClr>
                <a:schemeClr val="dk1"/>
              </a:buClr>
              <a:buSzPts val="1800"/>
              <a:buChar char="•"/>
              <a:defRPr sz="1800" i="0" u="none" strike="noStrike" cap="none">
                <a:solidFill>
                  <a:schemeClr val="dk1"/>
                </a:solidFill>
              </a:defRPr>
            </a:lvl9pPr>
          </a:lstStyle>
          <a:p>
            <a:endParaRPr/>
          </a:p>
        </p:txBody>
      </p:sp>
      <p:sp>
        <p:nvSpPr>
          <p:cNvPr id="173" name="Google Shape;173;p30"/>
          <p:cNvSpPr txBox="1">
            <a:spLocks noGrp="1"/>
          </p:cNvSpPr>
          <p:nvPr>
            <p:ph type="body" idx="2"/>
          </p:nvPr>
        </p:nvSpPr>
        <p:spPr>
          <a:xfrm>
            <a:off x="5943600" y="1286662"/>
            <a:ext cx="2514900" cy="3174900"/>
          </a:xfrm>
          <a:prstGeom prst="rect">
            <a:avLst/>
          </a:prstGeom>
          <a:noFill/>
          <a:ln>
            <a:noFill/>
          </a:ln>
        </p:spPr>
        <p:txBody>
          <a:bodyPr spcFirstLastPara="1" wrap="square" lIns="91175" tIns="91175" rIns="91175" bIns="91175" anchor="t" anchorCtr="0">
            <a:noAutofit/>
          </a:bodyPr>
          <a:lstStyle>
            <a:lvl1pPr marL="457200" marR="0" lvl="0" indent="-330200" algn="l" rtl="0">
              <a:spcBef>
                <a:spcPts val="0"/>
              </a:spcBef>
              <a:spcAft>
                <a:spcPts val="0"/>
              </a:spcAft>
              <a:buClr>
                <a:srgbClr val="6C6463"/>
              </a:buClr>
              <a:buSzPts val="1600"/>
              <a:buChar char="•"/>
              <a:defRPr sz="1600" i="0" u="none" strike="noStrike" cap="none">
                <a:solidFill>
                  <a:srgbClr val="6C6463"/>
                </a:solidFill>
              </a:defRPr>
            </a:lvl1pPr>
            <a:lvl2pPr marL="914400" marR="0" lvl="1" indent="-330200" algn="l" rtl="0">
              <a:spcBef>
                <a:spcPts val="800"/>
              </a:spcBef>
              <a:spcAft>
                <a:spcPts val="0"/>
              </a:spcAft>
              <a:buClr>
                <a:srgbClr val="6C6463"/>
              </a:buClr>
              <a:buSzPts val="1600"/>
              <a:buChar char="–"/>
              <a:defRPr sz="1600" i="0" u="none" strike="noStrike" cap="none">
                <a:solidFill>
                  <a:srgbClr val="6C6463"/>
                </a:solidFill>
              </a:defRPr>
            </a:lvl2pPr>
            <a:lvl3pPr marL="1371600" marR="0" lvl="2" indent="-330200" algn="l" rtl="0">
              <a:spcBef>
                <a:spcPts val="800"/>
              </a:spcBef>
              <a:spcAft>
                <a:spcPts val="0"/>
              </a:spcAft>
              <a:buClr>
                <a:srgbClr val="6C6463"/>
              </a:buClr>
              <a:buSzPts val="1600"/>
              <a:buChar char="•"/>
              <a:defRPr sz="1600" i="0" u="none" strike="noStrike" cap="none">
                <a:solidFill>
                  <a:srgbClr val="6C6463"/>
                </a:solidFill>
              </a:defRPr>
            </a:lvl3pPr>
            <a:lvl4pPr marL="1828800" marR="0" lvl="3" indent="-317500" algn="l" rtl="0">
              <a:spcBef>
                <a:spcPts val="300"/>
              </a:spcBef>
              <a:spcAft>
                <a:spcPts val="0"/>
              </a:spcAft>
              <a:buClr>
                <a:srgbClr val="6C6463"/>
              </a:buClr>
              <a:buSzPts val="1400"/>
              <a:buChar char="–"/>
              <a:defRPr sz="1400" i="0" u="none" strike="noStrike" cap="none">
                <a:solidFill>
                  <a:srgbClr val="6C6463"/>
                </a:solidFill>
              </a:defRPr>
            </a:lvl4pPr>
            <a:lvl5pPr marL="2286000" marR="0" lvl="4" indent="-330200" algn="l" rtl="0">
              <a:spcBef>
                <a:spcPts val="300"/>
              </a:spcBef>
              <a:spcAft>
                <a:spcPts val="0"/>
              </a:spcAft>
              <a:buClr>
                <a:srgbClr val="FFFFFF"/>
              </a:buClr>
              <a:buSzPts val="1600"/>
              <a:buChar char="»"/>
              <a:defRPr sz="1600" i="0" u="none" strike="noStrike" cap="none">
                <a:solidFill>
                  <a:srgbClr val="FFFFFF"/>
                </a:solidFill>
              </a:defRPr>
            </a:lvl5pPr>
            <a:lvl6pPr marL="2743200" marR="0" lvl="5" indent="-342900" algn="l" rtl="0">
              <a:spcBef>
                <a:spcPts val="400"/>
              </a:spcBef>
              <a:spcAft>
                <a:spcPts val="0"/>
              </a:spcAft>
              <a:buClr>
                <a:schemeClr val="dk1"/>
              </a:buClr>
              <a:buSzPts val="1800"/>
              <a:buChar char="•"/>
              <a:defRPr sz="1800" i="0" u="none" strike="noStrike" cap="none">
                <a:solidFill>
                  <a:schemeClr val="dk1"/>
                </a:solidFill>
              </a:defRPr>
            </a:lvl6pPr>
            <a:lvl7pPr marL="3200400" marR="0" lvl="6" indent="-342900" algn="l" rtl="0">
              <a:spcBef>
                <a:spcPts val="400"/>
              </a:spcBef>
              <a:spcAft>
                <a:spcPts val="0"/>
              </a:spcAft>
              <a:buClr>
                <a:schemeClr val="dk1"/>
              </a:buClr>
              <a:buSzPts val="1800"/>
              <a:buChar char="•"/>
              <a:defRPr sz="1800" i="0" u="none" strike="noStrike" cap="none">
                <a:solidFill>
                  <a:schemeClr val="dk1"/>
                </a:solidFill>
              </a:defRPr>
            </a:lvl7pPr>
            <a:lvl8pPr marL="3657600" marR="0" lvl="7" indent="-342900" algn="l" rtl="0">
              <a:spcBef>
                <a:spcPts val="400"/>
              </a:spcBef>
              <a:spcAft>
                <a:spcPts val="0"/>
              </a:spcAft>
              <a:buClr>
                <a:schemeClr val="dk1"/>
              </a:buClr>
              <a:buSzPts val="1800"/>
              <a:buChar char="•"/>
              <a:defRPr sz="1800" i="0" u="none" strike="noStrike" cap="none">
                <a:solidFill>
                  <a:schemeClr val="dk1"/>
                </a:solidFill>
              </a:defRPr>
            </a:lvl8pPr>
            <a:lvl9pPr marL="4114800" marR="0" lvl="8" indent="-342900" algn="l" rtl="0">
              <a:spcBef>
                <a:spcPts val="400"/>
              </a:spcBef>
              <a:spcAft>
                <a:spcPts val="0"/>
              </a:spcAft>
              <a:buClr>
                <a:schemeClr val="dk1"/>
              </a:buClr>
              <a:buSzPts val="1800"/>
              <a:buChar char="•"/>
              <a:defRPr sz="1800" i="0" u="none" strike="noStrike" cap="none">
                <a:solidFill>
                  <a:schemeClr val="dk1"/>
                </a:solidFill>
              </a:defRPr>
            </a:lvl9pPr>
          </a:lstStyle>
          <a:p>
            <a:endParaRPr/>
          </a:p>
        </p:txBody>
      </p:sp>
      <p:sp>
        <p:nvSpPr>
          <p:cNvPr id="174" name="Google Shape;174;p30"/>
          <p:cNvSpPr txBox="1">
            <a:spLocks noGrp="1"/>
          </p:cNvSpPr>
          <p:nvPr>
            <p:ph type="sldNum" idx="12"/>
          </p:nvPr>
        </p:nvSpPr>
        <p:spPr>
          <a:xfrm>
            <a:off x="6858000" y="4806072"/>
            <a:ext cx="2133600" cy="184800"/>
          </a:xfrm>
          <a:prstGeom prst="rect">
            <a:avLst/>
          </a:prstGeom>
          <a:noFill/>
          <a:ln>
            <a:noFill/>
          </a:ln>
        </p:spPr>
        <p:txBody>
          <a:bodyPr spcFirstLastPara="1" wrap="square" lIns="91175" tIns="45575" rIns="91175" bIns="45575" anchor="ctr" anchorCtr="0">
            <a:noAutofit/>
          </a:bodyPr>
          <a:lstStyle>
            <a:lvl1pPr marL="0" marR="0" lvl="0" indent="0" algn="r" rtl="0">
              <a:spcBef>
                <a:spcPts val="0"/>
              </a:spcBef>
              <a:buNone/>
              <a:defRPr sz="600" b="0" i="0" u="none" strike="noStrike" cap="none">
                <a:solidFill>
                  <a:srgbClr val="6C6463"/>
                </a:solidFill>
                <a:latin typeface="Cabin"/>
                <a:ea typeface="Cabin"/>
                <a:cs typeface="Cabin"/>
                <a:sym typeface="Cabin"/>
              </a:defRPr>
            </a:lvl1pPr>
            <a:lvl2pPr marL="0" marR="0" lvl="1" indent="0" algn="r" rtl="0">
              <a:spcBef>
                <a:spcPts val="0"/>
              </a:spcBef>
              <a:buNone/>
              <a:defRPr sz="600" b="0" i="0" u="none" strike="noStrike" cap="none">
                <a:solidFill>
                  <a:srgbClr val="6C6463"/>
                </a:solidFill>
                <a:latin typeface="Cabin"/>
                <a:ea typeface="Cabin"/>
                <a:cs typeface="Cabin"/>
                <a:sym typeface="Cabin"/>
              </a:defRPr>
            </a:lvl2pPr>
            <a:lvl3pPr marL="0" marR="0" lvl="2" indent="0" algn="r" rtl="0">
              <a:spcBef>
                <a:spcPts val="0"/>
              </a:spcBef>
              <a:buNone/>
              <a:defRPr sz="600" b="0" i="0" u="none" strike="noStrike" cap="none">
                <a:solidFill>
                  <a:srgbClr val="6C6463"/>
                </a:solidFill>
                <a:latin typeface="Cabin"/>
                <a:ea typeface="Cabin"/>
                <a:cs typeface="Cabin"/>
                <a:sym typeface="Cabin"/>
              </a:defRPr>
            </a:lvl3pPr>
            <a:lvl4pPr marL="0" marR="0" lvl="3" indent="0" algn="r" rtl="0">
              <a:spcBef>
                <a:spcPts val="0"/>
              </a:spcBef>
              <a:buNone/>
              <a:defRPr sz="600" b="0" i="0" u="none" strike="noStrike" cap="none">
                <a:solidFill>
                  <a:srgbClr val="6C6463"/>
                </a:solidFill>
                <a:latin typeface="Cabin"/>
                <a:ea typeface="Cabin"/>
                <a:cs typeface="Cabin"/>
                <a:sym typeface="Cabin"/>
              </a:defRPr>
            </a:lvl4pPr>
            <a:lvl5pPr marL="0" marR="0" lvl="4" indent="0" algn="r" rtl="0">
              <a:spcBef>
                <a:spcPts val="0"/>
              </a:spcBef>
              <a:buNone/>
              <a:defRPr sz="600" b="0" i="0" u="none" strike="noStrike" cap="none">
                <a:solidFill>
                  <a:srgbClr val="6C6463"/>
                </a:solidFill>
                <a:latin typeface="Cabin"/>
                <a:ea typeface="Cabin"/>
                <a:cs typeface="Cabin"/>
                <a:sym typeface="Cabin"/>
              </a:defRPr>
            </a:lvl5pPr>
            <a:lvl6pPr marL="0" marR="0" lvl="5" indent="0" algn="r" rtl="0">
              <a:spcBef>
                <a:spcPts val="0"/>
              </a:spcBef>
              <a:buNone/>
              <a:defRPr sz="600" b="0" i="0" u="none" strike="noStrike" cap="none">
                <a:solidFill>
                  <a:srgbClr val="6C6463"/>
                </a:solidFill>
                <a:latin typeface="Cabin"/>
                <a:ea typeface="Cabin"/>
                <a:cs typeface="Cabin"/>
                <a:sym typeface="Cabin"/>
              </a:defRPr>
            </a:lvl6pPr>
            <a:lvl7pPr marL="0" marR="0" lvl="6" indent="0" algn="r" rtl="0">
              <a:spcBef>
                <a:spcPts val="0"/>
              </a:spcBef>
              <a:buNone/>
              <a:defRPr sz="600" b="0" i="0" u="none" strike="noStrike" cap="none">
                <a:solidFill>
                  <a:srgbClr val="6C6463"/>
                </a:solidFill>
                <a:latin typeface="Cabin"/>
                <a:ea typeface="Cabin"/>
                <a:cs typeface="Cabin"/>
                <a:sym typeface="Cabin"/>
              </a:defRPr>
            </a:lvl7pPr>
            <a:lvl8pPr marL="0" marR="0" lvl="7" indent="0" algn="r" rtl="0">
              <a:spcBef>
                <a:spcPts val="0"/>
              </a:spcBef>
              <a:buNone/>
              <a:defRPr sz="600" b="0" i="0" u="none" strike="noStrike" cap="none">
                <a:solidFill>
                  <a:srgbClr val="6C6463"/>
                </a:solidFill>
                <a:latin typeface="Cabin"/>
                <a:ea typeface="Cabin"/>
                <a:cs typeface="Cabin"/>
                <a:sym typeface="Cabin"/>
              </a:defRPr>
            </a:lvl8pPr>
            <a:lvl9pPr marL="0" marR="0" lvl="8" indent="0" algn="r" rtl="0">
              <a:spcBef>
                <a:spcPts val="0"/>
              </a:spcBef>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175" name="Google Shape;175;p30"/>
          <p:cNvSpPr txBox="1">
            <a:spLocks noGrp="1"/>
          </p:cNvSpPr>
          <p:nvPr>
            <p:ph type="body" idx="3"/>
          </p:nvPr>
        </p:nvSpPr>
        <p:spPr>
          <a:xfrm>
            <a:off x="3428698" y="1286662"/>
            <a:ext cx="2514900" cy="3174900"/>
          </a:xfrm>
          <a:prstGeom prst="rect">
            <a:avLst/>
          </a:prstGeom>
          <a:noFill/>
          <a:ln>
            <a:noFill/>
          </a:ln>
        </p:spPr>
        <p:txBody>
          <a:bodyPr spcFirstLastPara="1" wrap="square" lIns="91175" tIns="91175" rIns="91175" bIns="91175" anchor="t" anchorCtr="0">
            <a:noAutofit/>
          </a:bodyPr>
          <a:lstStyle>
            <a:lvl1pPr marL="457200" marR="0" lvl="0" indent="-330200" algn="l" rtl="0">
              <a:spcBef>
                <a:spcPts val="0"/>
              </a:spcBef>
              <a:spcAft>
                <a:spcPts val="0"/>
              </a:spcAft>
              <a:buClr>
                <a:srgbClr val="6C6463"/>
              </a:buClr>
              <a:buSzPts val="1600"/>
              <a:buChar char="•"/>
              <a:defRPr sz="1600" i="0" u="none" strike="noStrike" cap="none">
                <a:solidFill>
                  <a:srgbClr val="6C6463"/>
                </a:solidFill>
              </a:defRPr>
            </a:lvl1pPr>
            <a:lvl2pPr marL="914400" marR="0" lvl="1" indent="-330200" algn="l" rtl="0">
              <a:spcBef>
                <a:spcPts val="800"/>
              </a:spcBef>
              <a:spcAft>
                <a:spcPts val="0"/>
              </a:spcAft>
              <a:buClr>
                <a:srgbClr val="6C6463"/>
              </a:buClr>
              <a:buSzPts val="1600"/>
              <a:buChar char="–"/>
              <a:defRPr sz="1600" i="0" u="none" strike="noStrike" cap="none">
                <a:solidFill>
                  <a:srgbClr val="6C6463"/>
                </a:solidFill>
              </a:defRPr>
            </a:lvl2pPr>
            <a:lvl3pPr marL="1371600" marR="0" lvl="2" indent="-330200" algn="l" rtl="0">
              <a:spcBef>
                <a:spcPts val="800"/>
              </a:spcBef>
              <a:spcAft>
                <a:spcPts val="0"/>
              </a:spcAft>
              <a:buClr>
                <a:srgbClr val="6C6463"/>
              </a:buClr>
              <a:buSzPts val="1600"/>
              <a:buChar char="•"/>
              <a:defRPr sz="1600" i="0" u="none" strike="noStrike" cap="none">
                <a:solidFill>
                  <a:srgbClr val="6C6463"/>
                </a:solidFill>
              </a:defRPr>
            </a:lvl3pPr>
            <a:lvl4pPr marL="1828800" marR="0" lvl="3" indent="-317500" algn="l" rtl="0">
              <a:spcBef>
                <a:spcPts val="300"/>
              </a:spcBef>
              <a:spcAft>
                <a:spcPts val="0"/>
              </a:spcAft>
              <a:buClr>
                <a:srgbClr val="6C6463"/>
              </a:buClr>
              <a:buSzPts val="1400"/>
              <a:buChar char="–"/>
              <a:defRPr sz="1400" i="0" u="none" strike="noStrike" cap="none">
                <a:solidFill>
                  <a:srgbClr val="6C6463"/>
                </a:solidFill>
              </a:defRPr>
            </a:lvl4pPr>
            <a:lvl5pPr marL="2286000" marR="0" lvl="4" indent="-330200" algn="l" rtl="0">
              <a:spcBef>
                <a:spcPts val="300"/>
              </a:spcBef>
              <a:spcAft>
                <a:spcPts val="0"/>
              </a:spcAft>
              <a:buClr>
                <a:srgbClr val="FFFFFF"/>
              </a:buClr>
              <a:buSzPts val="1600"/>
              <a:buChar char="»"/>
              <a:defRPr sz="1600" i="0" u="none" strike="noStrike" cap="none">
                <a:solidFill>
                  <a:srgbClr val="FFFFFF"/>
                </a:solidFill>
              </a:defRPr>
            </a:lvl5pPr>
            <a:lvl6pPr marL="2743200" marR="0" lvl="5" indent="-342900" algn="l" rtl="0">
              <a:spcBef>
                <a:spcPts val="400"/>
              </a:spcBef>
              <a:spcAft>
                <a:spcPts val="0"/>
              </a:spcAft>
              <a:buClr>
                <a:schemeClr val="dk1"/>
              </a:buClr>
              <a:buSzPts val="1800"/>
              <a:buChar char="•"/>
              <a:defRPr sz="1800" i="0" u="none" strike="noStrike" cap="none">
                <a:solidFill>
                  <a:schemeClr val="dk1"/>
                </a:solidFill>
              </a:defRPr>
            </a:lvl6pPr>
            <a:lvl7pPr marL="3200400" marR="0" lvl="6" indent="-342900" algn="l" rtl="0">
              <a:spcBef>
                <a:spcPts val="400"/>
              </a:spcBef>
              <a:spcAft>
                <a:spcPts val="0"/>
              </a:spcAft>
              <a:buClr>
                <a:schemeClr val="dk1"/>
              </a:buClr>
              <a:buSzPts val="1800"/>
              <a:buChar char="•"/>
              <a:defRPr sz="1800" i="0" u="none" strike="noStrike" cap="none">
                <a:solidFill>
                  <a:schemeClr val="dk1"/>
                </a:solidFill>
              </a:defRPr>
            </a:lvl7pPr>
            <a:lvl8pPr marL="3657600" marR="0" lvl="7" indent="-342900" algn="l" rtl="0">
              <a:spcBef>
                <a:spcPts val="400"/>
              </a:spcBef>
              <a:spcAft>
                <a:spcPts val="0"/>
              </a:spcAft>
              <a:buClr>
                <a:schemeClr val="dk1"/>
              </a:buClr>
              <a:buSzPts val="1800"/>
              <a:buChar char="•"/>
              <a:defRPr sz="1800" i="0" u="none" strike="noStrike" cap="none">
                <a:solidFill>
                  <a:schemeClr val="dk1"/>
                </a:solidFill>
              </a:defRPr>
            </a:lvl8pPr>
            <a:lvl9pPr marL="4114800" marR="0" lvl="8" indent="-342900" algn="l" rtl="0">
              <a:spcBef>
                <a:spcPts val="400"/>
              </a:spcBef>
              <a:spcAft>
                <a:spcPts val="0"/>
              </a:spcAft>
              <a:buClr>
                <a:schemeClr val="dk1"/>
              </a:buClr>
              <a:buSzPts val="1800"/>
              <a:buChar char="•"/>
              <a:defRPr sz="1800" i="0" u="none" strike="noStrike" cap="none">
                <a:solidFill>
                  <a:schemeClr val="dk1"/>
                </a:solidFill>
              </a:defRPr>
            </a:lvl9pPr>
          </a:lstStyle>
          <a:p>
            <a:endParaRPr/>
          </a:p>
        </p:txBody>
      </p:sp>
      <p:sp>
        <p:nvSpPr>
          <p:cNvPr id="176" name="Google Shape;176;p30"/>
          <p:cNvSpPr txBox="1">
            <a:spLocks noGrp="1"/>
          </p:cNvSpPr>
          <p:nvPr>
            <p:ph type="title"/>
          </p:nvPr>
        </p:nvSpPr>
        <p:spPr>
          <a:xfrm>
            <a:off x="686104" y="673810"/>
            <a:ext cx="7772400" cy="461700"/>
          </a:xfrm>
          <a:prstGeom prst="rect">
            <a:avLst/>
          </a:prstGeom>
          <a:noFill/>
          <a:ln>
            <a:noFill/>
          </a:ln>
        </p:spPr>
        <p:txBody>
          <a:bodyPr spcFirstLastPara="1" wrap="square" lIns="91175" tIns="91175" rIns="91175" bIns="91175" anchor="b" anchorCtr="0">
            <a:noAutofit/>
          </a:bodyPr>
          <a:lstStyle>
            <a:lvl1pPr marL="0" marR="0" lvl="0" indent="0" algn="l" rtl="0">
              <a:spcBef>
                <a:spcPts val="0"/>
              </a:spcBef>
              <a:spcAft>
                <a:spcPts val="0"/>
              </a:spcAft>
              <a:buClr>
                <a:schemeClr val="dk2"/>
              </a:buClr>
              <a:buSzPts val="1400"/>
              <a:buNone/>
              <a:defRPr sz="2400" i="0" u="none" strike="noStrike" cap="none">
                <a:solidFill>
                  <a:schemeClr val="dk2"/>
                </a:solidFil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ivider - Full Red">
  <p:cSld name="Divider - Full Red">
    <p:bg>
      <p:bgPr>
        <a:solidFill>
          <a:srgbClr val="BA0C2F"/>
        </a:solidFill>
        <a:effectLst/>
      </p:bgPr>
    </p:bg>
    <p:spTree>
      <p:nvGrpSpPr>
        <p:cNvPr id="1" name="Shape 26"/>
        <p:cNvGrpSpPr/>
        <p:nvPr/>
      </p:nvGrpSpPr>
      <p:grpSpPr>
        <a:xfrm>
          <a:off x="0" y="0"/>
          <a:ext cx="0" cy="0"/>
          <a:chOff x="0" y="0"/>
          <a:chExt cx="0" cy="0"/>
        </a:xfrm>
      </p:grpSpPr>
      <p:sp>
        <p:nvSpPr>
          <p:cNvPr id="27" name="Google Shape;27;p4"/>
          <p:cNvSpPr txBox="1">
            <a:spLocks noGrp="1"/>
          </p:cNvSpPr>
          <p:nvPr>
            <p:ph type="title"/>
          </p:nvPr>
        </p:nvSpPr>
        <p:spPr>
          <a:xfrm>
            <a:off x="1143000" y="530728"/>
            <a:ext cx="5486400" cy="458100"/>
          </a:xfrm>
          <a:prstGeom prst="rect">
            <a:avLst/>
          </a:prstGeom>
          <a:noFill/>
          <a:ln>
            <a:noFill/>
          </a:ln>
        </p:spPr>
        <p:txBody>
          <a:bodyPr spcFirstLastPara="1" wrap="square" lIns="91175" tIns="91175" rIns="91175" bIns="91175" anchor="t" anchorCtr="0">
            <a:noAutofit/>
          </a:bodyPr>
          <a:lstStyle>
            <a:lvl1pPr marL="0" marR="0" lvl="0" indent="0" algn="l" rtl="0">
              <a:spcBef>
                <a:spcPts val="0"/>
              </a:spcBef>
              <a:spcAft>
                <a:spcPts val="0"/>
              </a:spcAft>
              <a:buClr>
                <a:srgbClr val="FFFFFF"/>
              </a:buClr>
              <a:buSzPts val="1400"/>
              <a:buNone/>
              <a:defRPr sz="2400" i="0" u="none" strike="noStrike" cap="none">
                <a:solidFill>
                  <a:srgbClr val="FFFFFF"/>
                </a:solidFil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28" name="Google Shape;28;p4"/>
          <p:cNvSpPr txBox="1">
            <a:spLocks noGrp="1"/>
          </p:cNvSpPr>
          <p:nvPr>
            <p:ph type="sldNum" idx="12"/>
          </p:nvPr>
        </p:nvSpPr>
        <p:spPr>
          <a:xfrm>
            <a:off x="6858000" y="4806072"/>
            <a:ext cx="2133600" cy="184800"/>
          </a:xfrm>
          <a:prstGeom prst="rect">
            <a:avLst/>
          </a:prstGeom>
          <a:noFill/>
          <a:ln>
            <a:noFill/>
          </a:ln>
        </p:spPr>
        <p:txBody>
          <a:bodyPr spcFirstLastPara="1" wrap="square" lIns="91175" tIns="45575" rIns="91175" bIns="45575" anchor="ctr" anchorCtr="0">
            <a:noAutofit/>
          </a:bodyPr>
          <a:lstStyle>
            <a:lvl1pPr marL="0" marR="0" lvl="0" indent="0" algn="r" rtl="0">
              <a:spcBef>
                <a:spcPts val="0"/>
              </a:spcBef>
              <a:buNone/>
              <a:defRPr sz="600" b="0" i="0" u="none" strike="noStrike" cap="none">
                <a:solidFill>
                  <a:srgbClr val="FFFFFF"/>
                </a:solidFill>
                <a:latin typeface="Cabin"/>
                <a:ea typeface="Cabin"/>
                <a:cs typeface="Cabin"/>
                <a:sym typeface="Cabin"/>
              </a:defRPr>
            </a:lvl1pPr>
            <a:lvl2pPr marL="0" marR="0" lvl="1" indent="0" algn="r" rtl="0">
              <a:spcBef>
                <a:spcPts val="0"/>
              </a:spcBef>
              <a:buNone/>
              <a:defRPr sz="600" b="0" i="0" u="none" strike="noStrike" cap="none">
                <a:solidFill>
                  <a:srgbClr val="FFFFFF"/>
                </a:solidFill>
                <a:latin typeface="Cabin"/>
                <a:ea typeface="Cabin"/>
                <a:cs typeface="Cabin"/>
                <a:sym typeface="Cabin"/>
              </a:defRPr>
            </a:lvl2pPr>
            <a:lvl3pPr marL="0" marR="0" lvl="2" indent="0" algn="r" rtl="0">
              <a:spcBef>
                <a:spcPts val="0"/>
              </a:spcBef>
              <a:buNone/>
              <a:defRPr sz="600" b="0" i="0" u="none" strike="noStrike" cap="none">
                <a:solidFill>
                  <a:srgbClr val="FFFFFF"/>
                </a:solidFill>
                <a:latin typeface="Cabin"/>
                <a:ea typeface="Cabin"/>
                <a:cs typeface="Cabin"/>
                <a:sym typeface="Cabin"/>
              </a:defRPr>
            </a:lvl3pPr>
            <a:lvl4pPr marL="0" marR="0" lvl="3" indent="0" algn="r" rtl="0">
              <a:spcBef>
                <a:spcPts val="0"/>
              </a:spcBef>
              <a:buNone/>
              <a:defRPr sz="600" b="0" i="0" u="none" strike="noStrike" cap="none">
                <a:solidFill>
                  <a:srgbClr val="FFFFFF"/>
                </a:solidFill>
                <a:latin typeface="Cabin"/>
                <a:ea typeface="Cabin"/>
                <a:cs typeface="Cabin"/>
                <a:sym typeface="Cabin"/>
              </a:defRPr>
            </a:lvl4pPr>
            <a:lvl5pPr marL="0" marR="0" lvl="4" indent="0" algn="r" rtl="0">
              <a:spcBef>
                <a:spcPts val="0"/>
              </a:spcBef>
              <a:buNone/>
              <a:defRPr sz="600" b="0" i="0" u="none" strike="noStrike" cap="none">
                <a:solidFill>
                  <a:srgbClr val="FFFFFF"/>
                </a:solidFill>
                <a:latin typeface="Cabin"/>
                <a:ea typeface="Cabin"/>
                <a:cs typeface="Cabin"/>
                <a:sym typeface="Cabin"/>
              </a:defRPr>
            </a:lvl5pPr>
            <a:lvl6pPr marL="0" marR="0" lvl="5" indent="0" algn="r" rtl="0">
              <a:spcBef>
                <a:spcPts val="0"/>
              </a:spcBef>
              <a:buNone/>
              <a:defRPr sz="600" b="0" i="0" u="none" strike="noStrike" cap="none">
                <a:solidFill>
                  <a:srgbClr val="FFFFFF"/>
                </a:solidFill>
                <a:latin typeface="Cabin"/>
                <a:ea typeface="Cabin"/>
                <a:cs typeface="Cabin"/>
                <a:sym typeface="Cabin"/>
              </a:defRPr>
            </a:lvl6pPr>
            <a:lvl7pPr marL="0" marR="0" lvl="6" indent="0" algn="r" rtl="0">
              <a:spcBef>
                <a:spcPts val="0"/>
              </a:spcBef>
              <a:buNone/>
              <a:defRPr sz="600" b="0" i="0" u="none" strike="noStrike" cap="none">
                <a:solidFill>
                  <a:srgbClr val="FFFFFF"/>
                </a:solidFill>
                <a:latin typeface="Cabin"/>
                <a:ea typeface="Cabin"/>
                <a:cs typeface="Cabin"/>
                <a:sym typeface="Cabin"/>
              </a:defRPr>
            </a:lvl7pPr>
            <a:lvl8pPr marL="0" marR="0" lvl="7" indent="0" algn="r" rtl="0">
              <a:spcBef>
                <a:spcPts val="0"/>
              </a:spcBef>
              <a:buNone/>
              <a:defRPr sz="600" b="0" i="0" u="none" strike="noStrike" cap="none">
                <a:solidFill>
                  <a:srgbClr val="FFFFFF"/>
                </a:solidFill>
                <a:latin typeface="Cabin"/>
                <a:ea typeface="Cabin"/>
                <a:cs typeface="Cabin"/>
                <a:sym typeface="Cabin"/>
              </a:defRPr>
            </a:lvl8pPr>
            <a:lvl9pPr marL="0" marR="0" lvl="8" indent="0" algn="r" rtl="0">
              <a:spcBef>
                <a:spcPts val="0"/>
              </a:spcBef>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pic>
        <p:nvPicPr>
          <p:cNvPr id="29" name="Google Shape;29;p4" descr="USAID_Logo_White_v02.png"/>
          <p:cNvPicPr preferRelativeResize="0"/>
          <p:nvPr/>
        </p:nvPicPr>
        <p:blipFill rotWithShape="1">
          <a:blip r:embed="rId2">
            <a:alphaModFix/>
          </a:blip>
          <a:srcRect/>
          <a:stretch/>
        </p:blipFill>
        <p:spPr>
          <a:xfrm>
            <a:off x="7453755" y="4234978"/>
            <a:ext cx="1371600" cy="407700"/>
          </a:xfrm>
          <a:prstGeom prst="rect">
            <a:avLst/>
          </a:prstGeom>
          <a:noFill/>
          <a:ln>
            <a:noFill/>
          </a:ln>
        </p:spPr>
      </p:pic>
      <p:cxnSp>
        <p:nvCxnSpPr>
          <p:cNvPr id="30" name="Google Shape;30;p4"/>
          <p:cNvCxnSpPr/>
          <p:nvPr/>
        </p:nvCxnSpPr>
        <p:spPr>
          <a:xfrm>
            <a:off x="746760" y="681915"/>
            <a:ext cx="320100" cy="0"/>
          </a:xfrm>
          <a:prstGeom prst="straightConnector1">
            <a:avLst/>
          </a:prstGeom>
          <a:noFill/>
          <a:ln w="19050" cap="flat" cmpd="sng">
            <a:solidFill>
              <a:srgbClr val="FFFFFF"/>
            </a:solidFill>
            <a:prstDash val="solid"/>
            <a:round/>
            <a:headEnd type="none" w="sm" len="sm"/>
            <a:tailEnd type="none" w="sm" len="sm"/>
          </a:ln>
          <a:effectLst>
            <a:outerShdw blurRad="254000" algn="tl" rotWithShape="0">
              <a:srgbClr val="000000">
                <a:alpha val="40000"/>
              </a:srgbClr>
            </a:outerShdw>
          </a:effectLst>
        </p:spPr>
      </p:cxnSp>
      <p:pic>
        <p:nvPicPr>
          <p:cNvPr id="31" name="Google Shape;31;p4"/>
          <p:cNvPicPr preferRelativeResize="0"/>
          <p:nvPr/>
        </p:nvPicPr>
        <p:blipFill rotWithShape="1">
          <a:blip r:embed="rId3">
            <a:alphaModFix/>
          </a:blip>
          <a:srcRect/>
          <a:stretch/>
        </p:blipFill>
        <p:spPr>
          <a:xfrm>
            <a:off x="240300" y="4071589"/>
            <a:ext cx="2045700" cy="734400"/>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3_Red/Gray 1 Content + Bottom Photo">
  <p:cSld name="3_Red/Gray 1 Content + Bottom Photo">
    <p:bg>
      <p:bgPr>
        <a:solidFill>
          <a:schemeClr val="lt1"/>
        </a:solidFill>
        <a:effectLst/>
      </p:bgPr>
    </p:bg>
    <p:spTree>
      <p:nvGrpSpPr>
        <p:cNvPr id="1" name="Shape 177"/>
        <p:cNvGrpSpPr/>
        <p:nvPr/>
      </p:nvGrpSpPr>
      <p:grpSpPr>
        <a:xfrm>
          <a:off x="0" y="0"/>
          <a:ext cx="0" cy="0"/>
          <a:chOff x="0" y="0"/>
          <a:chExt cx="0" cy="0"/>
        </a:xfrm>
      </p:grpSpPr>
      <p:sp>
        <p:nvSpPr>
          <p:cNvPr id="178" name="Google Shape;178;p31"/>
          <p:cNvSpPr>
            <a:spLocks noGrp="1"/>
          </p:cNvSpPr>
          <p:nvPr>
            <p:ph type="pic" idx="2"/>
          </p:nvPr>
        </p:nvSpPr>
        <p:spPr>
          <a:xfrm>
            <a:off x="152400" y="2571749"/>
            <a:ext cx="8839200" cy="2421300"/>
          </a:xfrm>
          <a:prstGeom prst="rect">
            <a:avLst/>
          </a:prstGeom>
          <a:solidFill>
            <a:srgbClr val="E7E7E5"/>
          </a:solidFill>
          <a:ln>
            <a:noFill/>
          </a:ln>
        </p:spPr>
        <p:txBody>
          <a:bodyPr spcFirstLastPara="1" wrap="square" lIns="91175" tIns="91175" rIns="91175" bIns="91175" anchor="t" anchorCtr="0">
            <a:noAutofit/>
          </a:bodyPr>
          <a:lstStyle>
            <a:lvl1pPr marL="0" marR="0" lvl="0" indent="0" algn="l" rtl="0">
              <a:lnSpc>
                <a:spcPct val="100000"/>
              </a:lnSpc>
              <a:spcBef>
                <a:spcPts val="200"/>
              </a:spcBef>
              <a:spcAft>
                <a:spcPts val="0"/>
              </a:spcAft>
              <a:buClr>
                <a:srgbClr val="6C6463"/>
              </a:buClr>
              <a:buSzPts val="1400"/>
              <a:buFont typeface="Arial"/>
              <a:buNone/>
              <a:defRPr sz="1200" b="0" i="0" u="none" strike="noStrike" cap="none">
                <a:solidFill>
                  <a:srgbClr val="6C6463"/>
                </a:solidFill>
                <a:latin typeface="Cabin"/>
                <a:ea typeface="Cabin"/>
                <a:cs typeface="Cabin"/>
                <a:sym typeface="Cabin"/>
              </a:defRPr>
            </a:lvl1pPr>
            <a:lvl2pPr marL="685800" marR="0" lvl="1" indent="-241300" algn="l" rtl="0">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914400" marR="0" lvl="2" indent="-241300" algn="l" rtl="0">
              <a:spcBef>
                <a:spcPts val="8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L="1143000" marR="0" lvl="3" indent="-228600" algn="l" rtl="0">
              <a:spcBef>
                <a:spcPts val="3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L="1244600" marR="0" lvl="4" indent="-228600" algn="l" rtl="0">
              <a:spcBef>
                <a:spcPts val="30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5pPr>
            <a:lvl6pPr marL="2501900" marR="0" lvl="5" indent="-2159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2959100" marR="0" lvl="6" indent="-2159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4163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38735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179" name="Google Shape;179;p31"/>
          <p:cNvSpPr txBox="1">
            <a:spLocks noGrp="1"/>
          </p:cNvSpPr>
          <p:nvPr>
            <p:ph type="body" idx="1"/>
          </p:nvPr>
        </p:nvSpPr>
        <p:spPr>
          <a:xfrm>
            <a:off x="685800" y="1286662"/>
            <a:ext cx="7772400" cy="1134000"/>
          </a:xfrm>
          <a:prstGeom prst="rect">
            <a:avLst/>
          </a:prstGeom>
          <a:noFill/>
          <a:ln>
            <a:noFill/>
          </a:ln>
        </p:spPr>
        <p:txBody>
          <a:bodyPr spcFirstLastPara="1" wrap="square" lIns="91175" tIns="91175" rIns="91175" bIns="91175" anchor="t" anchorCtr="0">
            <a:noAutofit/>
          </a:bodyPr>
          <a:lstStyle>
            <a:lvl1pPr marL="457200" marR="0" lvl="0" indent="-330200" algn="l" rtl="0">
              <a:spcBef>
                <a:spcPts val="0"/>
              </a:spcBef>
              <a:spcAft>
                <a:spcPts val="0"/>
              </a:spcAft>
              <a:buClr>
                <a:srgbClr val="6C6463"/>
              </a:buClr>
              <a:buSzPts val="1600"/>
              <a:buChar char="•"/>
              <a:defRPr sz="1600" i="0" u="none" strike="noStrike" cap="none">
                <a:solidFill>
                  <a:srgbClr val="6C6463"/>
                </a:solidFill>
              </a:defRPr>
            </a:lvl1pPr>
            <a:lvl2pPr marL="914400" marR="0" lvl="1" indent="-330200" algn="l" rtl="0">
              <a:spcBef>
                <a:spcPts val="800"/>
              </a:spcBef>
              <a:spcAft>
                <a:spcPts val="0"/>
              </a:spcAft>
              <a:buClr>
                <a:srgbClr val="6C6463"/>
              </a:buClr>
              <a:buSzPts val="1600"/>
              <a:buChar char="–"/>
              <a:defRPr sz="1600" i="0" u="none" strike="noStrike" cap="none">
                <a:solidFill>
                  <a:srgbClr val="6C6463"/>
                </a:solidFill>
              </a:defRPr>
            </a:lvl2pPr>
            <a:lvl3pPr marL="1371600" marR="0" lvl="2" indent="-342900" algn="l" rtl="0">
              <a:spcBef>
                <a:spcPts val="800"/>
              </a:spcBef>
              <a:spcAft>
                <a:spcPts val="0"/>
              </a:spcAft>
              <a:buClr>
                <a:srgbClr val="6C6463"/>
              </a:buClr>
              <a:buSzPts val="1800"/>
              <a:buChar char="•"/>
              <a:defRPr sz="1800" i="0" u="none" strike="noStrike" cap="none">
                <a:solidFill>
                  <a:srgbClr val="6C6463"/>
                </a:solidFill>
              </a:defRPr>
            </a:lvl3pPr>
            <a:lvl4pPr marL="1828800" marR="0" lvl="3" indent="-330200" algn="l" rtl="0">
              <a:spcBef>
                <a:spcPts val="300"/>
              </a:spcBef>
              <a:spcAft>
                <a:spcPts val="0"/>
              </a:spcAft>
              <a:buClr>
                <a:srgbClr val="6C6463"/>
              </a:buClr>
              <a:buSzPts val="1600"/>
              <a:buChar char="–"/>
              <a:defRPr sz="1600" i="0" u="none" strike="noStrike" cap="none">
                <a:solidFill>
                  <a:srgbClr val="6C6463"/>
                </a:solidFill>
              </a:defRPr>
            </a:lvl4pPr>
            <a:lvl5pPr marL="2286000" marR="0" lvl="4" indent="-317500" algn="l" rtl="0">
              <a:spcBef>
                <a:spcPts val="300"/>
              </a:spcBef>
              <a:spcAft>
                <a:spcPts val="0"/>
              </a:spcAft>
              <a:buClr>
                <a:srgbClr val="FFFFFF"/>
              </a:buClr>
              <a:buSzPts val="1400"/>
              <a:buChar char="»"/>
              <a:defRPr sz="1400" i="0" u="none" strike="noStrike" cap="none">
                <a:solidFill>
                  <a:srgbClr val="FFFFFF"/>
                </a:solidFill>
              </a:defRPr>
            </a:lvl5pPr>
            <a:lvl6pPr marL="2743200" marR="0" lvl="5" indent="-355600" algn="l" rtl="0">
              <a:spcBef>
                <a:spcPts val="400"/>
              </a:spcBef>
              <a:spcAft>
                <a:spcPts val="0"/>
              </a:spcAft>
              <a:buClr>
                <a:schemeClr val="dk1"/>
              </a:buClr>
              <a:buSzPts val="2000"/>
              <a:buChar char="•"/>
              <a:defRPr sz="2000" i="0" u="none" strike="noStrike" cap="none">
                <a:solidFill>
                  <a:schemeClr val="dk1"/>
                </a:solidFill>
              </a:defRPr>
            </a:lvl6pPr>
            <a:lvl7pPr marL="3200400" marR="0" lvl="6" indent="-355600" algn="l" rtl="0">
              <a:spcBef>
                <a:spcPts val="400"/>
              </a:spcBef>
              <a:spcAft>
                <a:spcPts val="0"/>
              </a:spcAft>
              <a:buClr>
                <a:schemeClr val="dk1"/>
              </a:buClr>
              <a:buSzPts val="2000"/>
              <a:buChar char="•"/>
              <a:defRPr sz="2000" i="0" u="none" strike="noStrike" cap="none">
                <a:solidFill>
                  <a:schemeClr val="dk1"/>
                </a:solidFill>
              </a:defRPr>
            </a:lvl7pPr>
            <a:lvl8pPr marL="3657600" marR="0" lvl="7" indent="-355600" algn="l" rtl="0">
              <a:spcBef>
                <a:spcPts val="400"/>
              </a:spcBef>
              <a:spcAft>
                <a:spcPts val="0"/>
              </a:spcAft>
              <a:buClr>
                <a:schemeClr val="dk1"/>
              </a:buClr>
              <a:buSzPts val="2000"/>
              <a:buChar char="•"/>
              <a:defRPr sz="2000" i="0" u="none" strike="noStrike" cap="none">
                <a:solidFill>
                  <a:schemeClr val="dk1"/>
                </a:solidFill>
              </a:defRPr>
            </a:lvl8pPr>
            <a:lvl9pPr marL="4114800" marR="0" lvl="8" indent="-355600" algn="l" rtl="0">
              <a:spcBef>
                <a:spcPts val="400"/>
              </a:spcBef>
              <a:spcAft>
                <a:spcPts val="0"/>
              </a:spcAft>
              <a:buClr>
                <a:schemeClr val="dk1"/>
              </a:buClr>
              <a:buSzPts val="2000"/>
              <a:buChar char="•"/>
              <a:defRPr sz="2000" i="0" u="none" strike="noStrike" cap="none">
                <a:solidFill>
                  <a:schemeClr val="dk1"/>
                </a:solidFill>
              </a:defRPr>
            </a:lvl9pPr>
          </a:lstStyle>
          <a:p>
            <a:endParaRPr/>
          </a:p>
        </p:txBody>
      </p:sp>
      <p:sp>
        <p:nvSpPr>
          <p:cNvPr id="180" name="Google Shape;180;p31"/>
          <p:cNvSpPr txBox="1">
            <a:spLocks noGrp="1"/>
          </p:cNvSpPr>
          <p:nvPr>
            <p:ph type="sldNum" idx="12"/>
          </p:nvPr>
        </p:nvSpPr>
        <p:spPr>
          <a:xfrm>
            <a:off x="6858000" y="4806072"/>
            <a:ext cx="2133600" cy="184800"/>
          </a:xfrm>
          <a:prstGeom prst="rect">
            <a:avLst/>
          </a:prstGeom>
          <a:noFill/>
          <a:ln>
            <a:noFill/>
          </a:ln>
        </p:spPr>
        <p:txBody>
          <a:bodyPr spcFirstLastPara="1" wrap="square" lIns="91175" tIns="45575" rIns="91175" bIns="45575" anchor="ctr" anchorCtr="0">
            <a:noAutofit/>
          </a:bodyPr>
          <a:lstStyle>
            <a:lvl1pPr marL="0" marR="0" lvl="0" indent="0" algn="r" rtl="0">
              <a:spcBef>
                <a:spcPts val="0"/>
              </a:spcBef>
              <a:buNone/>
              <a:defRPr sz="600" b="0" i="0" u="none" strike="noStrike" cap="none">
                <a:solidFill>
                  <a:srgbClr val="FFFFFF"/>
                </a:solidFill>
                <a:latin typeface="Cabin"/>
                <a:ea typeface="Cabin"/>
                <a:cs typeface="Cabin"/>
                <a:sym typeface="Cabin"/>
              </a:defRPr>
            </a:lvl1pPr>
            <a:lvl2pPr marL="0" marR="0" lvl="1" indent="0" algn="r" rtl="0">
              <a:spcBef>
                <a:spcPts val="0"/>
              </a:spcBef>
              <a:buNone/>
              <a:defRPr sz="600" b="0" i="0" u="none" strike="noStrike" cap="none">
                <a:solidFill>
                  <a:srgbClr val="FFFFFF"/>
                </a:solidFill>
                <a:latin typeface="Cabin"/>
                <a:ea typeface="Cabin"/>
                <a:cs typeface="Cabin"/>
                <a:sym typeface="Cabin"/>
              </a:defRPr>
            </a:lvl2pPr>
            <a:lvl3pPr marL="0" marR="0" lvl="2" indent="0" algn="r" rtl="0">
              <a:spcBef>
                <a:spcPts val="0"/>
              </a:spcBef>
              <a:buNone/>
              <a:defRPr sz="600" b="0" i="0" u="none" strike="noStrike" cap="none">
                <a:solidFill>
                  <a:srgbClr val="FFFFFF"/>
                </a:solidFill>
                <a:latin typeface="Cabin"/>
                <a:ea typeface="Cabin"/>
                <a:cs typeface="Cabin"/>
                <a:sym typeface="Cabin"/>
              </a:defRPr>
            </a:lvl3pPr>
            <a:lvl4pPr marL="0" marR="0" lvl="3" indent="0" algn="r" rtl="0">
              <a:spcBef>
                <a:spcPts val="0"/>
              </a:spcBef>
              <a:buNone/>
              <a:defRPr sz="600" b="0" i="0" u="none" strike="noStrike" cap="none">
                <a:solidFill>
                  <a:srgbClr val="FFFFFF"/>
                </a:solidFill>
                <a:latin typeface="Cabin"/>
                <a:ea typeface="Cabin"/>
                <a:cs typeface="Cabin"/>
                <a:sym typeface="Cabin"/>
              </a:defRPr>
            </a:lvl4pPr>
            <a:lvl5pPr marL="0" marR="0" lvl="4" indent="0" algn="r" rtl="0">
              <a:spcBef>
                <a:spcPts val="0"/>
              </a:spcBef>
              <a:buNone/>
              <a:defRPr sz="600" b="0" i="0" u="none" strike="noStrike" cap="none">
                <a:solidFill>
                  <a:srgbClr val="FFFFFF"/>
                </a:solidFill>
                <a:latin typeface="Cabin"/>
                <a:ea typeface="Cabin"/>
                <a:cs typeface="Cabin"/>
                <a:sym typeface="Cabin"/>
              </a:defRPr>
            </a:lvl5pPr>
            <a:lvl6pPr marL="0" marR="0" lvl="5" indent="0" algn="r" rtl="0">
              <a:spcBef>
                <a:spcPts val="0"/>
              </a:spcBef>
              <a:buNone/>
              <a:defRPr sz="600" b="0" i="0" u="none" strike="noStrike" cap="none">
                <a:solidFill>
                  <a:srgbClr val="FFFFFF"/>
                </a:solidFill>
                <a:latin typeface="Cabin"/>
                <a:ea typeface="Cabin"/>
                <a:cs typeface="Cabin"/>
                <a:sym typeface="Cabin"/>
              </a:defRPr>
            </a:lvl6pPr>
            <a:lvl7pPr marL="0" marR="0" lvl="6" indent="0" algn="r" rtl="0">
              <a:spcBef>
                <a:spcPts val="0"/>
              </a:spcBef>
              <a:buNone/>
              <a:defRPr sz="600" b="0" i="0" u="none" strike="noStrike" cap="none">
                <a:solidFill>
                  <a:srgbClr val="FFFFFF"/>
                </a:solidFill>
                <a:latin typeface="Cabin"/>
                <a:ea typeface="Cabin"/>
                <a:cs typeface="Cabin"/>
                <a:sym typeface="Cabin"/>
              </a:defRPr>
            </a:lvl7pPr>
            <a:lvl8pPr marL="0" marR="0" lvl="7" indent="0" algn="r" rtl="0">
              <a:spcBef>
                <a:spcPts val="0"/>
              </a:spcBef>
              <a:buNone/>
              <a:defRPr sz="600" b="0" i="0" u="none" strike="noStrike" cap="none">
                <a:solidFill>
                  <a:srgbClr val="FFFFFF"/>
                </a:solidFill>
                <a:latin typeface="Cabin"/>
                <a:ea typeface="Cabin"/>
                <a:cs typeface="Cabin"/>
                <a:sym typeface="Cabin"/>
              </a:defRPr>
            </a:lvl8pPr>
            <a:lvl9pPr marL="0" marR="0" lvl="8" indent="0" algn="r" rtl="0">
              <a:spcBef>
                <a:spcPts val="0"/>
              </a:spcBef>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181" name="Google Shape;181;p31"/>
          <p:cNvSpPr txBox="1">
            <a:spLocks noGrp="1"/>
          </p:cNvSpPr>
          <p:nvPr>
            <p:ph type="body" idx="3"/>
          </p:nvPr>
        </p:nvSpPr>
        <p:spPr>
          <a:xfrm rot="-5400000">
            <a:off x="7870635" y="3508049"/>
            <a:ext cx="2057400" cy="184800"/>
          </a:xfrm>
          <a:prstGeom prst="rect">
            <a:avLst/>
          </a:prstGeom>
          <a:noFill/>
          <a:ln>
            <a:noFill/>
          </a:ln>
        </p:spPr>
        <p:txBody>
          <a:bodyPr spcFirstLastPara="1" wrap="square" lIns="91175" tIns="91175" rIns="91175" bIns="91175" anchor="t" anchorCtr="0">
            <a:noAutofit/>
          </a:bodyPr>
          <a:lstStyle>
            <a:lvl1pPr marL="457200" marR="0" lvl="0" indent="-228600" algn="r" rtl="0">
              <a:spcBef>
                <a:spcPts val="0"/>
              </a:spcBef>
              <a:spcAft>
                <a:spcPts val="0"/>
              </a:spcAft>
              <a:buClr>
                <a:srgbClr val="FFFFFF"/>
              </a:buClr>
              <a:buSzPts val="1600"/>
              <a:buFont typeface="Arial"/>
              <a:buNone/>
              <a:defRPr sz="600" b="0" i="0" u="none" strike="noStrike" cap="none">
                <a:solidFill>
                  <a:srgbClr val="FFFFFF"/>
                </a:solidFill>
                <a:latin typeface="Cabin"/>
                <a:ea typeface="Cabin"/>
                <a:cs typeface="Cabin"/>
                <a:sym typeface="Cabin"/>
              </a:defRPr>
            </a:lvl1pPr>
            <a:lvl2pPr marL="914400" marR="0" lvl="1" indent="-228600" algn="l" rtl="0">
              <a:spcBef>
                <a:spcPts val="800"/>
              </a:spcBef>
              <a:spcAft>
                <a:spcPts val="0"/>
              </a:spcAft>
              <a:buClr>
                <a:schemeClr val="lt1"/>
              </a:buClr>
              <a:buSzPts val="1600"/>
              <a:buFont typeface="Arial"/>
              <a:buNone/>
              <a:defRPr sz="1800" b="0" i="0" u="none" strike="noStrike" cap="none">
                <a:solidFill>
                  <a:schemeClr val="lt1"/>
                </a:solidFill>
                <a:latin typeface="Cabin"/>
                <a:ea typeface="Cabin"/>
                <a:cs typeface="Cabin"/>
                <a:sym typeface="Cabin"/>
              </a:defRPr>
            </a:lvl2pPr>
            <a:lvl3pPr marL="1371600" marR="0" lvl="2" indent="-228600" algn="l" rtl="0">
              <a:spcBef>
                <a:spcPts val="800"/>
              </a:spcBef>
              <a:spcAft>
                <a:spcPts val="0"/>
              </a:spcAft>
              <a:buClr>
                <a:schemeClr val="lt1"/>
              </a:buClr>
              <a:buSzPts val="1800"/>
              <a:buFont typeface="Arial"/>
              <a:buNone/>
              <a:defRPr sz="1600" b="0" i="0" u="none" strike="noStrike" cap="none">
                <a:solidFill>
                  <a:schemeClr val="lt1"/>
                </a:solidFill>
                <a:latin typeface="Cabin"/>
                <a:ea typeface="Cabin"/>
                <a:cs typeface="Cabin"/>
                <a:sym typeface="Cabin"/>
              </a:defRPr>
            </a:lvl3pPr>
            <a:lvl4pPr marL="1828800" marR="0" lvl="3" indent="-228600" algn="l" rtl="0">
              <a:spcBef>
                <a:spcPts val="300"/>
              </a:spcBef>
              <a:spcAft>
                <a:spcPts val="0"/>
              </a:spcAft>
              <a:buClr>
                <a:schemeClr val="lt1"/>
              </a:buClr>
              <a:buSzPts val="1600"/>
              <a:buFont typeface="Arial"/>
              <a:buNone/>
              <a:defRPr sz="1400" b="0" i="0" u="none" strike="noStrike" cap="none">
                <a:solidFill>
                  <a:schemeClr val="lt1"/>
                </a:solidFill>
                <a:latin typeface="Cabin"/>
                <a:ea typeface="Cabin"/>
                <a:cs typeface="Cabin"/>
                <a:sym typeface="Cabin"/>
              </a:defRPr>
            </a:lvl4pPr>
            <a:lvl5pPr marL="2286000" marR="0" lvl="4" indent="-228600" algn="l" rtl="0">
              <a:spcBef>
                <a:spcPts val="200"/>
              </a:spcBef>
              <a:spcAft>
                <a:spcPts val="0"/>
              </a:spcAft>
              <a:buClr>
                <a:schemeClr val="lt1"/>
              </a:buClr>
              <a:buSzPts val="1400"/>
              <a:buFont typeface="Arial"/>
              <a:buNone/>
              <a:defRPr sz="1200" b="0" i="0" u="none" strike="noStrike" cap="none">
                <a:solidFill>
                  <a:schemeClr val="lt1"/>
                </a:solidFill>
                <a:latin typeface="Cabin"/>
                <a:ea typeface="Cabin"/>
                <a:cs typeface="Cabin"/>
                <a:sym typeface="Cabin"/>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182" name="Google Shape;182;p31"/>
          <p:cNvSpPr txBox="1">
            <a:spLocks noGrp="1"/>
          </p:cNvSpPr>
          <p:nvPr>
            <p:ph type="title"/>
          </p:nvPr>
        </p:nvSpPr>
        <p:spPr>
          <a:xfrm>
            <a:off x="686104" y="673810"/>
            <a:ext cx="7772400" cy="461700"/>
          </a:xfrm>
          <a:prstGeom prst="rect">
            <a:avLst/>
          </a:prstGeom>
          <a:noFill/>
          <a:ln>
            <a:noFill/>
          </a:ln>
        </p:spPr>
        <p:txBody>
          <a:bodyPr spcFirstLastPara="1" wrap="square" lIns="91175" tIns="91175" rIns="91175" bIns="91175" anchor="b" anchorCtr="0">
            <a:noAutofit/>
          </a:bodyPr>
          <a:lstStyle>
            <a:lvl1pPr marL="0" marR="0" lvl="0" indent="0" algn="l" rtl="0">
              <a:spcBef>
                <a:spcPts val="0"/>
              </a:spcBef>
              <a:spcAft>
                <a:spcPts val="0"/>
              </a:spcAft>
              <a:buClr>
                <a:schemeClr val="dk2"/>
              </a:buClr>
              <a:buSzPts val="1400"/>
              <a:buNone/>
              <a:defRPr sz="2400" i="0" u="none" strike="noStrike" cap="none">
                <a:solidFill>
                  <a:schemeClr val="dk2"/>
                </a:solidFil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3_Red/Gray 1 Content + Right Photo">
  <p:cSld name="3_Red/Gray 1 Content + Right Photo">
    <p:bg>
      <p:bgPr>
        <a:solidFill>
          <a:schemeClr val="lt1"/>
        </a:solidFill>
        <a:effectLst/>
      </p:bgPr>
    </p:bg>
    <p:spTree>
      <p:nvGrpSpPr>
        <p:cNvPr id="1" name="Shape 183"/>
        <p:cNvGrpSpPr/>
        <p:nvPr/>
      </p:nvGrpSpPr>
      <p:grpSpPr>
        <a:xfrm>
          <a:off x="0" y="0"/>
          <a:ext cx="0" cy="0"/>
          <a:chOff x="0" y="0"/>
          <a:chExt cx="0" cy="0"/>
        </a:xfrm>
      </p:grpSpPr>
      <p:sp>
        <p:nvSpPr>
          <p:cNvPr id="184" name="Google Shape;184;p32"/>
          <p:cNvSpPr>
            <a:spLocks noGrp="1"/>
          </p:cNvSpPr>
          <p:nvPr>
            <p:ph type="pic" idx="2"/>
          </p:nvPr>
        </p:nvSpPr>
        <p:spPr>
          <a:xfrm>
            <a:off x="4572000" y="152762"/>
            <a:ext cx="4419600" cy="4838100"/>
          </a:xfrm>
          <a:prstGeom prst="rect">
            <a:avLst/>
          </a:prstGeom>
          <a:solidFill>
            <a:srgbClr val="E7E7E5"/>
          </a:solidFill>
          <a:ln>
            <a:noFill/>
          </a:ln>
        </p:spPr>
        <p:txBody>
          <a:bodyPr spcFirstLastPara="1" wrap="square" lIns="91175" tIns="91175" rIns="91175" bIns="91175" anchor="t" anchorCtr="0">
            <a:noAutofit/>
          </a:bodyPr>
          <a:lstStyle>
            <a:lvl1pPr marL="0" marR="0" lvl="0" indent="0" algn="l" rtl="0">
              <a:lnSpc>
                <a:spcPct val="100000"/>
              </a:lnSpc>
              <a:spcBef>
                <a:spcPts val="200"/>
              </a:spcBef>
              <a:spcAft>
                <a:spcPts val="0"/>
              </a:spcAft>
              <a:buClr>
                <a:srgbClr val="6C6463"/>
              </a:buClr>
              <a:buSzPts val="1400"/>
              <a:buFont typeface="Gill Sans"/>
              <a:buNone/>
              <a:defRPr sz="1200" i="0" u="none" strike="noStrike" cap="none">
                <a:solidFill>
                  <a:srgbClr val="6C6463"/>
                </a:solidFill>
                <a:latin typeface="Gill Sans"/>
                <a:ea typeface="Gill Sans"/>
                <a:cs typeface="Gill Sans"/>
                <a:sym typeface="Gill Sans"/>
              </a:defRPr>
            </a:lvl1pPr>
            <a:lvl2pPr marL="685800" marR="0" lvl="1" indent="-241300" algn="l" rtl="0">
              <a:spcBef>
                <a:spcPts val="0"/>
              </a:spcBef>
              <a:spcAft>
                <a:spcPts val="0"/>
              </a:spcAft>
              <a:buClr>
                <a:srgbClr val="6C6463"/>
              </a:buClr>
              <a:buSzPts val="1600"/>
              <a:buFont typeface="Gill Sans"/>
              <a:buChar char="–"/>
              <a:defRPr sz="1600" i="0" u="none" strike="noStrike" cap="none">
                <a:solidFill>
                  <a:srgbClr val="6C6463"/>
                </a:solidFill>
                <a:latin typeface="Gill Sans"/>
                <a:ea typeface="Gill Sans"/>
                <a:cs typeface="Gill Sans"/>
                <a:sym typeface="Gill Sans"/>
              </a:defRPr>
            </a:lvl2pPr>
            <a:lvl3pPr marL="914400" marR="0" lvl="2" indent="-241300" algn="l" rtl="0">
              <a:spcBef>
                <a:spcPts val="800"/>
              </a:spcBef>
              <a:spcAft>
                <a:spcPts val="0"/>
              </a:spcAft>
              <a:buClr>
                <a:srgbClr val="6C6463"/>
              </a:buClr>
              <a:buSzPts val="1800"/>
              <a:buFont typeface="Gill Sans"/>
              <a:buChar char="•"/>
              <a:defRPr sz="1800" i="0" u="none" strike="noStrike" cap="none">
                <a:solidFill>
                  <a:srgbClr val="6C6463"/>
                </a:solidFill>
                <a:latin typeface="Gill Sans"/>
                <a:ea typeface="Gill Sans"/>
                <a:cs typeface="Gill Sans"/>
                <a:sym typeface="Gill Sans"/>
              </a:defRPr>
            </a:lvl3pPr>
            <a:lvl4pPr marL="1143000" marR="0" lvl="3" indent="-228600" algn="l" rtl="0">
              <a:spcBef>
                <a:spcPts val="300"/>
              </a:spcBef>
              <a:spcAft>
                <a:spcPts val="0"/>
              </a:spcAft>
              <a:buClr>
                <a:srgbClr val="6C6463"/>
              </a:buClr>
              <a:buSzPts val="1600"/>
              <a:buFont typeface="Gill Sans"/>
              <a:buChar char="–"/>
              <a:defRPr sz="1600" i="0" u="none" strike="noStrike" cap="none">
                <a:solidFill>
                  <a:srgbClr val="6C6463"/>
                </a:solidFill>
                <a:latin typeface="Gill Sans"/>
                <a:ea typeface="Gill Sans"/>
                <a:cs typeface="Gill Sans"/>
                <a:sym typeface="Gill Sans"/>
              </a:defRPr>
            </a:lvl4pPr>
            <a:lvl5pPr marL="1244600" marR="0" lvl="4" indent="-228600" algn="l" rtl="0">
              <a:spcBef>
                <a:spcPts val="300"/>
              </a:spcBef>
              <a:spcAft>
                <a:spcPts val="0"/>
              </a:spcAft>
              <a:buClr>
                <a:srgbClr val="6C6463"/>
              </a:buClr>
              <a:buSzPts val="1400"/>
              <a:buFont typeface="Gill Sans"/>
              <a:buChar char="»"/>
              <a:defRPr sz="1400" i="0" u="none" strike="noStrike" cap="none">
                <a:solidFill>
                  <a:srgbClr val="6C6463"/>
                </a:solidFill>
                <a:latin typeface="Gill Sans"/>
                <a:ea typeface="Gill Sans"/>
                <a:cs typeface="Gill Sans"/>
                <a:sym typeface="Gill Sans"/>
              </a:defRPr>
            </a:lvl5pPr>
            <a:lvl6pPr marL="2501900" marR="0" lvl="5" indent="-215900" algn="l" rtl="0">
              <a:spcBef>
                <a:spcPts val="400"/>
              </a:spcBef>
              <a:spcAft>
                <a:spcPts val="0"/>
              </a:spcAft>
              <a:buClr>
                <a:schemeClr val="dk1"/>
              </a:buClr>
              <a:buSzPts val="2000"/>
              <a:buFont typeface="Gill Sans"/>
              <a:buChar char="•"/>
              <a:defRPr sz="2000" i="0" u="none" strike="noStrike" cap="none">
                <a:solidFill>
                  <a:schemeClr val="dk1"/>
                </a:solidFill>
                <a:latin typeface="Gill Sans"/>
                <a:ea typeface="Gill Sans"/>
                <a:cs typeface="Gill Sans"/>
                <a:sym typeface="Gill Sans"/>
              </a:defRPr>
            </a:lvl6pPr>
            <a:lvl7pPr marL="2959100" marR="0" lvl="6" indent="-215900" algn="l" rtl="0">
              <a:spcBef>
                <a:spcPts val="400"/>
              </a:spcBef>
              <a:spcAft>
                <a:spcPts val="0"/>
              </a:spcAft>
              <a:buClr>
                <a:schemeClr val="dk1"/>
              </a:buClr>
              <a:buSzPts val="2000"/>
              <a:buFont typeface="Gill Sans"/>
              <a:buChar char="•"/>
              <a:defRPr sz="2000" i="0" u="none" strike="noStrike" cap="none">
                <a:solidFill>
                  <a:schemeClr val="dk1"/>
                </a:solidFill>
                <a:latin typeface="Gill Sans"/>
                <a:ea typeface="Gill Sans"/>
                <a:cs typeface="Gill Sans"/>
                <a:sym typeface="Gill Sans"/>
              </a:defRPr>
            </a:lvl7pPr>
            <a:lvl8pPr marL="3416300" marR="0" lvl="7" indent="-228600" algn="l" rtl="0">
              <a:spcBef>
                <a:spcPts val="400"/>
              </a:spcBef>
              <a:spcAft>
                <a:spcPts val="0"/>
              </a:spcAft>
              <a:buClr>
                <a:schemeClr val="dk1"/>
              </a:buClr>
              <a:buSzPts val="2000"/>
              <a:buFont typeface="Gill Sans"/>
              <a:buChar char="•"/>
              <a:defRPr sz="2000" i="0" u="none" strike="noStrike" cap="none">
                <a:solidFill>
                  <a:schemeClr val="dk1"/>
                </a:solidFill>
                <a:latin typeface="Gill Sans"/>
                <a:ea typeface="Gill Sans"/>
                <a:cs typeface="Gill Sans"/>
                <a:sym typeface="Gill Sans"/>
              </a:defRPr>
            </a:lvl8pPr>
            <a:lvl9pPr marL="3873500" marR="0" lvl="8" indent="-228600" algn="l" rtl="0">
              <a:spcBef>
                <a:spcPts val="400"/>
              </a:spcBef>
              <a:spcAft>
                <a:spcPts val="0"/>
              </a:spcAft>
              <a:buClr>
                <a:schemeClr val="dk1"/>
              </a:buClr>
              <a:buSzPts val="2000"/>
              <a:buFont typeface="Gill Sans"/>
              <a:buChar char="•"/>
              <a:defRPr sz="2000" i="0" u="none" strike="noStrike" cap="none">
                <a:solidFill>
                  <a:schemeClr val="dk1"/>
                </a:solidFill>
                <a:latin typeface="Gill Sans"/>
                <a:ea typeface="Gill Sans"/>
                <a:cs typeface="Gill Sans"/>
                <a:sym typeface="Gill Sans"/>
              </a:defRPr>
            </a:lvl9pPr>
          </a:lstStyle>
          <a:p>
            <a:endParaRPr/>
          </a:p>
        </p:txBody>
      </p:sp>
      <p:sp>
        <p:nvSpPr>
          <p:cNvPr id="185" name="Google Shape;185;p32"/>
          <p:cNvSpPr txBox="1">
            <a:spLocks noGrp="1"/>
          </p:cNvSpPr>
          <p:nvPr>
            <p:ph type="sldNum" idx="12"/>
          </p:nvPr>
        </p:nvSpPr>
        <p:spPr>
          <a:xfrm>
            <a:off x="6858000" y="4806072"/>
            <a:ext cx="2133600" cy="184800"/>
          </a:xfrm>
          <a:prstGeom prst="rect">
            <a:avLst/>
          </a:prstGeom>
          <a:noFill/>
          <a:ln>
            <a:noFill/>
          </a:ln>
        </p:spPr>
        <p:txBody>
          <a:bodyPr spcFirstLastPara="1" wrap="square" lIns="91175" tIns="45575" rIns="91175" bIns="45575" anchor="ctr" anchorCtr="0">
            <a:noAutofit/>
          </a:bodyPr>
          <a:lstStyle>
            <a:lvl1pPr marL="0" marR="0" lvl="0" indent="0" algn="r" rtl="0">
              <a:spcBef>
                <a:spcPts val="0"/>
              </a:spcBef>
              <a:buNone/>
              <a:defRPr sz="600" b="0" i="0" u="none" strike="noStrike" cap="none">
                <a:solidFill>
                  <a:srgbClr val="FFFFFF"/>
                </a:solidFill>
                <a:latin typeface="Cabin"/>
                <a:ea typeface="Cabin"/>
                <a:cs typeface="Cabin"/>
                <a:sym typeface="Cabin"/>
              </a:defRPr>
            </a:lvl1pPr>
            <a:lvl2pPr marL="0" marR="0" lvl="1" indent="0" algn="r" rtl="0">
              <a:spcBef>
                <a:spcPts val="0"/>
              </a:spcBef>
              <a:buNone/>
              <a:defRPr sz="600" b="0" i="0" u="none" strike="noStrike" cap="none">
                <a:solidFill>
                  <a:srgbClr val="FFFFFF"/>
                </a:solidFill>
                <a:latin typeface="Cabin"/>
                <a:ea typeface="Cabin"/>
                <a:cs typeface="Cabin"/>
                <a:sym typeface="Cabin"/>
              </a:defRPr>
            </a:lvl2pPr>
            <a:lvl3pPr marL="0" marR="0" lvl="2" indent="0" algn="r" rtl="0">
              <a:spcBef>
                <a:spcPts val="0"/>
              </a:spcBef>
              <a:buNone/>
              <a:defRPr sz="600" b="0" i="0" u="none" strike="noStrike" cap="none">
                <a:solidFill>
                  <a:srgbClr val="FFFFFF"/>
                </a:solidFill>
                <a:latin typeface="Cabin"/>
                <a:ea typeface="Cabin"/>
                <a:cs typeface="Cabin"/>
                <a:sym typeface="Cabin"/>
              </a:defRPr>
            </a:lvl3pPr>
            <a:lvl4pPr marL="0" marR="0" lvl="3" indent="0" algn="r" rtl="0">
              <a:spcBef>
                <a:spcPts val="0"/>
              </a:spcBef>
              <a:buNone/>
              <a:defRPr sz="600" b="0" i="0" u="none" strike="noStrike" cap="none">
                <a:solidFill>
                  <a:srgbClr val="FFFFFF"/>
                </a:solidFill>
                <a:latin typeface="Cabin"/>
                <a:ea typeface="Cabin"/>
                <a:cs typeface="Cabin"/>
                <a:sym typeface="Cabin"/>
              </a:defRPr>
            </a:lvl4pPr>
            <a:lvl5pPr marL="0" marR="0" lvl="4" indent="0" algn="r" rtl="0">
              <a:spcBef>
                <a:spcPts val="0"/>
              </a:spcBef>
              <a:buNone/>
              <a:defRPr sz="600" b="0" i="0" u="none" strike="noStrike" cap="none">
                <a:solidFill>
                  <a:srgbClr val="FFFFFF"/>
                </a:solidFill>
                <a:latin typeface="Cabin"/>
                <a:ea typeface="Cabin"/>
                <a:cs typeface="Cabin"/>
                <a:sym typeface="Cabin"/>
              </a:defRPr>
            </a:lvl5pPr>
            <a:lvl6pPr marL="0" marR="0" lvl="5" indent="0" algn="r" rtl="0">
              <a:spcBef>
                <a:spcPts val="0"/>
              </a:spcBef>
              <a:buNone/>
              <a:defRPr sz="600" b="0" i="0" u="none" strike="noStrike" cap="none">
                <a:solidFill>
                  <a:srgbClr val="FFFFFF"/>
                </a:solidFill>
                <a:latin typeface="Cabin"/>
                <a:ea typeface="Cabin"/>
                <a:cs typeface="Cabin"/>
                <a:sym typeface="Cabin"/>
              </a:defRPr>
            </a:lvl6pPr>
            <a:lvl7pPr marL="0" marR="0" lvl="6" indent="0" algn="r" rtl="0">
              <a:spcBef>
                <a:spcPts val="0"/>
              </a:spcBef>
              <a:buNone/>
              <a:defRPr sz="600" b="0" i="0" u="none" strike="noStrike" cap="none">
                <a:solidFill>
                  <a:srgbClr val="FFFFFF"/>
                </a:solidFill>
                <a:latin typeface="Cabin"/>
                <a:ea typeface="Cabin"/>
                <a:cs typeface="Cabin"/>
                <a:sym typeface="Cabin"/>
              </a:defRPr>
            </a:lvl7pPr>
            <a:lvl8pPr marL="0" marR="0" lvl="7" indent="0" algn="r" rtl="0">
              <a:spcBef>
                <a:spcPts val="0"/>
              </a:spcBef>
              <a:buNone/>
              <a:defRPr sz="600" b="0" i="0" u="none" strike="noStrike" cap="none">
                <a:solidFill>
                  <a:srgbClr val="FFFFFF"/>
                </a:solidFill>
                <a:latin typeface="Cabin"/>
                <a:ea typeface="Cabin"/>
                <a:cs typeface="Cabin"/>
                <a:sym typeface="Cabin"/>
              </a:defRPr>
            </a:lvl8pPr>
            <a:lvl9pPr marL="0" marR="0" lvl="8" indent="0" algn="r" rtl="0">
              <a:spcBef>
                <a:spcPts val="0"/>
              </a:spcBef>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186" name="Google Shape;186;p32"/>
          <p:cNvSpPr txBox="1">
            <a:spLocks noGrp="1"/>
          </p:cNvSpPr>
          <p:nvPr>
            <p:ph type="body" idx="1"/>
          </p:nvPr>
        </p:nvSpPr>
        <p:spPr>
          <a:xfrm>
            <a:off x="685800" y="1664629"/>
            <a:ext cx="3657600" cy="2796900"/>
          </a:xfrm>
          <a:prstGeom prst="rect">
            <a:avLst/>
          </a:prstGeom>
          <a:noFill/>
          <a:ln>
            <a:noFill/>
          </a:ln>
        </p:spPr>
        <p:txBody>
          <a:bodyPr spcFirstLastPara="1" wrap="square" lIns="91175" tIns="91175" rIns="91175" bIns="91175" anchor="t" anchorCtr="0">
            <a:noAutofit/>
          </a:bodyPr>
          <a:lstStyle>
            <a:lvl1pPr marL="457200" marR="0" lvl="0" indent="-330200" algn="l" rtl="0">
              <a:spcBef>
                <a:spcPts val="0"/>
              </a:spcBef>
              <a:spcAft>
                <a:spcPts val="0"/>
              </a:spcAft>
              <a:buClr>
                <a:srgbClr val="6C6463"/>
              </a:buClr>
              <a:buSzPts val="1600"/>
              <a:buChar char="•"/>
              <a:defRPr sz="1600" i="0" u="none" strike="noStrike" cap="none">
                <a:solidFill>
                  <a:srgbClr val="6C6463"/>
                </a:solidFill>
              </a:defRPr>
            </a:lvl1pPr>
            <a:lvl2pPr marL="914400" marR="0" lvl="1" indent="-330200" algn="l" rtl="0">
              <a:spcBef>
                <a:spcPts val="800"/>
              </a:spcBef>
              <a:spcAft>
                <a:spcPts val="0"/>
              </a:spcAft>
              <a:buClr>
                <a:srgbClr val="6C6463"/>
              </a:buClr>
              <a:buSzPts val="1600"/>
              <a:buChar char="–"/>
              <a:defRPr sz="1600" i="0" u="none" strike="noStrike" cap="none">
                <a:solidFill>
                  <a:srgbClr val="6C6463"/>
                </a:solidFill>
              </a:defRPr>
            </a:lvl2pPr>
            <a:lvl3pPr marL="1371600" marR="0" lvl="2" indent="-330200" algn="l" rtl="0">
              <a:spcBef>
                <a:spcPts val="800"/>
              </a:spcBef>
              <a:spcAft>
                <a:spcPts val="0"/>
              </a:spcAft>
              <a:buClr>
                <a:srgbClr val="6C6463"/>
              </a:buClr>
              <a:buSzPts val="1600"/>
              <a:buChar char="•"/>
              <a:defRPr sz="1600" i="0" u="none" strike="noStrike" cap="none">
                <a:solidFill>
                  <a:srgbClr val="6C6463"/>
                </a:solidFill>
              </a:defRPr>
            </a:lvl3pPr>
            <a:lvl4pPr marL="1828800" marR="0" lvl="3" indent="-317500" algn="l" rtl="0">
              <a:spcBef>
                <a:spcPts val="300"/>
              </a:spcBef>
              <a:spcAft>
                <a:spcPts val="0"/>
              </a:spcAft>
              <a:buClr>
                <a:srgbClr val="6C6463"/>
              </a:buClr>
              <a:buSzPts val="1400"/>
              <a:buChar char="–"/>
              <a:defRPr sz="1400" i="0" u="none" strike="noStrike" cap="none">
                <a:solidFill>
                  <a:srgbClr val="6C6463"/>
                </a:solidFill>
              </a:defRPr>
            </a:lvl4pPr>
            <a:lvl5pPr marL="2286000" marR="0" lvl="4" indent="-317500" algn="l" rtl="0">
              <a:spcBef>
                <a:spcPts val="300"/>
              </a:spcBef>
              <a:spcAft>
                <a:spcPts val="0"/>
              </a:spcAft>
              <a:buClr>
                <a:srgbClr val="FFFFFF"/>
              </a:buClr>
              <a:buSzPts val="1400"/>
              <a:buChar char="»"/>
              <a:defRPr sz="1400" i="0" u="none" strike="noStrike" cap="none">
                <a:solidFill>
                  <a:srgbClr val="FFFFFF"/>
                </a:solidFill>
              </a:defRPr>
            </a:lvl5pPr>
            <a:lvl6pPr marL="2743200" marR="0" lvl="5" indent="-355600" algn="l" rtl="0">
              <a:spcBef>
                <a:spcPts val="400"/>
              </a:spcBef>
              <a:spcAft>
                <a:spcPts val="0"/>
              </a:spcAft>
              <a:buClr>
                <a:schemeClr val="dk1"/>
              </a:buClr>
              <a:buSzPts val="2000"/>
              <a:buChar char="•"/>
              <a:defRPr sz="2000" i="0" u="none" strike="noStrike" cap="none">
                <a:solidFill>
                  <a:schemeClr val="dk1"/>
                </a:solidFill>
              </a:defRPr>
            </a:lvl6pPr>
            <a:lvl7pPr marL="3200400" marR="0" lvl="6" indent="-355600" algn="l" rtl="0">
              <a:spcBef>
                <a:spcPts val="400"/>
              </a:spcBef>
              <a:spcAft>
                <a:spcPts val="0"/>
              </a:spcAft>
              <a:buClr>
                <a:schemeClr val="dk1"/>
              </a:buClr>
              <a:buSzPts val="2000"/>
              <a:buChar char="•"/>
              <a:defRPr sz="2000" i="0" u="none" strike="noStrike" cap="none">
                <a:solidFill>
                  <a:schemeClr val="dk1"/>
                </a:solidFill>
              </a:defRPr>
            </a:lvl7pPr>
            <a:lvl8pPr marL="3657600" marR="0" lvl="7" indent="-355600" algn="l" rtl="0">
              <a:spcBef>
                <a:spcPts val="400"/>
              </a:spcBef>
              <a:spcAft>
                <a:spcPts val="0"/>
              </a:spcAft>
              <a:buClr>
                <a:schemeClr val="dk1"/>
              </a:buClr>
              <a:buSzPts val="2000"/>
              <a:buChar char="•"/>
              <a:defRPr sz="2000" i="0" u="none" strike="noStrike" cap="none">
                <a:solidFill>
                  <a:schemeClr val="dk1"/>
                </a:solidFill>
              </a:defRPr>
            </a:lvl8pPr>
            <a:lvl9pPr marL="4114800" marR="0" lvl="8" indent="-355600" algn="l" rtl="0">
              <a:spcBef>
                <a:spcPts val="400"/>
              </a:spcBef>
              <a:spcAft>
                <a:spcPts val="0"/>
              </a:spcAft>
              <a:buClr>
                <a:schemeClr val="dk1"/>
              </a:buClr>
              <a:buSzPts val="2000"/>
              <a:buChar char="•"/>
              <a:defRPr sz="2000" i="0" u="none" strike="noStrike" cap="none">
                <a:solidFill>
                  <a:schemeClr val="dk1"/>
                </a:solidFill>
              </a:defRPr>
            </a:lvl9pPr>
          </a:lstStyle>
          <a:p>
            <a:endParaRPr/>
          </a:p>
        </p:txBody>
      </p:sp>
      <p:sp>
        <p:nvSpPr>
          <p:cNvPr id="187" name="Google Shape;187;p32"/>
          <p:cNvSpPr txBox="1">
            <a:spLocks noGrp="1"/>
          </p:cNvSpPr>
          <p:nvPr>
            <p:ph type="body" idx="3"/>
          </p:nvPr>
        </p:nvSpPr>
        <p:spPr>
          <a:xfrm rot="-5400000">
            <a:off x="7870634" y="1089061"/>
            <a:ext cx="2057400" cy="184800"/>
          </a:xfrm>
          <a:prstGeom prst="rect">
            <a:avLst/>
          </a:prstGeom>
          <a:noFill/>
          <a:ln>
            <a:noFill/>
          </a:ln>
        </p:spPr>
        <p:txBody>
          <a:bodyPr spcFirstLastPara="1" wrap="square" lIns="91175" tIns="91175" rIns="91175" bIns="91175" anchor="t" anchorCtr="0">
            <a:noAutofit/>
          </a:bodyPr>
          <a:lstStyle>
            <a:lvl1pPr marL="457200" marR="0" lvl="0" indent="-228600" algn="r" rtl="0">
              <a:spcBef>
                <a:spcPts val="0"/>
              </a:spcBef>
              <a:spcAft>
                <a:spcPts val="0"/>
              </a:spcAft>
              <a:buClr>
                <a:srgbClr val="FFFFFF"/>
              </a:buClr>
              <a:buSzPts val="1600"/>
              <a:buFont typeface="Arial"/>
              <a:buNone/>
              <a:defRPr sz="600" b="0" i="0" u="none" strike="noStrike" cap="none">
                <a:solidFill>
                  <a:srgbClr val="FFFFFF"/>
                </a:solidFill>
                <a:latin typeface="Cabin"/>
                <a:ea typeface="Cabin"/>
                <a:cs typeface="Cabin"/>
                <a:sym typeface="Cabin"/>
              </a:defRPr>
            </a:lvl1pPr>
            <a:lvl2pPr marL="914400" marR="0" lvl="1" indent="-228600" algn="l" rtl="0">
              <a:spcBef>
                <a:spcPts val="800"/>
              </a:spcBef>
              <a:spcAft>
                <a:spcPts val="0"/>
              </a:spcAft>
              <a:buClr>
                <a:schemeClr val="lt1"/>
              </a:buClr>
              <a:buSzPts val="1600"/>
              <a:buFont typeface="Arial"/>
              <a:buNone/>
              <a:defRPr sz="1800" b="0" i="0" u="none" strike="noStrike" cap="none">
                <a:solidFill>
                  <a:schemeClr val="lt1"/>
                </a:solidFill>
                <a:latin typeface="Cabin"/>
                <a:ea typeface="Cabin"/>
                <a:cs typeface="Cabin"/>
                <a:sym typeface="Cabin"/>
              </a:defRPr>
            </a:lvl2pPr>
            <a:lvl3pPr marL="1371600" marR="0" lvl="2" indent="-228600" algn="l" rtl="0">
              <a:spcBef>
                <a:spcPts val="800"/>
              </a:spcBef>
              <a:spcAft>
                <a:spcPts val="0"/>
              </a:spcAft>
              <a:buClr>
                <a:schemeClr val="lt1"/>
              </a:buClr>
              <a:buSzPts val="1800"/>
              <a:buFont typeface="Arial"/>
              <a:buNone/>
              <a:defRPr sz="1600" b="0" i="0" u="none" strike="noStrike" cap="none">
                <a:solidFill>
                  <a:schemeClr val="lt1"/>
                </a:solidFill>
                <a:latin typeface="Cabin"/>
                <a:ea typeface="Cabin"/>
                <a:cs typeface="Cabin"/>
                <a:sym typeface="Cabin"/>
              </a:defRPr>
            </a:lvl3pPr>
            <a:lvl4pPr marL="1828800" marR="0" lvl="3" indent="-228600" algn="l" rtl="0">
              <a:spcBef>
                <a:spcPts val="300"/>
              </a:spcBef>
              <a:spcAft>
                <a:spcPts val="0"/>
              </a:spcAft>
              <a:buClr>
                <a:schemeClr val="lt1"/>
              </a:buClr>
              <a:buSzPts val="1600"/>
              <a:buFont typeface="Arial"/>
              <a:buNone/>
              <a:defRPr sz="1400" b="0" i="0" u="none" strike="noStrike" cap="none">
                <a:solidFill>
                  <a:schemeClr val="lt1"/>
                </a:solidFill>
                <a:latin typeface="Cabin"/>
                <a:ea typeface="Cabin"/>
                <a:cs typeface="Cabin"/>
                <a:sym typeface="Cabin"/>
              </a:defRPr>
            </a:lvl4pPr>
            <a:lvl5pPr marL="2286000" marR="0" lvl="4" indent="-228600" algn="l" rtl="0">
              <a:spcBef>
                <a:spcPts val="200"/>
              </a:spcBef>
              <a:spcAft>
                <a:spcPts val="0"/>
              </a:spcAft>
              <a:buClr>
                <a:schemeClr val="lt1"/>
              </a:buClr>
              <a:buSzPts val="1400"/>
              <a:buFont typeface="Arial"/>
              <a:buNone/>
              <a:defRPr sz="1200" b="0" i="0" u="none" strike="noStrike" cap="none">
                <a:solidFill>
                  <a:schemeClr val="lt1"/>
                </a:solidFill>
                <a:latin typeface="Cabin"/>
                <a:ea typeface="Cabin"/>
                <a:cs typeface="Cabin"/>
                <a:sym typeface="Cabin"/>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188" name="Google Shape;188;p32"/>
          <p:cNvSpPr txBox="1">
            <a:spLocks noGrp="1"/>
          </p:cNvSpPr>
          <p:nvPr>
            <p:ph type="title"/>
          </p:nvPr>
        </p:nvSpPr>
        <p:spPr>
          <a:xfrm>
            <a:off x="685800" y="673312"/>
            <a:ext cx="3657600" cy="824400"/>
          </a:xfrm>
          <a:prstGeom prst="rect">
            <a:avLst/>
          </a:prstGeom>
          <a:noFill/>
          <a:ln>
            <a:noFill/>
          </a:ln>
        </p:spPr>
        <p:txBody>
          <a:bodyPr spcFirstLastPara="1" wrap="square" lIns="91175" tIns="91175" rIns="91175" bIns="91175" anchor="b" anchorCtr="0">
            <a:noAutofit/>
          </a:bodyPr>
          <a:lstStyle>
            <a:lvl1pPr marL="0" marR="0" lvl="0" indent="0" algn="l" rtl="0">
              <a:spcBef>
                <a:spcPts val="0"/>
              </a:spcBef>
              <a:spcAft>
                <a:spcPts val="0"/>
              </a:spcAft>
              <a:buClr>
                <a:schemeClr val="dk2"/>
              </a:buClr>
              <a:buSzPts val="1400"/>
              <a:buNone/>
              <a:defRPr sz="2400" i="0" u="none" strike="noStrike" cap="none">
                <a:solidFill>
                  <a:schemeClr val="dk2"/>
                </a:solidFil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3_Red/Gray Title Only">
  <p:cSld name="3_Red/Gray Title Only">
    <p:bg>
      <p:bgPr>
        <a:solidFill>
          <a:schemeClr val="lt1"/>
        </a:solidFill>
        <a:effectLst/>
      </p:bgPr>
    </p:bg>
    <p:spTree>
      <p:nvGrpSpPr>
        <p:cNvPr id="1" name="Shape 189"/>
        <p:cNvGrpSpPr/>
        <p:nvPr/>
      </p:nvGrpSpPr>
      <p:grpSpPr>
        <a:xfrm>
          <a:off x="0" y="0"/>
          <a:ext cx="0" cy="0"/>
          <a:chOff x="0" y="0"/>
          <a:chExt cx="0" cy="0"/>
        </a:xfrm>
      </p:grpSpPr>
      <p:sp>
        <p:nvSpPr>
          <p:cNvPr id="190" name="Google Shape;190;p33"/>
          <p:cNvSpPr>
            <a:spLocks noGrp="1"/>
          </p:cNvSpPr>
          <p:nvPr>
            <p:ph type="pic" idx="2"/>
          </p:nvPr>
        </p:nvSpPr>
        <p:spPr>
          <a:xfrm>
            <a:off x="152400" y="152761"/>
            <a:ext cx="4419600" cy="4838100"/>
          </a:xfrm>
          <a:prstGeom prst="rect">
            <a:avLst/>
          </a:prstGeom>
          <a:solidFill>
            <a:srgbClr val="E7E7E5"/>
          </a:solidFill>
          <a:ln>
            <a:noFill/>
          </a:ln>
        </p:spPr>
        <p:txBody>
          <a:bodyPr spcFirstLastPara="1" wrap="square" lIns="91175" tIns="91175" rIns="91175" bIns="91175" anchor="t" anchorCtr="0">
            <a:noAutofit/>
          </a:bodyPr>
          <a:lstStyle>
            <a:lvl1pPr marL="0" marR="0" lvl="0" indent="0" algn="l" rtl="0">
              <a:lnSpc>
                <a:spcPct val="100000"/>
              </a:lnSpc>
              <a:spcBef>
                <a:spcPts val="200"/>
              </a:spcBef>
              <a:spcAft>
                <a:spcPts val="0"/>
              </a:spcAft>
              <a:buClr>
                <a:srgbClr val="6C6463"/>
              </a:buClr>
              <a:buSzPts val="1400"/>
              <a:buFont typeface="Gill Sans"/>
              <a:buNone/>
              <a:defRPr sz="1200" i="0" u="none" strike="noStrike" cap="none">
                <a:solidFill>
                  <a:srgbClr val="6C6463"/>
                </a:solidFill>
                <a:latin typeface="Gill Sans"/>
                <a:ea typeface="Gill Sans"/>
                <a:cs typeface="Gill Sans"/>
                <a:sym typeface="Gill Sans"/>
              </a:defRPr>
            </a:lvl1pPr>
            <a:lvl2pPr marL="685800" marR="0" lvl="1" indent="-241300" algn="l" rtl="0">
              <a:spcBef>
                <a:spcPts val="0"/>
              </a:spcBef>
              <a:spcAft>
                <a:spcPts val="0"/>
              </a:spcAft>
              <a:buClr>
                <a:srgbClr val="6C6463"/>
              </a:buClr>
              <a:buSzPts val="1600"/>
              <a:buFont typeface="Gill Sans"/>
              <a:buChar char="–"/>
              <a:defRPr sz="1600" i="0" u="none" strike="noStrike" cap="none">
                <a:solidFill>
                  <a:srgbClr val="6C6463"/>
                </a:solidFill>
                <a:latin typeface="Gill Sans"/>
                <a:ea typeface="Gill Sans"/>
                <a:cs typeface="Gill Sans"/>
                <a:sym typeface="Gill Sans"/>
              </a:defRPr>
            </a:lvl2pPr>
            <a:lvl3pPr marL="914400" marR="0" lvl="2" indent="-241300" algn="l" rtl="0">
              <a:spcBef>
                <a:spcPts val="800"/>
              </a:spcBef>
              <a:spcAft>
                <a:spcPts val="0"/>
              </a:spcAft>
              <a:buClr>
                <a:srgbClr val="6C6463"/>
              </a:buClr>
              <a:buSzPts val="1800"/>
              <a:buFont typeface="Gill Sans"/>
              <a:buChar char="•"/>
              <a:defRPr sz="1800" i="0" u="none" strike="noStrike" cap="none">
                <a:solidFill>
                  <a:srgbClr val="6C6463"/>
                </a:solidFill>
                <a:latin typeface="Gill Sans"/>
                <a:ea typeface="Gill Sans"/>
                <a:cs typeface="Gill Sans"/>
                <a:sym typeface="Gill Sans"/>
              </a:defRPr>
            </a:lvl3pPr>
            <a:lvl4pPr marL="1143000" marR="0" lvl="3" indent="-228600" algn="l" rtl="0">
              <a:spcBef>
                <a:spcPts val="300"/>
              </a:spcBef>
              <a:spcAft>
                <a:spcPts val="0"/>
              </a:spcAft>
              <a:buClr>
                <a:srgbClr val="6C6463"/>
              </a:buClr>
              <a:buSzPts val="1600"/>
              <a:buFont typeface="Gill Sans"/>
              <a:buChar char="–"/>
              <a:defRPr sz="1600" i="0" u="none" strike="noStrike" cap="none">
                <a:solidFill>
                  <a:srgbClr val="6C6463"/>
                </a:solidFill>
                <a:latin typeface="Gill Sans"/>
                <a:ea typeface="Gill Sans"/>
                <a:cs typeface="Gill Sans"/>
                <a:sym typeface="Gill Sans"/>
              </a:defRPr>
            </a:lvl4pPr>
            <a:lvl5pPr marL="1244600" marR="0" lvl="4" indent="-228600" algn="l" rtl="0">
              <a:spcBef>
                <a:spcPts val="300"/>
              </a:spcBef>
              <a:spcAft>
                <a:spcPts val="0"/>
              </a:spcAft>
              <a:buClr>
                <a:srgbClr val="6C6463"/>
              </a:buClr>
              <a:buSzPts val="1400"/>
              <a:buFont typeface="Gill Sans"/>
              <a:buChar char="»"/>
              <a:defRPr sz="1400" i="0" u="none" strike="noStrike" cap="none">
                <a:solidFill>
                  <a:srgbClr val="6C6463"/>
                </a:solidFill>
                <a:latin typeface="Gill Sans"/>
                <a:ea typeface="Gill Sans"/>
                <a:cs typeface="Gill Sans"/>
                <a:sym typeface="Gill Sans"/>
              </a:defRPr>
            </a:lvl5pPr>
            <a:lvl6pPr marL="2501900" marR="0" lvl="5" indent="-215900" algn="l" rtl="0">
              <a:spcBef>
                <a:spcPts val="400"/>
              </a:spcBef>
              <a:spcAft>
                <a:spcPts val="0"/>
              </a:spcAft>
              <a:buClr>
                <a:schemeClr val="dk1"/>
              </a:buClr>
              <a:buSzPts val="2000"/>
              <a:buFont typeface="Gill Sans"/>
              <a:buChar char="•"/>
              <a:defRPr sz="2000" i="0" u="none" strike="noStrike" cap="none">
                <a:solidFill>
                  <a:schemeClr val="dk1"/>
                </a:solidFill>
                <a:latin typeface="Gill Sans"/>
                <a:ea typeface="Gill Sans"/>
                <a:cs typeface="Gill Sans"/>
                <a:sym typeface="Gill Sans"/>
              </a:defRPr>
            </a:lvl6pPr>
            <a:lvl7pPr marL="2959100" marR="0" lvl="6" indent="-215900" algn="l" rtl="0">
              <a:spcBef>
                <a:spcPts val="400"/>
              </a:spcBef>
              <a:spcAft>
                <a:spcPts val="0"/>
              </a:spcAft>
              <a:buClr>
                <a:schemeClr val="dk1"/>
              </a:buClr>
              <a:buSzPts val="2000"/>
              <a:buFont typeface="Gill Sans"/>
              <a:buChar char="•"/>
              <a:defRPr sz="2000" i="0" u="none" strike="noStrike" cap="none">
                <a:solidFill>
                  <a:schemeClr val="dk1"/>
                </a:solidFill>
                <a:latin typeface="Gill Sans"/>
                <a:ea typeface="Gill Sans"/>
                <a:cs typeface="Gill Sans"/>
                <a:sym typeface="Gill Sans"/>
              </a:defRPr>
            </a:lvl7pPr>
            <a:lvl8pPr marL="3416300" marR="0" lvl="7" indent="-228600" algn="l" rtl="0">
              <a:spcBef>
                <a:spcPts val="400"/>
              </a:spcBef>
              <a:spcAft>
                <a:spcPts val="0"/>
              </a:spcAft>
              <a:buClr>
                <a:schemeClr val="dk1"/>
              </a:buClr>
              <a:buSzPts val="2000"/>
              <a:buFont typeface="Gill Sans"/>
              <a:buChar char="•"/>
              <a:defRPr sz="2000" i="0" u="none" strike="noStrike" cap="none">
                <a:solidFill>
                  <a:schemeClr val="dk1"/>
                </a:solidFill>
                <a:latin typeface="Gill Sans"/>
                <a:ea typeface="Gill Sans"/>
                <a:cs typeface="Gill Sans"/>
                <a:sym typeface="Gill Sans"/>
              </a:defRPr>
            </a:lvl8pPr>
            <a:lvl9pPr marL="3873500" marR="0" lvl="8" indent="-228600" algn="l" rtl="0">
              <a:spcBef>
                <a:spcPts val="400"/>
              </a:spcBef>
              <a:spcAft>
                <a:spcPts val="0"/>
              </a:spcAft>
              <a:buClr>
                <a:schemeClr val="dk1"/>
              </a:buClr>
              <a:buSzPts val="2000"/>
              <a:buFont typeface="Gill Sans"/>
              <a:buChar char="•"/>
              <a:defRPr sz="2000" i="0" u="none" strike="noStrike" cap="none">
                <a:solidFill>
                  <a:schemeClr val="dk1"/>
                </a:solidFill>
                <a:latin typeface="Gill Sans"/>
                <a:ea typeface="Gill Sans"/>
                <a:cs typeface="Gill Sans"/>
                <a:sym typeface="Gill Sans"/>
              </a:defRPr>
            </a:lvl9pPr>
          </a:lstStyle>
          <a:p>
            <a:endParaRPr/>
          </a:p>
        </p:txBody>
      </p:sp>
      <p:sp>
        <p:nvSpPr>
          <p:cNvPr id="191" name="Google Shape;191;p33"/>
          <p:cNvSpPr txBox="1">
            <a:spLocks noGrp="1"/>
          </p:cNvSpPr>
          <p:nvPr>
            <p:ph type="sldNum" idx="12"/>
          </p:nvPr>
        </p:nvSpPr>
        <p:spPr>
          <a:xfrm>
            <a:off x="6858000" y="4806072"/>
            <a:ext cx="2133600" cy="184800"/>
          </a:xfrm>
          <a:prstGeom prst="rect">
            <a:avLst/>
          </a:prstGeom>
          <a:noFill/>
          <a:ln>
            <a:noFill/>
          </a:ln>
        </p:spPr>
        <p:txBody>
          <a:bodyPr spcFirstLastPara="1" wrap="square" lIns="91175" tIns="45575" rIns="91175" bIns="45575" anchor="ctr" anchorCtr="0">
            <a:noAutofit/>
          </a:bodyPr>
          <a:lstStyle>
            <a:lvl1pPr marL="0" marR="0" lvl="0" indent="0" algn="r" rtl="0">
              <a:spcBef>
                <a:spcPts val="0"/>
              </a:spcBef>
              <a:buNone/>
              <a:defRPr sz="600" b="0" i="0" u="none" strike="noStrike" cap="none">
                <a:solidFill>
                  <a:srgbClr val="6C6463"/>
                </a:solidFill>
                <a:latin typeface="Cabin"/>
                <a:ea typeface="Cabin"/>
                <a:cs typeface="Cabin"/>
                <a:sym typeface="Cabin"/>
              </a:defRPr>
            </a:lvl1pPr>
            <a:lvl2pPr marL="0" marR="0" lvl="1" indent="0" algn="r" rtl="0">
              <a:spcBef>
                <a:spcPts val="0"/>
              </a:spcBef>
              <a:buNone/>
              <a:defRPr sz="600" b="0" i="0" u="none" strike="noStrike" cap="none">
                <a:solidFill>
                  <a:srgbClr val="6C6463"/>
                </a:solidFill>
                <a:latin typeface="Cabin"/>
                <a:ea typeface="Cabin"/>
                <a:cs typeface="Cabin"/>
                <a:sym typeface="Cabin"/>
              </a:defRPr>
            </a:lvl2pPr>
            <a:lvl3pPr marL="0" marR="0" lvl="2" indent="0" algn="r" rtl="0">
              <a:spcBef>
                <a:spcPts val="0"/>
              </a:spcBef>
              <a:buNone/>
              <a:defRPr sz="600" b="0" i="0" u="none" strike="noStrike" cap="none">
                <a:solidFill>
                  <a:srgbClr val="6C6463"/>
                </a:solidFill>
                <a:latin typeface="Cabin"/>
                <a:ea typeface="Cabin"/>
                <a:cs typeface="Cabin"/>
                <a:sym typeface="Cabin"/>
              </a:defRPr>
            </a:lvl3pPr>
            <a:lvl4pPr marL="0" marR="0" lvl="3" indent="0" algn="r" rtl="0">
              <a:spcBef>
                <a:spcPts val="0"/>
              </a:spcBef>
              <a:buNone/>
              <a:defRPr sz="600" b="0" i="0" u="none" strike="noStrike" cap="none">
                <a:solidFill>
                  <a:srgbClr val="6C6463"/>
                </a:solidFill>
                <a:latin typeface="Cabin"/>
                <a:ea typeface="Cabin"/>
                <a:cs typeface="Cabin"/>
                <a:sym typeface="Cabin"/>
              </a:defRPr>
            </a:lvl4pPr>
            <a:lvl5pPr marL="0" marR="0" lvl="4" indent="0" algn="r" rtl="0">
              <a:spcBef>
                <a:spcPts val="0"/>
              </a:spcBef>
              <a:buNone/>
              <a:defRPr sz="600" b="0" i="0" u="none" strike="noStrike" cap="none">
                <a:solidFill>
                  <a:srgbClr val="6C6463"/>
                </a:solidFill>
                <a:latin typeface="Cabin"/>
                <a:ea typeface="Cabin"/>
                <a:cs typeface="Cabin"/>
                <a:sym typeface="Cabin"/>
              </a:defRPr>
            </a:lvl5pPr>
            <a:lvl6pPr marL="0" marR="0" lvl="5" indent="0" algn="r" rtl="0">
              <a:spcBef>
                <a:spcPts val="0"/>
              </a:spcBef>
              <a:buNone/>
              <a:defRPr sz="600" b="0" i="0" u="none" strike="noStrike" cap="none">
                <a:solidFill>
                  <a:srgbClr val="6C6463"/>
                </a:solidFill>
                <a:latin typeface="Cabin"/>
                <a:ea typeface="Cabin"/>
                <a:cs typeface="Cabin"/>
                <a:sym typeface="Cabin"/>
              </a:defRPr>
            </a:lvl6pPr>
            <a:lvl7pPr marL="0" marR="0" lvl="6" indent="0" algn="r" rtl="0">
              <a:spcBef>
                <a:spcPts val="0"/>
              </a:spcBef>
              <a:buNone/>
              <a:defRPr sz="600" b="0" i="0" u="none" strike="noStrike" cap="none">
                <a:solidFill>
                  <a:srgbClr val="6C6463"/>
                </a:solidFill>
                <a:latin typeface="Cabin"/>
                <a:ea typeface="Cabin"/>
                <a:cs typeface="Cabin"/>
                <a:sym typeface="Cabin"/>
              </a:defRPr>
            </a:lvl7pPr>
            <a:lvl8pPr marL="0" marR="0" lvl="7" indent="0" algn="r" rtl="0">
              <a:spcBef>
                <a:spcPts val="0"/>
              </a:spcBef>
              <a:buNone/>
              <a:defRPr sz="600" b="0" i="0" u="none" strike="noStrike" cap="none">
                <a:solidFill>
                  <a:srgbClr val="6C6463"/>
                </a:solidFill>
                <a:latin typeface="Cabin"/>
                <a:ea typeface="Cabin"/>
                <a:cs typeface="Cabin"/>
                <a:sym typeface="Cabin"/>
              </a:defRPr>
            </a:lvl8pPr>
            <a:lvl9pPr marL="0" marR="0" lvl="8" indent="0" algn="r" rtl="0">
              <a:spcBef>
                <a:spcPts val="0"/>
              </a:spcBef>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192" name="Google Shape;192;p33"/>
          <p:cNvSpPr txBox="1">
            <a:spLocks noGrp="1"/>
          </p:cNvSpPr>
          <p:nvPr>
            <p:ph type="body" idx="1"/>
          </p:nvPr>
        </p:nvSpPr>
        <p:spPr>
          <a:xfrm rot="-5400000">
            <a:off x="3451035" y="1089061"/>
            <a:ext cx="2057400" cy="184800"/>
          </a:xfrm>
          <a:prstGeom prst="rect">
            <a:avLst/>
          </a:prstGeom>
          <a:noFill/>
          <a:ln>
            <a:noFill/>
          </a:ln>
        </p:spPr>
        <p:txBody>
          <a:bodyPr spcFirstLastPara="1" wrap="square" lIns="91175" tIns="91175" rIns="91175" bIns="91175" anchor="t" anchorCtr="0">
            <a:noAutofit/>
          </a:bodyPr>
          <a:lstStyle>
            <a:lvl1pPr marL="457200" marR="0" lvl="0" indent="-228600" algn="r" rtl="0">
              <a:spcBef>
                <a:spcPts val="0"/>
              </a:spcBef>
              <a:spcAft>
                <a:spcPts val="0"/>
              </a:spcAft>
              <a:buClr>
                <a:srgbClr val="FFFFFF"/>
              </a:buClr>
              <a:buSzPts val="1600"/>
              <a:buNone/>
              <a:defRPr sz="600" i="0" u="none" strike="noStrike" cap="none">
                <a:solidFill>
                  <a:srgbClr val="FFFFFF"/>
                </a:solidFill>
              </a:defRPr>
            </a:lvl1pPr>
            <a:lvl2pPr marL="914400" marR="0" lvl="1" indent="-228600" algn="l" rtl="0">
              <a:spcBef>
                <a:spcPts val="800"/>
              </a:spcBef>
              <a:spcAft>
                <a:spcPts val="0"/>
              </a:spcAft>
              <a:buClr>
                <a:schemeClr val="lt1"/>
              </a:buClr>
              <a:buSzPts val="1600"/>
              <a:buNone/>
              <a:defRPr sz="1800" i="0" u="none" strike="noStrike" cap="none">
                <a:solidFill>
                  <a:schemeClr val="lt1"/>
                </a:solidFill>
              </a:defRPr>
            </a:lvl2pPr>
            <a:lvl3pPr marL="1371600" marR="0" lvl="2" indent="-228600" algn="l" rtl="0">
              <a:spcBef>
                <a:spcPts val="800"/>
              </a:spcBef>
              <a:spcAft>
                <a:spcPts val="0"/>
              </a:spcAft>
              <a:buClr>
                <a:schemeClr val="lt1"/>
              </a:buClr>
              <a:buSzPts val="1800"/>
              <a:buNone/>
              <a:defRPr sz="1600" i="0" u="none" strike="noStrike" cap="none">
                <a:solidFill>
                  <a:schemeClr val="lt1"/>
                </a:solidFill>
              </a:defRPr>
            </a:lvl3pPr>
            <a:lvl4pPr marL="1828800" marR="0" lvl="3" indent="-228600" algn="l" rtl="0">
              <a:spcBef>
                <a:spcPts val="300"/>
              </a:spcBef>
              <a:spcAft>
                <a:spcPts val="0"/>
              </a:spcAft>
              <a:buClr>
                <a:schemeClr val="lt1"/>
              </a:buClr>
              <a:buSzPts val="1600"/>
              <a:buNone/>
              <a:defRPr sz="1400" i="0" u="none" strike="noStrike" cap="none">
                <a:solidFill>
                  <a:schemeClr val="lt1"/>
                </a:solidFill>
              </a:defRPr>
            </a:lvl4pPr>
            <a:lvl5pPr marL="2286000" marR="0" lvl="4" indent="-228600" algn="l" rtl="0">
              <a:spcBef>
                <a:spcPts val="200"/>
              </a:spcBef>
              <a:spcAft>
                <a:spcPts val="0"/>
              </a:spcAft>
              <a:buClr>
                <a:schemeClr val="lt1"/>
              </a:buClr>
              <a:buSzPts val="1400"/>
              <a:buNone/>
              <a:defRPr sz="1200" i="0" u="none" strike="noStrike" cap="none">
                <a:solidFill>
                  <a:schemeClr val="lt1"/>
                </a:solidFill>
              </a:defRPr>
            </a:lvl5pPr>
            <a:lvl6pPr marL="2743200" marR="0" lvl="5" indent="-355600" algn="l" rtl="0">
              <a:spcBef>
                <a:spcPts val="400"/>
              </a:spcBef>
              <a:spcAft>
                <a:spcPts val="0"/>
              </a:spcAft>
              <a:buClr>
                <a:schemeClr val="dk1"/>
              </a:buClr>
              <a:buSzPts val="2000"/>
              <a:buChar char="•"/>
              <a:defRPr sz="2000" i="0" u="none" strike="noStrike" cap="none">
                <a:solidFill>
                  <a:schemeClr val="dk1"/>
                </a:solidFill>
              </a:defRPr>
            </a:lvl6pPr>
            <a:lvl7pPr marL="3200400" marR="0" lvl="6" indent="-355600" algn="l" rtl="0">
              <a:spcBef>
                <a:spcPts val="400"/>
              </a:spcBef>
              <a:spcAft>
                <a:spcPts val="0"/>
              </a:spcAft>
              <a:buClr>
                <a:schemeClr val="dk1"/>
              </a:buClr>
              <a:buSzPts val="2000"/>
              <a:buChar char="•"/>
              <a:defRPr sz="2000" i="0" u="none" strike="noStrike" cap="none">
                <a:solidFill>
                  <a:schemeClr val="dk1"/>
                </a:solidFill>
              </a:defRPr>
            </a:lvl7pPr>
            <a:lvl8pPr marL="3657600" marR="0" lvl="7" indent="-355600" algn="l" rtl="0">
              <a:spcBef>
                <a:spcPts val="400"/>
              </a:spcBef>
              <a:spcAft>
                <a:spcPts val="0"/>
              </a:spcAft>
              <a:buClr>
                <a:schemeClr val="dk1"/>
              </a:buClr>
              <a:buSzPts val="2000"/>
              <a:buChar char="•"/>
              <a:defRPr sz="2000" i="0" u="none" strike="noStrike" cap="none">
                <a:solidFill>
                  <a:schemeClr val="dk1"/>
                </a:solidFill>
              </a:defRPr>
            </a:lvl8pPr>
            <a:lvl9pPr marL="4114800" marR="0" lvl="8" indent="-355600" algn="l" rtl="0">
              <a:spcBef>
                <a:spcPts val="400"/>
              </a:spcBef>
              <a:spcAft>
                <a:spcPts val="0"/>
              </a:spcAft>
              <a:buClr>
                <a:schemeClr val="dk1"/>
              </a:buClr>
              <a:buSzPts val="2000"/>
              <a:buChar char="•"/>
              <a:defRPr sz="2000" i="0" u="none" strike="noStrike" cap="none">
                <a:solidFill>
                  <a:schemeClr val="dk1"/>
                </a:solidFill>
              </a:defRPr>
            </a:lvl9pPr>
          </a:lstStyle>
          <a:p>
            <a:endParaRPr/>
          </a:p>
        </p:txBody>
      </p:sp>
      <p:sp>
        <p:nvSpPr>
          <p:cNvPr id="193" name="Google Shape;193;p33"/>
          <p:cNvSpPr txBox="1">
            <a:spLocks noGrp="1"/>
          </p:cNvSpPr>
          <p:nvPr>
            <p:ph type="title"/>
          </p:nvPr>
        </p:nvSpPr>
        <p:spPr>
          <a:xfrm>
            <a:off x="4877104" y="2171144"/>
            <a:ext cx="3885900" cy="831000"/>
          </a:xfrm>
          <a:prstGeom prst="rect">
            <a:avLst/>
          </a:prstGeom>
          <a:noFill/>
          <a:ln>
            <a:noFill/>
          </a:ln>
        </p:spPr>
        <p:txBody>
          <a:bodyPr spcFirstLastPara="1" wrap="square" lIns="91175" tIns="91175" rIns="91175" bIns="91175" anchor="ctr" anchorCtr="0">
            <a:noAutofit/>
          </a:bodyPr>
          <a:lstStyle>
            <a:lvl1pPr marL="0" marR="0" lvl="0" indent="0" algn="l" rtl="0">
              <a:spcBef>
                <a:spcPts val="0"/>
              </a:spcBef>
              <a:spcAft>
                <a:spcPts val="0"/>
              </a:spcAft>
              <a:buClr>
                <a:schemeClr val="dk2"/>
              </a:buClr>
              <a:buSzPts val="1400"/>
              <a:buNone/>
              <a:defRPr sz="2400" i="0" u="none" strike="noStrike" cap="none">
                <a:solidFill>
                  <a:schemeClr val="dk2"/>
                </a:solidFil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lue/White Title + Left Photo 2">
  <p:cSld name="Blue/White Title + Left Photo_2">
    <p:bg>
      <p:bgPr>
        <a:blipFill>
          <a:blip r:embed="rId2">
            <a:alphaModFix/>
          </a:blip>
          <a:stretch>
            <a:fillRect/>
          </a:stretch>
        </a:blipFill>
        <a:effectLst/>
      </p:bgPr>
    </p:bg>
    <p:spTree>
      <p:nvGrpSpPr>
        <p:cNvPr id="1" name="Shape 194"/>
        <p:cNvGrpSpPr/>
        <p:nvPr/>
      </p:nvGrpSpPr>
      <p:grpSpPr>
        <a:xfrm>
          <a:off x="0" y="0"/>
          <a:ext cx="0" cy="0"/>
          <a:chOff x="0" y="0"/>
          <a:chExt cx="0" cy="0"/>
        </a:xfrm>
      </p:grpSpPr>
      <p:sp>
        <p:nvSpPr>
          <p:cNvPr id="195" name="Google Shape;195;p34"/>
          <p:cNvSpPr/>
          <p:nvPr/>
        </p:nvSpPr>
        <p:spPr>
          <a:xfrm>
            <a:off x="117600" y="110340"/>
            <a:ext cx="8874000" cy="4922700"/>
          </a:xfrm>
          <a:prstGeom prst="rect">
            <a:avLst/>
          </a:prstGeom>
          <a:gradFill>
            <a:gsLst>
              <a:gs pos="0">
                <a:srgbClr val="FFFFFF">
                  <a:alpha val="0"/>
                </a:srgbClr>
              </a:gs>
              <a:gs pos="28000">
                <a:srgbClr val="FFFFFF">
                  <a:alpha val="0"/>
                </a:srgbClr>
              </a:gs>
              <a:gs pos="97000">
                <a:srgbClr val="DFDFDF"/>
              </a:gs>
              <a:gs pos="100000">
                <a:srgbClr val="FFFFFF"/>
              </a:gs>
            </a:gsLst>
            <a:lin ang="8100019" scaled="0"/>
          </a:gradFill>
          <a:ln>
            <a:noFill/>
          </a:ln>
        </p:spPr>
        <p:txBody>
          <a:bodyPr spcFirstLastPara="1" wrap="square" lIns="91175" tIns="91175" rIns="91175" bIns="91175" anchor="ctr" anchorCtr="0">
            <a:noAutofit/>
          </a:bodyPr>
          <a:lstStyle/>
          <a:p>
            <a:pPr marL="0" lvl="0" indent="0" algn="l" rtl="0">
              <a:spcBef>
                <a:spcPts val="0"/>
              </a:spcBef>
              <a:spcAft>
                <a:spcPts val="0"/>
              </a:spcAft>
              <a:buNone/>
            </a:pPr>
            <a:endParaRPr/>
          </a:p>
        </p:txBody>
      </p:sp>
      <p:sp>
        <p:nvSpPr>
          <p:cNvPr id="196" name="Google Shape;196;p34"/>
          <p:cNvSpPr txBox="1">
            <a:spLocks noGrp="1"/>
          </p:cNvSpPr>
          <p:nvPr>
            <p:ph type="sldNum" idx="12"/>
          </p:nvPr>
        </p:nvSpPr>
        <p:spPr>
          <a:xfrm>
            <a:off x="6858000" y="4890700"/>
            <a:ext cx="2133600" cy="138600"/>
          </a:xfrm>
          <a:prstGeom prst="rect">
            <a:avLst/>
          </a:prstGeom>
          <a:noFill/>
          <a:ln>
            <a:noFill/>
          </a:ln>
        </p:spPr>
        <p:txBody>
          <a:bodyPr spcFirstLastPara="1" wrap="square" lIns="91175" tIns="45575" rIns="91175" bIns="45575" anchor="ctr" anchorCtr="0">
            <a:noAutofit/>
          </a:bodyPr>
          <a:lstStyle>
            <a:lvl1pPr marL="0" marR="0" lvl="0" indent="0" algn="r" rtl="0">
              <a:spcBef>
                <a:spcPts val="0"/>
              </a:spcBef>
              <a:buNone/>
              <a:defRPr sz="600" b="0" i="0" u="none" strike="noStrike" cap="none">
                <a:solidFill>
                  <a:srgbClr val="6C6463"/>
                </a:solidFill>
                <a:latin typeface="Cabin"/>
                <a:ea typeface="Cabin"/>
                <a:cs typeface="Cabin"/>
                <a:sym typeface="Cabin"/>
              </a:defRPr>
            </a:lvl1pPr>
            <a:lvl2pPr marL="0" marR="0" lvl="1" indent="0" algn="r" rtl="0">
              <a:spcBef>
                <a:spcPts val="0"/>
              </a:spcBef>
              <a:buNone/>
              <a:defRPr sz="600" b="0" i="0" u="none" strike="noStrike" cap="none">
                <a:solidFill>
                  <a:srgbClr val="6C6463"/>
                </a:solidFill>
                <a:latin typeface="Cabin"/>
                <a:ea typeface="Cabin"/>
                <a:cs typeface="Cabin"/>
                <a:sym typeface="Cabin"/>
              </a:defRPr>
            </a:lvl2pPr>
            <a:lvl3pPr marL="0" marR="0" lvl="2" indent="0" algn="r" rtl="0">
              <a:spcBef>
                <a:spcPts val="0"/>
              </a:spcBef>
              <a:buNone/>
              <a:defRPr sz="600" b="0" i="0" u="none" strike="noStrike" cap="none">
                <a:solidFill>
                  <a:srgbClr val="6C6463"/>
                </a:solidFill>
                <a:latin typeface="Cabin"/>
                <a:ea typeface="Cabin"/>
                <a:cs typeface="Cabin"/>
                <a:sym typeface="Cabin"/>
              </a:defRPr>
            </a:lvl3pPr>
            <a:lvl4pPr marL="0" marR="0" lvl="3" indent="0" algn="r" rtl="0">
              <a:spcBef>
                <a:spcPts val="0"/>
              </a:spcBef>
              <a:buNone/>
              <a:defRPr sz="600" b="0" i="0" u="none" strike="noStrike" cap="none">
                <a:solidFill>
                  <a:srgbClr val="6C6463"/>
                </a:solidFill>
                <a:latin typeface="Cabin"/>
                <a:ea typeface="Cabin"/>
                <a:cs typeface="Cabin"/>
                <a:sym typeface="Cabin"/>
              </a:defRPr>
            </a:lvl4pPr>
            <a:lvl5pPr marL="0" marR="0" lvl="4" indent="0" algn="r" rtl="0">
              <a:spcBef>
                <a:spcPts val="0"/>
              </a:spcBef>
              <a:buNone/>
              <a:defRPr sz="600" b="0" i="0" u="none" strike="noStrike" cap="none">
                <a:solidFill>
                  <a:srgbClr val="6C6463"/>
                </a:solidFill>
                <a:latin typeface="Cabin"/>
                <a:ea typeface="Cabin"/>
                <a:cs typeface="Cabin"/>
                <a:sym typeface="Cabin"/>
              </a:defRPr>
            </a:lvl5pPr>
            <a:lvl6pPr marL="0" marR="0" lvl="5" indent="0" algn="r" rtl="0">
              <a:spcBef>
                <a:spcPts val="0"/>
              </a:spcBef>
              <a:buNone/>
              <a:defRPr sz="600" b="0" i="0" u="none" strike="noStrike" cap="none">
                <a:solidFill>
                  <a:srgbClr val="6C6463"/>
                </a:solidFill>
                <a:latin typeface="Cabin"/>
                <a:ea typeface="Cabin"/>
                <a:cs typeface="Cabin"/>
                <a:sym typeface="Cabin"/>
              </a:defRPr>
            </a:lvl6pPr>
            <a:lvl7pPr marL="0" marR="0" lvl="6" indent="0" algn="r" rtl="0">
              <a:spcBef>
                <a:spcPts val="0"/>
              </a:spcBef>
              <a:buNone/>
              <a:defRPr sz="600" b="0" i="0" u="none" strike="noStrike" cap="none">
                <a:solidFill>
                  <a:srgbClr val="6C6463"/>
                </a:solidFill>
                <a:latin typeface="Cabin"/>
                <a:ea typeface="Cabin"/>
                <a:cs typeface="Cabin"/>
                <a:sym typeface="Cabin"/>
              </a:defRPr>
            </a:lvl7pPr>
            <a:lvl8pPr marL="0" marR="0" lvl="7" indent="0" algn="r" rtl="0">
              <a:spcBef>
                <a:spcPts val="0"/>
              </a:spcBef>
              <a:buNone/>
              <a:defRPr sz="600" b="0" i="0" u="none" strike="noStrike" cap="none">
                <a:solidFill>
                  <a:srgbClr val="6C6463"/>
                </a:solidFill>
                <a:latin typeface="Cabin"/>
                <a:ea typeface="Cabin"/>
                <a:cs typeface="Cabin"/>
                <a:sym typeface="Cabin"/>
              </a:defRPr>
            </a:lvl8pPr>
            <a:lvl9pPr marL="0" marR="0" lvl="8" indent="0" algn="r" rtl="0">
              <a:spcBef>
                <a:spcPts val="0"/>
              </a:spcBef>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197" name="Google Shape;197;p34"/>
          <p:cNvSpPr txBox="1">
            <a:spLocks noGrp="1"/>
          </p:cNvSpPr>
          <p:nvPr>
            <p:ph type="ctrTitle"/>
          </p:nvPr>
        </p:nvSpPr>
        <p:spPr>
          <a:xfrm>
            <a:off x="337700" y="1965527"/>
            <a:ext cx="3858300" cy="1200300"/>
          </a:xfrm>
          <a:prstGeom prst="rect">
            <a:avLst/>
          </a:prstGeom>
          <a:noFill/>
          <a:ln>
            <a:noFill/>
          </a:ln>
        </p:spPr>
        <p:txBody>
          <a:bodyPr spcFirstLastPara="1" wrap="square" lIns="91175" tIns="91175" rIns="91175" bIns="91175" anchor="b" anchorCtr="0">
            <a:noAutofit/>
          </a:bodyPr>
          <a:lstStyle>
            <a:lvl1pPr marL="0" marR="0" lvl="0" indent="0" algn="l" rtl="0">
              <a:spcBef>
                <a:spcPts val="0"/>
              </a:spcBef>
              <a:spcAft>
                <a:spcPts val="0"/>
              </a:spcAft>
              <a:buClr>
                <a:schemeClr val="dk2"/>
              </a:buClr>
              <a:buSzPts val="1400"/>
              <a:buFont typeface="Gill Sans"/>
              <a:buNone/>
              <a:defRPr sz="3200" i="0" u="none" strike="noStrike" cap="none">
                <a:solidFill>
                  <a:schemeClr val="dk2"/>
                </a:solidFill>
                <a:latin typeface="Gill Sans"/>
                <a:ea typeface="Gill Sans"/>
                <a:cs typeface="Gill Sans"/>
                <a:sym typeface="Gill Sans"/>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198" name="Google Shape;198;p34"/>
          <p:cNvSpPr txBox="1">
            <a:spLocks noGrp="1"/>
          </p:cNvSpPr>
          <p:nvPr>
            <p:ph type="subTitle" idx="1"/>
          </p:nvPr>
        </p:nvSpPr>
        <p:spPr>
          <a:xfrm>
            <a:off x="337700" y="3451425"/>
            <a:ext cx="3429000" cy="1200300"/>
          </a:xfrm>
          <a:prstGeom prst="rect">
            <a:avLst/>
          </a:prstGeom>
          <a:noFill/>
          <a:ln>
            <a:noFill/>
          </a:ln>
        </p:spPr>
        <p:txBody>
          <a:bodyPr spcFirstLastPara="1" wrap="square" lIns="91175" tIns="91175" rIns="91175" bIns="91175" anchor="t" anchorCtr="0">
            <a:noAutofit/>
          </a:bodyPr>
          <a:lstStyle>
            <a:lvl1pPr marL="0" marR="0" lvl="0" indent="0" algn="l" rtl="0">
              <a:spcBef>
                <a:spcPts val="0"/>
              </a:spcBef>
              <a:spcAft>
                <a:spcPts val="0"/>
              </a:spcAft>
              <a:buClr>
                <a:schemeClr val="dk2"/>
              </a:buClr>
              <a:buSzPts val="1600"/>
              <a:buFont typeface="Gill Sans"/>
              <a:buNone/>
              <a:defRPr sz="1800" i="0" u="none" strike="noStrike" cap="none">
                <a:solidFill>
                  <a:schemeClr val="dk2"/>
                </a:solidFill>
                <a:latin typeface="Gill Sans"/>
                <a:ea typeface="Gill Sans"/>
                <a:cs typeface="Gill Sans"/>
                <a:sym typeface="Gill Sans"/>
              </a:defRPr>
            </a:lvl1pPr>
            <a:lvl2pPr marL="457200" marR="0" lvl="1" indent="0" algn="ctr" rtl="0">
              <a:spcBef>
                <a:spcPts val="1200"/>
              </a:spcBef>
              <a:spcAft>
                <a:spcPts val="0"/>
              </a:spcAft>
              <a:buClr>
                <a:srgbClr val="888888"/>
              </a:buClr>
              <a:buSzPts val="1600"/>
              <a:buFont typeface="Gill Sans"/>
              <a:buNone/>
              <a:defRPr sz="2000" i="0" u="none" strike="noStrike" cap="none">
                <a:solidFill>
                  <a:srgbClr val="888888"/>
                </a:solidFill>
                <a:latin typeface="Gill Sans"/>
                <a:ea typeface="Gill Sans"/>
                <a:cs typeface="Gill Sans"/>
                <a:sym typeface="Gill Sans"/>
              </a:defRPr>
            </a:lvl2pPr>
            <a:lvl3pPr marL="914400" marR="0" lvl="2" indent="0" algn="ctr" rtl="0">
              <a:spcBef>
                <a:spcPts val="1200"/>
              </a:spcBef>
              <a:spcAft>
                <a:spcPts val="0"/>
              </a:spcAft>
              <a:buClr>
                <a:srgbClr val="888888"/>
              </a:buClr>
              <a:buSzPts val="1800"/>
              <a:buFont typeface="Gill Sans"/>
              <a:buNone/>
              <a:defRPr sz="1800" i="0" u="none" strike="noStrike" cap="none">
                <a:solidFill>
                  <a:srgbClr val="888888"/>
                </a:solidFill>
                <a:latin typeface="Gill Sans"/>
                <a:ea typeface="Gill Sans"/>
                <a:cs typeface="Gill Sans"/>
                <a:sym typeface="Gill Sans"/>
              </a:defRPr>
            </a:lvl3pPr>
            <a:lvl4pPr marL="1371600" marR="0" lvl="3" indent="0" algn="ctr" rtl="0">
              <a:spcBef>
                <a:spcPts val="300"/>
              </a:spcBef>
              <a:spcAft>
                <a:spcPts val="0"/>
              </a:spcAft>
              <a:buClr>
                <a:srgbClr val="888888"/>
              </a:buClr>
              <a:buSzPts val="1600"/>
              <a:buFont typeface="Gill Sans"/>
              <a:buNone/>
              <a:defRPr sz="1600" i="0" u="none" strike="noStrike" cap="none">
                <a:solidFill>
                  <a:srgbClr val="888888"/>
                </a:solidFill>
                <a:latin typeface="Gill Sans"/>
                <a:ea typeface="Gill Sans"/>
                <a:cs typeface="Gill Sans"/>
                <a:sym typeface="Gill Sans"/>
              </a:defRPr>
            </a:lvl4pPr>
            <a:lvl5pPr marL="1816100" marR="0" lvl="4" indent="0" algn="ctr" rtl="0">
              <a:spcBef>
                <a:spcPts val="300"/>
              </a:spcBef>
              <a:spcAft>
                <a:spcPts val="0"/>
              </a:spcAft>
              <a:buClr>
                <a:srgbClr val="888888"/>
              </a:buClr>
              <a:buSzPts val="1400"/>
              <a:buFont typeface="Gill Sans"/>
              <a:buNone/>
              <a:defRPr sz="1400" i="0" u="none" strike="noStrike" cap="none">
                <a:solidFill>
                  <a:srgbClr val="888888"/>
                </a:solidFill>
                <a:latin typeface="Gill Sans"/>
                <a:ea typeface="Gill Sans"/>
                <a:cs typeface="Gill Sans"/>
                <a:sym typeface="Gill Sans"/>
              </a:defRPr>
            </a:lvl5pPr>
            <a:lvl6pPr marL="2273300" marR="0" lvl="5" indent="0" algn="ctr" rtl="0">
              <a:spcBef>
                <a:spcPts val="400"/>
              </a:spcBef>
              <a:spcAft>
                <a:spcPts val="0"/>
              </a:spcAft>
              <a:buClr>
                <a:srgbClr val="888888"/>
              </a:buClr>
              <a:buSzPts val="2000"/>
              <a:buFont typeface="Gill Sans"/>
              <a:buNone/>
              <a:defRPr sz="2000" i="0" u="none" strike="noStrike" cap="none">
                <a:solidFill>
                  <a:srgbClr val="888888"/>
                </a:solidFill>
                <a:latin typeface="Gill Sans"/>
                <a:ea typeface="Gill Sans"/>
                <a:cs typeface="Gill Sans"/>
                <a:sym typeface="Gill Sans"/>
              </a:defRPr>
            </a:lvl6pPr>
            <a:lvl7pPr marL="2730500" marR="0" lvl="6" indent="0" algn="ctr" rtl="0">
              <a:spcBef>
                <a:spcPts val="400"/>
              </a:spcBef>
              <a:spcAft>
                <a:spcPts val="0"/>
              </a:spcAft>
              <a:buClr>
                <a:srgbClr val="888888"/>
              </a:buClr>
              <a:buSzPts val="2000"/>
              <a:buFont typeface="Gill Sans"/>
              <a:buNone/>
              <a:defRPr sz="2000" i="0" u="none" strike="noStrike" cap="none">
                <a:solidFill>
                  <a:srgbClr val="888888"/>
                </a:solidFill>
                <a:latin typeface="Gill Sans"/>
                <a:ea typeface="Gill Sans"/>
                <a:cs typeface="Gill Sans"/>
                <a:sym typeface="Gill Sans"/>
              </a:defRPr>
            </a:lvl7pPr>
            <a:lvl8pPr marL="3187700" marR="0" lvl="7" indent="0" algn="ctr" rtl="0">
              <a:spcBef>
                <a:spcPts val="400"/>
              </a:spcBef>
              <a:spcAft>
                <a:spcPts val="0"/>
              </a:spcAft>
              <a:buClr>
                <a:srgbClr val="888888"/>
              </a:buClr>
              <a:buSzPts val="2000"/>
              <a:buFont typeface="Gill Sans"/>
              <a:buNone/>
              <a:defRPr sz="2000" i="0" u="none" strike="noStrike" cap="none">
                <a:solidFill>
                  <a:srgbClr val="888888"/>
                </a:solidFill>
                <a:latin typeface="Gill Sans"/>
                <a:ea typeface="Gill Sans"/>
                <a:cs typeface="Gill Sans"/>
                <a:sym typeface="Gill Sans"/>
              </a:defRPr>
            </a:lvl8pPr>
            <a:lvl9pPr marL="3644900" marR="0" lvl="8" indent="0" algn="ctr" rtl="0">
              <a:spcBef>
                <a:spcPts val="400"/>
              </a:spcBef>
              <a:spcAft>
                <a:spcPts val="0"/>
              </a:spcAft>
              <a:buClr>
                <a:srgbClr val="888888"/>
              </a:buClr>
              <a:buSzPts val="2000"/>
              <a:buFont typeface="Gill Sans"/>
              <a:buNone/>
              <a:defRPr sz="2000" i="0" u="none" strike="noStrike" cap="none">
                <a:solidFill>
                  <a:srgbClr val="888888"/>
                </a:solidFill>
                <a:latin typeface="Gill Sans"/>
                <a:ea typeface="Gill Sans"/>
                <a:cs typeface="Gill Sans"/>
                <a:sym typeface="Gill Sans"/>
              </a:defRPr>
            </a:lvl9pPr>
          </a:lstStyle>
          <a:p>
            <a:endParaRPr/>
          </a:p>
        </p:txBody>
      </p:sp>
      <p:cxnSp>
        <p:nvCxnSpPr>
          <p:cNvPr id="199" name="Google Shape;199;p34"/>
          <p:cNvCxnSpPr/>
          <p:nvPr/>
        </p:nvCxnSpPr>
        <p:spPr>
          <a:xfrm>
            <a:off x="413900" y="3279975"/>
            <a:ext cx="320100" cy="0"/>
          </a:xfrm>
          <a:prstGeom prst="straightConnector1">
            <a:avLst/>
          </a:prstGeom>
          <a:noFill/>
          <a:ln w="19050" cap="flat" cmpd="sng">
            <a:solidFill>
              <a:schemeClr val="accent1"/>
            </a:solidFill>
            <a:prstDash val="solid"/>
            <a:round/>
            <a:headEnd type="none" w="sm" len="sm"/>
            <a:tailEnd type="none" w="sm" len="sm"/>
          </a:ln>
        </p:spPr>
      </p:cxnSp>
      <p:pic>
        <p:nvPicPr>
          <p:cNvPr id="200" name="Google Shape;200;p34" descr="USAID_Logo_White_v02.png"/>
          <p:cNvPicPr preferRelativeResize="0"/>
          <p:nvPr/>
        </p:nvPicPr>
        <p:blipFill rotWithShape="1">
          <a:blip r:embed="rId3">
            <a:alphaModFix/>
          </a:blip>
          <a:srcRect/>
          <a:stretch/>
        </p:blipFill>
        <p:spPr>
          <a:xfrm>
            <a:off x="7435330" y="380013"/>
            <a:ext cx="1371600" cy="407700"/>
          </a:xfrm>
          <a:prstGeom prst="rect">
            <a:avLst/>
          </a:prstGeom>
          <a:noFill/>
          <a:ln>
            <a:noFill/>
          </a:ln>
          <a:effectLst>
            <a:outerShdw blurRad="254000" algn="tl" rotWithShape="0">
              <a:srgbClr val="000000">
                <a:alpha val="20000"/>
              </a:srgbClr>
            </a:outerShdw>
          </a:effectLst>
        </p:spPr>
      </p:pic>
      <p:pic>
        <p:nvPicPr>
          <p:cNvPr id="201" name="Google Shape;201;p34"/>
          <p:cNvPicPr preferRelativeResize="0"/>
          <p:nvPr/>
        </p:nvPicPr>
        <p:blipFill rotWithShape="1">
          <a:blip r:embed="rId4">
            <a:alphaModFix/>
          </a:blip>
          <a:srcRect/>
          <a:stretch/>
        </p:blipFill>
        <p:spPr>
          <a:xfrm>
            <a:off x="240300" y="273914"/>
            <a:ext cx="2045700" cy="734400"/>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3_Red/Gray Title Only 1">
  <p:cSld name="3_Red/Gray Title Only_1">
    <p:bg>
      <p:bgPr>
        <a:solidFill>
          <a:schemeClr val="accent6"/>
        </a:solidFill>
        <a:effectLst/>
      </p:bgPr>
    </p:bg>
    <p:spTree>
      <p:nvGrpSpPr>
        <p:cNvPr id="1" name="Shape 202"/>
        <p:cNvGrpSpPr/>
        <p:nvPr/>
      </p:nvGrpSpPr>
      <p:grpSpPr>
        <a:xfrm>
          <a:off x="0" y="0"/>
          <a:ext cx="0" cy="0"/>
          <a:chOff x="0" y="0"/>
          <a:chExt cx="0" cy="0"/>
        </a:xfrm>
      </p:grpSpPr>
      <p:sp>
        <p:nvSpPr>
          <p:cNvPr id="203" name="Google Shape;203;p35"/>
          <p:cNvSpPr txBox="1">
            <a:spLocks noGrp="1"/>
          </p:cNvSpPr>
          <p:nvPr>
            <p:ph type="sldNum" idx="12"/>
          </p:nvPr>
        </p:nvSpPr>
        <p:spPr>
          <a:xfrm>
            <a:off x="6858000" y="4806072"/>
            <a:ext cx="2133600" cy="184500"/>
          </a:xfrm>
          <a:prstGeom prst="rect">
            <a:avLst/>
          </a:prstGeom>
          <a:noFill/>
          <a:ln>
            <a:noFill/>
          </a:ln>
        </p:spPr>
        <p:txBody>
          <a:bodyPr spcFirstLastPara="1" wrap="square" lIns="91175" tIns="45575" rIns="91175" bIns="45575" anchor="ctr" anchorCtr="0">
            <a:noAutofit/>
          </a:bodyPr>
          <a:lstStyle>
            <a:lvl1pPr marL="0" marR="0" lvl="0" indent="0" algn="r" rtl="0">
              <a:spcBef>
                <a:spcPts val="0"/>
              </a:spcBef>
              <a:buNone/>
              <a:defRPr sz="600" b="0" i="0" u="none" strike="noStrike" cap="none">
                <a:solidFill>
                  <a:srgbClr val="6C6463"/>
                </a:solidFill>
                <a:latin typeface="Cabin"/>
                <a:ea typeface="Cabin"/>
                <a:cs typeface="Cabin"/>
                <a:sym typeface="Cabin"/>
              </a:defRPr>
            </a:lvl1pPr>
            <a:lvl2pPr marL="0" marR="0" lvl="1" indent="0" algn="r" rtl="0">
              <a:spcBef>
                <a:spcPts val="0"/>
              </a:spcBef>
              <a:buNone/>
              <a:defRPr sz="600" b="0" i="0" u="none" strike="noStrike" cap="none">
                <a:solidFill>
                  <a:srgbClr val="6C6463"/>
                </a:solidFill>
                <a:latin typeface="Cabin"/>
                <a:ea typeface="Cabin"/>
                <a:cs typeface="Cabin"/>
                <a:sym typeface="Cabin"/>
              </a:defRPr>
            </a:lvl2pPr>
            <a:lvl3pPr marL="0" marR="0" lvl="2" indent="0" algn="r" rtl="0">
              <a:spcBef>
                <a:spcPts val="0"/>
              </a:spcBef>
              <a:buNone/>
              <a:defRPr sz="600" b="0" i="0" u="none" strike="noStrike" cap="none">
                <a:solidFill>
                  <a:srgbClr val="6C6463"/>
                </a:solidFill>
                <a:latin typeface="Cabin"/>
                <a:ea typeface="Cabin"/>
                <a:cs typeface="Cabin"/>
                <a:sym typeface="Cabin"/>
              </a:defRPr>
            </a:lvl3pPr>
            <a:lvl4pPr marL="0" marR="0" lvl="3" indent="0" algn="r" rtl="0">
              <a:spcBef>
                <a:spcPts val="0"/>
              </a:spcBef>
              <a:buNone/>
              <a:defRPr sz="600" b="0" i="0" u="none" strike="noStrike" cap="none">
                <a:solidFill>
                  <a:srgbClr val="6C6463"/>
                </a:solidFill>
                <a:latin typeface="Cabin"/>
                <a:ea typeface="Cabin"/>
                <a:cs typeface="Cabin"/>
                <a:sym typeface="Cabin"/>
              </a:defRPr>
            </a:lvl4pPr>
            <a:lvl5pPr marL="0" marR="0" lvl="4" indent="0" algn="r" rtl="0">
              <a:spcBef>
                <a:spcPts val="0"/>
              </a:spcBef>
              <a:buNone/>
              <a:defRPr sz="600" b="0" i="0" u="none" strike="noStrike" cap="none">
                <a:solidFill>
                  <a:srgbClr val="6C6463"/>
                </a:solidFill>
                <a:latin typeface="Cabin"/>
                <a:ea typeface="Cabin"/>
                <a:cs typeface="Cabin"/>
                <a:sym typeface="Cabin"/>
              </a:defRPr>
            </a:lvl5pPr>
            <a:lvl6pPr marL="0" marR="0" lvl="5" indent="0" algn="r" rtl="0">
              <a:spcBef>
                <a:spcPts val="0"/>
              </a:spcBef>
              <a:buNone/>
              <a:defRPr sz="600" b="0" i="0" u="none" strike="noStrike" cap="none">
                <a:solidFill>
                  <a:srgbClr val="6C6463"/>
                </a:solidFill>
                <a:latin typeface="Cabin"/>
                <a:ea typeface="Cabin"/>
                <a:cs typeface="Cabin"/>
                <a:sym typeface="Cabin"/>
              </a:defRPr>
            </a:lvl6pPr>
            <a:lvl7pPr marL="0" marR="0" lvl="6" indent="0" algn="r" rtl="0">
              <a:spcBef>
                <a:spcPts val="0"/>
              </a:spcBef>
              <a:buNone/>
              <a:defRPr sz="600" b="0" i="0" u="none" strike="noStrike" cap="none">
                <a:solidFill>
                  <a:srgbClr val="6C6463"/>
                </a:solidFill>
                <a:latin typeface="Cabin"/>
                <a:ea typeface="Cabin"/>
                <a:cs typeface="Cabin"/>
                <a:sym typeface="Cabin"/>
              </a:defRPr>
            </a:lvl7pPr>
            <a:lvl8pPr marL="0" marR="0" lvl="7" indent="0" algn="r" rtl="0">
              <a:spcBef>
                <a:spcPts val="0"/>
              </a:spcBef>
              <a:buNone/>
              <a:defRPr sz="600" b="0" i="0" u="none" strike="noStrike" cap="none">
                <a:solidFill>
                  <a:srgbClr val="6C6463"/>
                </a:solidFill>
                <a:latin typeface="Cabin"/>
                <a:ea typeface="Cabin"/>
                <a:cs typeface="Cabin"/>
                <a:sym typeface="Cabin"/>
              </a:defRPr>
            </a:lvl8pPr>
            <a:lvl9pPr marL="0" marR="0" lvl="8" indent="0" algn="r" rtl="0">
              <a:spcBef>
                <a:spcPts val="0"/>
              </a:spcBef>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204" name="Google Shape;204;p35"/>
          <p:cNvSpPr txBox="1"/>
          <p:nvPr/>
        </p:nvSpPr>
        <p:spPr>
          <a:xfrm>
            <a:off x="683800" y="3185339"/>
            <a:ext cx="3429000" cy="1587300"/>
          </a:xfrm>
          <a:prstGeom prst="rect">
            <a:avLst/>
          </a:prstGeom>
          <a:noFill/>
          <a:ln>
            <a:noFill/>
          </a:ln>
        </p:spPr>
        <p:txBody>
          <a:bodyPr spcFirstLastPara="1" wrap="square" lIns="91175" tIns="91175" rIns="91175" bIns="91175" anchor="t" anchorCtr="0">
            <a:noAutofit/>
          </a:bodyPr>
          <a:lstStyle/>
          <a:p>
            <a:pPr marL="0" lvl="0" indent="0" algn="l" rtl="0">
              <a:spcBef>
                <a:spcPts val="0"/>
              </a:spcBef>
              <a:spcAft>
                <a:spcPts val="1200"/>
              </a:spcAft>
              <a:buNone/>
            </a:pPr>
            <a:r>
              <a:rPr lang="en" sz="1800">
                <a:solidFill>
                  <a:srgbClr val="FFFFFF"/>
                </a:solidFill>
                <a:latin typeface="Source Sans Pro"/>
                <a:ea typeface="Source Sans Pro"/>
                <a:cs typeface="Source Sans Pro"/>
                <a:sym typeface="Source Sans Pro"/>
              </a:rPr>
              <a:t>Click to edit master subtitle style</a:t>
            </a:r>
            <a:endParaRPr sz="1800">
              <a:solidFill>
                <a:srgbClr val="FFFFFF"/>
              </a:solidFill>
              <a:latin typeface="Source Sans Pro"/>
              <a:ea typeface="Source Sans Pro"/>
              <a:cs typeface="Source Sans Pro"/>
              <a:sym typeface="Source Sans Pro"/>
            </a:endParaRPr>
          </a:p>
        </p:txBody>
      </p:sp>
      <p:cxnSp>
        <p:nvCxnSpPr>
          <p:cNvPr id="205" name="Google Shape;205;p35"/>
          <p:cNvCxnSpPr/>
          <p:nvPr/>
        </p:nvCxnSpPr>
        <p:spPr>
          <a:xfrm>
            <a:off x="760000" y="2958558"/>
            <a:ext cx="320100" cy="0"/>
          </a:xfrm>
          <a:prstGeom prst="straightConnector1">
            <a:avLst/>
          </a:prstGeom>
          <a:noFill/>
          <a:ln w="19050" cap="flat" cmpd="sng">
            <a:solidFill>
              <a:srgbClr val="FFFFFF"/>
            </a:solidFill>
            <a:prstDash val="solid"/>
            <a:round/>
            <a:headEnd type="none" w="sm" len="sm"/>
            <a:tailEnd type="none" w="sm" len="sm"/>
          </a:ln>
        </p:spPr>
      </p:cxnSp>
      <p:sp>
        <p:nvSpPr>
          <p:cNvPr id="206" name="Google Shape;206;p35"/>
          <p:cNvSpPr txBox="1"/>
          <p:nvPr/>
        </p:nvSpPr>
        <p:spPr>
          <a:xfrm>
            <a:off x="683800" y="1219911"/>
            <a:ext cx="5486400" cy="1587300"/>
          </a:xfrm>
          <a:prstGeom prst="rect">
            <a:avLst/>
          </a:prstGeom>
          <a:noFill/>
          <a:ln>
            <a:noFill/>
          </a:ln>
        </p:spPr>
        <p:txBody>
          <a:bodyPr spcFirstLastPara="1" wrap="square" lIns="91175" tIns="91175" rIns="91175" bIns="91175" anchor="b" anchorCtr="0">
            <a:noAutofit/>
          </a:bodyPr>
          <a:lstStyle/>
          <a:p>
            <a:pPr marL="0" lvl="0" indent="0" algn="l" rtl="0">
              <a:spcBef>
                <a:spcPts val="0"/>
              </a:spcBef>
              <a:spcAft>
                <a:spcPts val="0"/>
              </a:spcAft>
              <a:buNone/>
            </a:pPr>
            <a:r>
              <a:rPr lang="en" sz="3200" b="1">
                <a:solidFill>
                  <a:schemeClr val="lt1"/>
                </a:solidFill>
                <a:latin typeface="Source Sans Pro"/>
                <a:ea typeface="Source Sans Pro"/>
                <a:cs typeface="Source Sans Pro"/>
                <a:sym typeface="Source Sans Pro"/>
              </a:rPr>
              <a:t>Click to edit master title slide</a:t>
            </a:r>
            <a:endParaRPr sz="3200" b="1">
              <a:solidFill>
                <a:schemeClr val="lt1"/>
              </a:solidFill>
              <a:latin typeface="Source Sans Pro"/>
              <a:ea typeface="Source Sans Pro"/>
              <a:cs typeface="Source Sans Pro"/>
              <a:sym typeface="Source Sans Pro"/>
            </a:endParaRPr>
          </a:p>
        </p:txBody>
      </p:sp>
      <p:pic>
        <p:nvPicPr>
          <p:cNvPr id="207" name="Google Shape;207;p35" descr="USAID_Logo_White_v02.png"/>
          <p:cNvPicPr preferRelativeResize="0"/>
          <p:nvPr/>
        </p:nvPicPr>
        <p:blipFill rotWithShape="1">
          <a:blip r:embed="rId2">
            <a:alphaModFix/>
          </a:blip>
          <a:srcRect/>
          <a:stretch/>
        </p:blipFill>
        <p:spPr>
          <a:xfrm>
            <a:off x="7435330" y="380013"/>
            <a:ext cx="1371600" cy="407700"/>
          </a:xfrm>
          <a:prstGeom prst="rect">
            <a:avLst/>
          </a:prstGeom>
          <a:noFill/>
          <a:ln>
            <a:noFill/>
          </a:ln>
          <a:effectLst>
            <a:outerShdw blurRad="254000" algn="tl" rotWithShape="0">
              <a:srgbClr val="000000">
                <a:alpha val="20000"/>
              </a:srgbClr>
            </a:outerShdw>
          </a:effectLst>
        </p:spPr>
      </p:pic>
      <p:pic>
        <p:nvPicPr>
          <p:cNvPr id="208" name="Google Shape;208;p35"/>
          <p:cNvPicPr preferRelativeResize="0"/>
          <p:nvPr/>
        </p:nvPicPr>
        <p:blipFill rotWithShape="1">
          <a:blip r:embed="rId3">
            <a:alphaModFix/>
          </a:blip>
          <a:srcRect/>
          <a:stretch/>
        </p:blipFill>
        <p:spPr>
          <a:xfrm>
            <a:off x="240300" y="273914"/>
            <a:ext cx="2045700" cy="734400"/>
          </a:xfrm>
          <a:prstGeom prst="rect">
            <a:avLst/>
          </a:prstGeom>
          <a:noFill/>
          <a:ln>
            <a:noFill/>
          </a:ln>
        </p:spPr>
      </p:pic>
      <p:sp>
        <p:nvSpPr>
          <p:cNvPr id="209" name="Google Shape;209;p35"/>
          <p:cNvSpPr txBox="1">
            <a:spLocks noGrp="1"/>
          </p:cNvSpPr>
          <p:nvPr>
            <p:ph type="title"/>
          </p:nvPr>
        </p:nvSpPr>
        <p:spPr>
          <a:xfrm>
            <a:off x="152400" y="176459"/>
            <a:ext cx="8839200" cy="665700"/>
          </a:xfrm>
          <a:prstGeom prst="rect">
            <a:avLst/>
          </a:prstGeom>
          <a:solidFill>
            <a:schemeClr val="accent6"/>
          </a:solidFill>
          <a:ln>
            <a:noFill/>
          </a:ln>
        </p:spPr>
        <p:txBody>
          <a:bodyPr spcFirstLastPara="1" wrap="square" lIns="91175" tIns="91175" rIns="91175" bIns="91175" anchor="b" anchorCtr="0">
            <a:noAutofit/>
          </a:bodyPr>
          <a:lstStyle>
            <a:lvl1pPr marL="0" marR="0" lvl="0" indent="0" algn="l" rtl="0">
              <a:spcBef>
                <a:spcPts val="0"/>
              </a:spcBef>
              <a:spcAft>
                <a:spcPts val="0"/>
              </a:spcAft>
              <a:buClr>
                <a:schemeClr val="lt1"/>
              </a:buClr>
              <a:buSzPts val="1400"/>
              <a:buFont typeface="Gill Sans"/>
              <a:buNone/>
              <a:defRPr sz="2800" i="0" u="none" strike="noStrike" cap="none">
                <a:solidFill>
                  <a:schemeClr val="lt1"/>
                </a:solidFill>
                <a:latin typeface="Gill Sans"/>
                <a:ea typeface="Gill Sans"/>
                <a:cs typeface="Gill Sans"/>
                <a:sym typeface="Gill Sans"/>
              </a:defRPr>
            </a:lvl1pPr>
            <a:lvl2pPr lvl="1" indent="0" rtl="0">
              <a:spcBef>
                <a:spcPts val="0"/>
              </a:spcBef>
              <a:spcAft>
                <a:spcPts val="0"/>
              </a:spcAft>
              <a:buSzPts val="1400"/>
              <a:buFont typeface="Gill Sans"/>
              <a:buNone/>
              <a:defRPr sz="1800">
                <a:latin typeface="Gill Sans"/>
                <a:ea typeface="Gill Sans"/>
                <a:cs typeface="Gill Sans"/>
                <a:sym typeface="Gill Sans"/>
              </a:defRPr>
            </a:lvl2pPr>
            <a:lvl3pPr lvl="2" indent="0" rtl="0">
              <a:spcBef>
                <a:spcPts val="0"/>
              </a:spcBef>
              <a:spcAft>
                <a:spcPts val="0"/>
              </a:spcAft>
              <a:buSzPts val="1400"/>
              <a:buFont typeface="Gill Sans"/>
              <a:buNone/>
              <a:defRPr sz="1800">
                <a:latin typeface="Gill Sans"/>
                <a:ea typeface="Gill Sans"/>
                <a:cs typeface="Gill Sans"/>
                <a:sym typeface="Gill Sans"/>
              </a:defRPr>
            </a:lvl3pPr>
            <a:lvl4pPr lvl="3" indent="0" rtl="0">
              <a:spcBef>
                <a:spcPts val="0"/>
              </a:spcBef>
              <a:spcAft>
                <a:spcPts val="0"/>
              </a:spcAft>
              <a:buSzPts val="1400"/>
              <a:buFont typeface="Gill Sans"/>
              <a:buNone/>
              <a:defRPr sz="1800">
                <a:latin typeface="Gill Sans"/>
                <a:ea typeface="Gill Sans"/>
                <a:cs typeface="Gill Sans"/>
                <a:sym typeface="Gill Sans"/>
              </a:defRPr>
            </a:lvl4pPr>
            <a:lvl5pPr lvl="4" indent="0" rtl="0">
              <a:spcBef>
                <a:spcPts val="0"/>
              </a:spcBef>
              <a:spcAft>
                <a:spcPts val="0"/>
              </a:spcAft>
              <a:buSzPts val="1400"/>
              <a:buFont typeface="Gill Sans"/>
              <a:buNone/>
              <a:defRPr sz="1800">
                <a:latin typeface="Gill Sans"/>
                <a:ea typeface="Gill Sans"/>
                <a:cs typeface="Gill Sans"/>
                <a:sym typeface="Gill Sans"/>
              </a:defRPr>
            </a:lvl5pPr>
            <a:lvl6pPr lvl="5" indent="0" rtl="0">
              <a:spcBef>
                <a:spcPts val="0"/>
              </a:spcBef>
              <a:spcAft>
                <a:spcPts val="0"/>
              </a:spcAft>
              <a:buSzPts val="1400"/>
              <a:buFont typeface="Gill Sans"/>
              <a:buNone/>
              <a:defRPr sz="1800">
                <a:latin typeface="Gill Sans"/>
                <a:ea typeface="Gill Sans"/>
                <a:cs typeface="Gill Sans"/>
                <a:sym typeface="Gill Sans"/>
              </a:defRPr>
            </a:lvl6pPr>
            <a:lvl7pPr lvl="6" indent="0" rtl="0">
              <a:spcBef>
                <a:spcPts val="0"/>
              </a:spcBef>
              <a:spcAft>
                <a:spcPts val="0"/>
              </a:spcAft>
              <a:buSzPts val="1400"/>
              <a:buFont typeface="Gill Sans"/>
              <a:buNone/>
              <a:defRPr sz="1800">
                <a:latin typeface="Gill Sans"/>
                <a:ea typeface="Gill Sans"/>
                <a:cs typeface="Gill Sans"/>
                <a:sym typeface="Gill Sans"/>
              </a:defRPr>
            </a:lvl7pPr>
            <a:lvl8pPr lvl="7" indent="0" rtl="0">
              <a:spcBef>
                <a:spcPts val="0"/>
              </a:spcBef>
              <a:spcAft>
                <a:spcPts val="0"/>
              </a:spcAft>
              <a:buSzPts val="1400"/>
              <a:buFont typeface="Gill Sans"/>
              <a:buNone/>
              <a:defRPr sz="1800">
                <a:latin typeface="Gill Sans"/>
                <a:ea typeface="Gill Sans"/>
                <a:cs typeface="Gill Sans"/>
                <a:sym typeface="Gill Sans"/>
              </a:defRPr>
            </a:lvl8pPr>
            <a:lvl9pPr lvl="8" indent="0" rtl="0">
              <a:spcBef>
                <a:spcPts val="0"/>
              </a:spcBef>
              <a:spcAft>
                <a:spcPts val="0"/>
              </a:spcAft>
              <a:buSzPts val="1400"/>
              <a:buFont typeface="Gill Sans"/>
              <a:buNone/>
              <a:defRPr sz="1800">
                <a:latin typeface="Gill Sans"/>
                <a:ea typeface="Gill Sans"/>
                <a:cs typeface="Gill Sans"/>
                <a:sym typeface="Gill Sans"/>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lue/White Title + Left Photo 1 1">
  <p:cSld name="Blue/White Title + Left Photo_1_1">
    <p:bg>
      <p:bgPr>
        <a:solidFill>
          <a:schemeClr val="lt1"/>
        </a:solidFill>
        <a:effectLst/>
      </p:bgPr>
    </p:bg>
    <p:spTree>
      <p:nvGrpSpPr>
        <p:cNvPr id="1" name="Shape 210"/>
        <p:cNvGrpSpPr/>
        <p:nvPr/>
      </p:nvGrpSpPr>
      <p:grpSpPr>
        <a:xfrm>
          <a:off x="0" y="0"/>
          <a:ext cx="0" cy="0"/>
          <a:chOff x="0" y="0"/>
          <a:chExt cx="0" cy="0"/>
        </a:xfrm>
      </p:grpSpPr>
      <p:sp>
        <p:nvSpPr>
          <p:cNvPr id="211" name="Google Shape;211;p36"/>
          <p:cNvSpPr txBox="1">
            <a:spLocks noGrp="1"/>
          </p:cNvSpPr>
          <p:nvPr>
            <p:ph type="sldNum" idx="12"/>
          </p:nvPr>
        </p:nvSpPr>
        <p:spPr>
          <a:xfrm>
            <a:off x="6858000" y="4890700"/>
            <a:ext cx="2133600" cy="138600"/>
          </a:xfrm>
          <a:prstGeom prst="rect">
            <a:avLst/>
          </a:prstGeom>
          <a:noFill/>
          <a:ln>
            <a:noFill/>
          </a:ln>
        </p:spPr>
        <p:txBody>
          <a:bodyPr spcFirstLastPara="1" wrap="square" lIns="91175" tIns="45575" rIns="91175" bIns="45575" anchor="ctr" anchorCtr="0">
            <a:noAutofit/>
          </a:bodyPr>
          <a:lstStyle>
            <a:lvl1pPr marL="0" marR="0" lvl="0" indent="0" algn="r" rtl="0">
              <a:spcBef>
                <a:spcPts val="0"/>
              </a:spcBef>
              <a:buNone/>
              <a:defRPr sz="600" b="0" i="0" u="none" strike="noStrike" cap="none">
                <a:solidFill>
                  <a:srgbClr val="6C6463"/>
                </a:solidFill>
                <a:latin typeface="Cabin"/>
                <a:ea typeface="Cabin"/>
                <a:cs typeface="Cabin"/>
                <a:sym typeface="Cabin"/>
              </a:defRPr>
            </a:lvl1pPr>
            <a:lvl2pPr marL="0" marR="0" lvl="1" indent="0" algn="r" rtl="0">
              <a:spcBef>
                <a:spcPts val="0"/>
              </a:spcBef>
              <a:buNone/>
              <a:defRPr sz="600" b="0" i="0" u="none" strike="noStrike" cap="none">
                <a:solidFill>
                  <a:srgbClr val="6C6463"/>
                </a:solidFill>
                <a:latin typeface="Cabin"/>
                <a:ea typeface="Cabin"/>
                <a:cs typeface="Cabin"/>
                <a:sym typeface="Cabin"/>
              </a:defRPr>
            </a:lvl2pPr>
            <a:lvl3pPr marL="0" marR="0" lvl="2" indent="0" algn="r" rtl="0">
              <a:spcBef>
                <a:spcPts val="0"/>
              </a:spcBef>
              <a:buNone/>
              <a:defRPr sz="600" b="0" i="0" u="none" strike="noStrike" cap="none">
                <a:solidFill>
                  <a:srgbClr val="6C6463"/>
                </a:solidFill>
                <a:latin typeface="Cabin"/>
                <a:ea typeface="Cabin"/>
                <a:cs typeface="Cabin"/>
                <a:sym typeface="Cabin"/>
              </a:defRPr>
            </a:lvl3pPr>
            <a:lvl4pPr marL="0" marR="0" lvl="3" indent="0" algn="r" rtl="0">
              <a:spcBef>
                <a:spcPts val="0"/>
              </a:spcBef>
              <a:buNone/>
              <a:defRPr sz="600" b="0" i="0" u="none" strike="noStrike" cap="none">
                <a:solidFill>
                  <a:srgbClr val="6C6463"/>
                </a:solidFill>
                <a:latin typeface="Cabin"/>
                <a:ea typeface="Cabin"/>
                <a:cs typeface="Cabin"/>
                <a:sym typeface="Cabin"/>
              </a:defRPr>
            </a:lvl4pPr>
            <a:lvl5pPr marL="0" marR="0" lvl="4" indent="0" algn="r" rtl="0">
              <a:spcBef>
                <a:spcPts val="0"/>
              </a:spcBef>
              <a:buNone/>
              <a:defRPr sz="600" b="0" i="0" u="none" strike="noStrike" cap="none">
                <a:solidFill>
                  <a:srgbClr val="6C6463"/>
                </a:solidFill>
                <a:latin typeface="Cabin"/>
                <a:ea typeface="Cabin"/>
                <a:cs typeface="Cabin"/>
                <a:sym typeface="Cabin"/>
              </a:defRPr>
            </a:lvl5pPr>
            <a:lvl6pPr marL="0" marR="0" lvl="5" indent="0" algn="r" rtl="0">
              <a:spcBef>
                <a:spcPts val="0"/>
              </a:spcBef>
              <a:buNone/>
              <a:defRPr sz="600" b="0" i="0" u="none" strike="noStrike" cap="none">
                <a:solidFill>
                  <a:srgbClr val="6C6463"/>
                </a:solidFill>
                <a:latin typeface="Cabin"/>
                <a:ea typeface="Cabin"/>
                <a:cs typeface="Cabin"/>
                <a:sym typeface="Cabin"/>
              </a:defRPr>
            </a:lvl6pPr>
            <a:lvl7pPr marL="0" marR="0" lvl="6" indent="0" algn="r" rtl="0">
              <a:spcBef>
                <a:spcPts val="0"/>
              </a:spcBef>
              <a:buNone/>
              <a:defRPr sz="600" b="0" i="0" u="none" strike="noStrike" cap="none">
                <a:solidFill>
                  <a:srgbClr val="6C6463"/>
                </a:solidFill>
                <a:latin typeface="Cabin"/>
                <a:ea typeface="Cabin"/>
                <a:cs typeface="Cabin"/>
                <a:sym typeface="Cabin"/>
              </a:defRPr>
            </a:lvl7pPr>
            <a:lvl8pPr marL="0" marR="0" lvl="7" indent="0" algn="r" rtl="0">
              <a:spcBef>
                <a:spcPts val="0"/>
              </a:spcBef>
              <a:buNone/>
              <a:defRPr sz="600" b="0" i="0" u="none" strike="noStrike" cap="none">
                <a:solidFill>
                  <a:srgbClr val="6C6463"/>
                </a:solidFill>
                <a:latin typeface="Cabin"/>
                <a:ea typeface="Cabin"/>
                <a:cs typeface="Cabin"/>
                <a:sym typeface="Cabin"/>
              </a:defRPr>
            </a:lvl8pPr>
            <a:lvl9pPr marL="0" marR="0" lvl="8" indent="0" algn="r" rtl="0">
              <a:spcBef>
                <a:spcPts val="0"/>
              </a:spcBef>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212" name="Google Shape;212;p36"/>
          <p:cNvSpPr txBox="1">
            <a:spLocks noGrp="1"/>
          </p:cNvSpPr>
          <p:nvPr>
            <p:ph type="body" idx="1"/>
          </p:nvPr>
        </p:nvSpPr>
        <p:spPr>
          <a:xfrm>
            <a:off x="685800" y="1200150"/>
            <a:ext cx="7772400" cy="3429000"/>
          </a:xfrm>
          <a:prstGeom prst="rect">
            <a:avLst/>
          </a:prstGeom>
          <a:noFill/>
          <a:ln>
            <a:noFill/>
          </a:ln>
        </p:spPr>
        <p:txBody>
          <a:bodyPr spcFirstLastPara="1" wrap="square" lIns="91175" tIns="91175" rIns="91175" bIns="91175" anchor="t" anchorCtr="0">
            <a:noAutofit/>
          </a:bodyPr>
          <a:lstStyle>
            <a:lvl1pPr marL="457200" marR="0" lvl="0" indent="-355600" algn="l" rtl="0">
              <a:spcBef>
                <a:spcPts val="0"/>
              </a:spcBef>
              <a:spcAft>
                <a:spcPts val="0"/>
              </a:spcAft>
              <a:buClr>
                <a:schemeClr val="dk1"/>
              </a:buClr>
              <a:buSzPts val="2000"/>
              <a:buChar char="•"/>
              <a:defRPr sz="2000" i="0" u="none" strike="noStrike" cap="none">
                <a:solidFill>
                  <a:schemeClr val="dk1"/>
                </a:solidFill>
              </a:defRPr>
            </a:lvl1pPr>
            <a:lvl2pPr marL="914400" marR="0" lvl="1" indent="-355600" algn="l" rtl="0">
              <a:spcBef>
                <a:spcPts val="1200"/>
              </a:spcBef>
              <a:spcAft>
                <a:spcPts val="0"/>
              </a:spcAft>
              <a:buClr>
                <a:schemeClr val="dk1"/>
              </a:buClr>
              <a:buSzPts val="2000"/>
              <a:buChar char="–"/>
              <a:defRPr sz="2000" i="0" u="none" strike="noStrike" cap="none">
                <a:solidFill>
                  <a:schemeClr val="dk1"/>
                </a:solidFill>
              </a:defRPr>
            </a:lvl2pPr>
            <a:lvl3pPr marL="1371600" marR="0" lvl="2" indent="-342900" algn="l" rtl="0">
              <a:spcBef>
                <a:spcPts val="1200"/>
              </a:spcBef>
              <a:spcAft>
                <a:spcPts val="0"/>
              </a:spcAft>
              <a:buClr>
                <a:schemeClr val="dk1"/>
              </a:buClr>
              <a:buSzPts val="1800"/>
              <a:buChar char="•"/>
              <a:defRPr sz="1800" i="0" u="none" strike="noStrike" cap="none">
                <a:solidFill>
                  <a:schemeClr val="dk1"/>
                </a:solidFill>
              </a:defRPr>
            </a:lvl3pPr>
            <a:lvl4pPr marL="1828800" marR="0" lvl="3" indent="-330200" algn="l" rtl="0">
              <a:spcBef>
                <a:spcPts val="300"/>
              </a:spcBef>
              <a:spcAft>
                <a:spcPts val="0"/>
              </a:spcAft>
              <a:buClr>
                <a:schemeClr val="dk1"/>
              </a:buClr>
              <a:buSzPts val="1600"/>
              <a:buChar char="–"/>
              <a:defRPr sz="1600" i="0" u="none" strike="noStrike" cap="none">
                <a:solidFill>
                  <a:schemeClr val="dk1"/>
                </a:solidFill>
              </a:defRPr>
            </a:lvl4pPr>
            <a:lvl5pPr marL="2286000" marR="0" lvl="4" indent="-317500" algn="l" rtl="0">
              <a:spcBef>
                <a:spcPts val="300"/>
              </a:spcBef>
              <a:spcAft>
                <a:spcPts val="0"/>
              </a:spcAft>
              <a:buClr>
                <a:schemeClr val="dk1"/>
              </a:buClr>
              <a:buSzPts val="1400"/>
              <a:buChar char="»"/>
              <a:defRPr sz="1400" i="0" u="none" strike="noStrike" cap="none">
                <a:solidFill>
                  <a:schemeClr val="dk1"/>
                </a:solidFill>
              </a:defRPr>
            </a:lvl5pPr>
            <a:lvl6pPr marL="2743200" marR="0" lvl="5" indent="-355600" algn="l" rtl="0">
              <a:spcBef>
                <a:spcPts val="400"/>
              </a:spcBef>
              <a:spcAft>
                <a:spcPts val="0"/>
              </a:spcAft>
              <a:buSzPts val="2000"/>
              <a:buChar char="•"/>
              <a:defRPr sz="2000" i="0" u="none" strike="noStrike" cap="none"/>
            </a:lvl6pPr>
            <a:lvl7pPr marL="3200400" marR="0" lvl="6" indent="-355600" algn="l" rtl="0">
              <a:spcBef>
                <a:spcPts val="400"/>
              </a:spcBef>
              <a:spcAft>
                <a:spcPts val="0"/>
              </a:spcAft>
              <a:buSzPts val="2000"/>
              <a:buChar char="•"/>
              <a:defRPr sz="2000" i="0" u="none" strike="noStrike" cap="none"/>
            </a:lvl7pPr>
            <a:lvl8pPr marL="3657600" marR="0" lvl="7" indent="-355600" algn="l" rtl="0">
              <a:spcBef>
                <a:spcPts val="400"/>
              </a:spcBef>
              <a:spcAft>
                <a:spcPts val="0"/>
              </a:spcAft>
              <a:buSzPts val="2000"/>
              <a:buChar char="•"/>
              <a:defRPr sz="2000" i="0" u="none" strike="noStrike" cap="none"/>
            </a:lvl8pPr>
            <a:lvl9pPr marL="4114800" marR="0" lvl="8" indent="-355600" algn="l" rtl="0">
              <a:spcBef>
                <a:spcPts val="400"/>
              </a:spcBef>
              <a:spcAft>
                <a:spcPts val="0"/>
              </a:spcAft>
              <a:buSzPts val="2000"/>
              <a:buChar char="•"/>
              <a:defRPr sz="2000" i="0" u="none" strike="noStrike" cap="none"/>
            </a:lvl9pPr>
          </a:lstStyle>
          <a:p>
            <a:endParaRPr/>
          </a:p>
        </p:txBody>
      </p:sp>
      <p:sp>
        <p:nvSpPr>
          <p:cNvPr id="213" name="Google Shape;213;p36"/>
          <p:cNvSpPr txBox="1">
            <a:spLocks noGrp="1"/>
          </p:cNvSpPr>
          <p:nvPr>
            <p:ph type="title"/>
          </p:nvPr>
        </p:nvSpPr>
        <p:spPr>
          <a:xfrm>
            <a:off x="152400" y="176459"/>
            <a:ext cx="8839200" cy="665700"/>
          </a:xfrm>
          <a:prstGeom prst="rect">
            <a:avLst/>
          </a:prstGeom>
          <a:solidFill>
            <a:schemeClr val="accent6"/>
          </a:solidFill>
          <a:ln>
            <a:noFill/>
          </a:ln>
        </p:spPr>
        <p:txBody>
          <a:bodyPr spcFirstLastPara="1" wrap="square" lIns="91175" tIns="91175" rIns="91175" bIns="91175" anchor="b" anchorCtr="0">
            <a:noAutofit/>
          </a:bodyPr>
          <a:lstStyle>
            <a:lvl1pPr marL="0" marR="0" lvl="0" indent="0" algn="l" rtl="0">
              <a:spcBef>
                <a:spcPts val="0"/>
              </a:spcBef>
              <a:spcAft>
                <a:spcPts val="0"/>
              </a:spcAft>
              <a:buClr>
                <a:schemeClr val="lt1"/>
              </a:buClr>
              <a:buSzPts val="1400"/>
              <a:buFont typeface="Gill Sans"/>
              <a:buNone/>
              <a:defRPr sz="2800" i="0" u="none" strike="noStrike" cap="none">
                <a:solidFill>
                  <a:schemeClr val="lt1"/>
                </a:solidFill>
                <a:latin typeface="Gill Sans"/>
                <a:ea typeface="Gill Sans"/>
                <a:cs typeface="Gill Sans"/>
                <a:sym typeface="Gill Sans"/>
              </a:defRPr>
            </a:lvl1pPr>
            <a:lvl2pPr lvl="1" indent="0" rtl="0">
              <a:spcBef>
                <a:spcPts val="0"/>
              </a:spcBef>
              <a:spcAft>
                <a:spcPts val="0"/>
              </a:spcAft>
              <a:buSzPts val="1400"/>
              <a:buFont typeface="Gill Sans"/>
              <a:buNone/>
              <a:defRPr sz="1800">
                <a:latin typeface="Gill Sans"/>
                <a:ea typeface="Gill Sans"/>
                <a:cs typeface="Gill Sans"/>
                <a:sym typeface="Gill Sans"/>
              </a:defRPr>
            </a:lvl2pPr>
            <a:lvl3pPr lvl="2" indent="0" rtl="0">
              <a:spcBef>
                <a:spcPts val="0"/>
              </a:spcBef>
              <a:spcAft>
                <a:spcPts val="0"/>
              </a:spcAft>
              <a:buSzPts val="1400"/>
              <a:buFont typeface="Gill Sans"/>
              <a:buNone/>
              <a:defRPr sz="1800">
                <a:latin typeface="Gill Sans"/>
                <a:ea typeface="Gill Sans"/>
                <a:cs typeface="Gill Sans"/>
                <a:sym typeface="Gill Sans"/>
              </a:defRPr>
            </a:lvl3pPr>
            <a:lvl4pPr lvl="3" indent="0" rtl="0">
              <a:spcBef>
                <a:spcPts val="0"/>
              </a:spcBef>
              <a:spcAft>
                <a:spcPts val="0"/>
              </a:spcAft>
              <a:buSzPts val="1400"/>
              <a:buFont typeface="Gill Sans"/>
              <a:buNone/>
              <a:defRPr sz="1800">
                <a:latin typeface="Gill Sans"/>
                <a:ea typeface="Gill Sans"/>
                <a:cs typeface="Gill Sans"/>
                <a:sym typeface="Gill Sans"/>
              </a:defRPr>
            </a:lvl4pPr>
            <a:lvl5pPr lvl="4" indent="0" rtl="0">
              <a:spcBef>
                <a:spcPts val="0"/>
              </a:spcBef>
              <a:spcAft>
                <a:spcPts val="0"/>
              </a:spcAft>
              <a:buSzPts val="1400"/>
              <a:buFont typeface="Gill Sans"/>
              <a:buNone/>
              <a:defRPr sz="1800">
                <a:latin typeface="Gill Sans"/>
                <a:ea typeface="Gill Sans"/>
                <a:cs typeface="Gill Sans"/>
                <a:sym typeface="Gill Sans"/>
              </a:defRPr>
            </a:lvl5pPr>
            <a:lvl6pPr lvl="5" indent="0" rtl="0">
              <a:spcBef>
                <a:spcPts val="0"/>
              </a:spcBef>
              <a:spcAft>
                <a:spcPts val="0"/>
              </a:spcAft>
              <a:buSzPts val="1400"/>
              <a:buFont typeface="Gill Sans"/>
              <a:buNone/>
              <a:defRPr sz="1800">
                <a:latin typeface="Gill Sans"/>
                <a:ea typeface="Gill Sans"/>
                <a:cs typeface="Gill Sans"/>
                <a:sym typeface="Gill Sans"/>
              </a:defRPr>
            </a:lvl6pPr>
            <a:lvl7pPr lvl="6" indent="0" rtl="0">
              <a:spcBef>
                <a:spcPts val="0"/>
              </a:spcBef>
              <a:spcAft>
                <a:spcPts val="0"/>
              </a:spcAft>
              <a:buSzPts val="1400"/>
              <a:buFont typeface="Gill Sans"/>
              <a:buNone/>
              <a:defRPr sz="1800">
                <a:latin typeface="Gill Sans"/>
                <a:ea typeface="Gill Sans"/>
                <a:cs typeface="Gill Sans"/>
                <a:sym typeface="Gill Sans"/>
              </a:defRPr>
            </a:lvl7pPr>
            <a:lvl8pPr lvl="7" indent="0" rtl="0">
              <a:spcBef>
                <a:spcPts val="0"/>
              </a:spcBef>
              <a:spcAft>
                <a:spcPts val="0"/>
              </a:spcAft>
              <a:buSzPts val="1400"/>
              <a:buFont typeface="Gill Sans"/>
              <a:buNone/>
              <a:defRPr sz="1800">
                <a:latin typeface="Gill Sans"/>
                <a:ea typeface="Gill Sans"/>
                <a:cs typeface="Gill Sans"/>
                <a:sym typeface="Gill Sans"/>
              </a:defRPr>
            </a:lvl8pPr>
            <a:lvl9pPr lvl="8" indent="0" rtl="0">
              <a:spcBef>
                <a:spcPts val="0"/>
              </a:spcBef>
              <a:spcAft>
                <a:spcPts val="0"/>
              </a:spcAft>
              <a:buSzPts val="1400"/>
              <a:buFont typeface="Gill Sans"/>
              <a:buNone/>
              <a:defRPr sz="1800">
                <a:latin typeface="Gill Sans"/>
                <a:ea typeface="Gill Sans"/>
                <a:cs typeface="Gill Sans"/>
                <a:sym typeface="Gill Sans"/>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lue/White Title + Left Photo 1 1 1">
  <p:cSld name="Blue/White Title + Left Photo_1_1_1">
    <p:bg>
      <p:bgPr>
        <a:solidFill>
          <a:schemeClr val="lt1"/>
        </a:solidFill>
        <a:effectLst/>
      </p:bgPr>
    </p:bg>
    <p:spTree>
      <p:nvGrpSpPr>
        <p:cNvPr id="1" name="Shape 214"/>
        <p:cNvGrpSpPr/>
        <p:nvPr/>
      </p:nvGrpSpPr>
      <p:grpSpPr>
        <a:xfrm>
          <a:off x="0" y="0"/>
          <a:ext cx="0" cy="0"/>
          <a:chOff x="0" y="0"/>
          <a:chExt cx="0" cy="0"/>
        </a:xfrm>
      </p:grpSpPr>
      <p:sp>
        <p:nvSpPr>
          <p:cNvPr id="215" name="Google Shape;215;p37"/>
          <p:cNvSpPr txBox="1">
            <a:spLocks noGrp="1"/>
          </p:cNvSpPr>
          <p:nvPr>
            <p:ph type="sldNum" idx="12"/>
          </p:nvPr>
        </p:nvSpPr>
        <p:spPr>
          <a:xfrm>
            <a:off x="6858000" y="4890700"/>
            <a:ext cx="2133600" cy="138600"/>
          </a:xfrm>
          <a:prstGeom prst="rect">
            <a:avLst/>
          </a:prstGeom>
          <a:noFill/>
          <a:ln>
            <a:noFill/>
          </a:ln>
        </p:spPr>
        <p:txBody>
          <a:bodyPr spcFirstLastPara="1" wrap="square" lIns="91175" tIns="45575" rIns="91175" bIns="45575" anchor="ctr" anchorCtr="0">
            <a:noAutofit/>
          </a:bodyPr>
          <a:lstStyle>
            <a:lvl1pPr marL="0" marR="0" lvl="0" indent="0" algn="r" rtl="0">
              <a:spcBef>
                <a:spcPts val="0"/>
              </a:spcBef>
              <a:buNone/>
              <a:defRPr sz="600" b="0" i="0" u="none" strike="noStrike" cap="none">
                <a:solidFill>
                  <a:srgbClr val="6C6463"/>
                </a:solidFill>
                <a:latin typeface="Cabin"/>
                <a:ea typeface="Cabin"/>
                <a:cs typeface="Cabin"/>
                <a:sym typeface="Cabin"/>
              </a:defRPr>
            </a:lvl1pPr>
            <a:lvl2pPr marL="0" marR="0" lvl="1" indent="0" algn="r" rtl="0">
              <a:spcBef>
                <a:spcPts val="0"/>
              </a:spcBef>
              <a:buNone/>
              <a:defRPr sz="600" b="0" i="0" u="none" strike="noStrike" cap="none">
                <a:solidFill>
                  <a:srgbClr val="6C6463"/>
                </a:solidFill>
                <a:latin typeface="Cabin"/>
                <a:ea typeface="Cabin"/>
                <a:cs typeface="Cabin"/>
                <a:sym typeface="Cabin"/>
              </a:defRPr>
            </a:lvl2pPr>
            <a:lvl3pPr marL="0" marR="0" lvl="2" indent="0" algn="r" rtl="0">
              <a:spcBef>
                <a:spcPts val="0"/>
              </a:spcBef>
              <a:buNone/>
              <a:defRPr sz="600" b="0" i="0" u="none" strike="noStrike" cap="none">
                <a:solidFill>
                  <a:srgbClr val="6C6463"/>
                </a:solidFill>
                <a:latin typeface="Cabin"/>
                <a:ea typeface="Cabin"/>
                <a:cs typeface="Cabin"/>
                <a:sym typeface="Cabin"/>
              </a:defRPr>
            </a:lvl3pPr>
            <a:lvl4pPr marL="0" marR="0" lvl="3" indent="0" algn="r" rtl="0">
              <a:spcBef>
                <a:spcPts val="0"/>
              </a:spcBef>
              <a:buNone/>
              <a:defRPr sz="600" b="0" i="0" u="none" strike="noStrike" cap="none">
                <a:solidFill>
                  <a:srgbClr val="6C6463"/>
                </a:solidFill>
                <a:latin typeface="Cabin"/>
                <a:ea typeface="Cabin"/>
                <a:cs typeface="Cabin"/>
                <a:sym typeface="Cabin"/>
              </a:defRPr>
            </a:lvl4pPr>
            <a:lvl5pPr marL="0" marR="0" lvl="4" indent="0" algn="r" rtl="0">
              <a:spcBef>
                <a:spcPts val="0"/>
              </a:spcBef>
              <a:buNone/>
              <a:defRPr sz="600" b="0" i="0" u="none" strike="noStrike" cap="none">
                <a:solidFill>
                  <a:srgbClr val="6C6463"/>
                </a:solidFill>
                <a:latin typeface="Cabin"/>
                <a:ea typeface="Cabin"/>
                <a:cs typeface="Cabin"/>
                <a:sym typeface="Cabin"/>
              </a:defRPr>
            </a:lvl5pPr>
            <a:lvl6pPr marL="0" marR="0" lvl="5" indent="0" algn="r" rtl="0">
              <a:spcBef>
                <a:spcPts val="0"/>
              </a:spcBef>
              <a:buNone/>
              <a:defRPr sz="600" b="0" i="0" u="none" strike="noStrike" cap="none">
                <a:solidFill>
                  <a:srgbClr val="6C6463"/>
                </a:solidFill>
                <a:latin typeface="Cabin"/>
                <a:ea typeface="Cabin"/>
                <a:cs typeface="Cabin"/>
                <a:sym typeface="Cabin"/>
              </a:defRPr>
            </a:lvl6pPr>
            <a:lvl7pPr marL="0" marR="0" lvl="6" indent="0" algn="r" rtl="0">
              <a:spcBef>
                <a:spcPts val="0"/>
              </a:spcBef>
              <a:buNone/>
              <a:defRPr sz="600" b="0" i="0" u="none" strike="noStrike" cap="none">
                <a:solidFill>
                  <a:srgbClr val="6C6463"/>
                </a:solidFill>
                <a:latin typeface="Cabin"/>
                <a:ea typeface="Cabin"/>
                <a:cs typeface="Cabin"/>
                <a:sym typeface="Cabin"/>
              </a:defRPr>
            </a:lvl7pPr>
            <a:lvl8pPr marL="0" marR="0" lvl="7" indent="0" algn="r" rtl="0">
              <a:spcBef>
                <a:spcPts val="0"/>
              </a:spcBef>
              <a:buNone/>
              <a:defRPr sz="600" b="0" i="0" u="none" strike="noStrike" cap="none">
                <a:solidFill>
                  <a:srgbClr val="6C6463"/>
                </a:solidFill>
                <a:latin typeface="Cabin"/>
                <a:ea typeface="Cabin"/>
                <a:cs typeface="Cabin"/>
                <a:sym typeface="Cabin"/>
              </a:defRPr>
            </a:lvl8pPr>
            <a:lvl9pPr marL="0" marR="0" lvl="8" indent="0" algn="r" rtl="0">
              <a:spcBef>
                <a:spcPts val="0"/>
              </a:spcBef>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216" name="Google Shape;216;p37"/>
          <p:cNvSpPr txBox="1">
            <a:spLocks noGrp="1"/>
          </p:cNvSpPr>
          <p:nvPr>
            <p:ph type="body" idx="1"/>
          </p:nvPr>
        </p:nvSpPr>
        <p:spPr>
          <a:xfrm>
            <a:off x="686104" y="1200150"/>
            <a:ext cx="3809700" cy="3429000"/>
          </a:xfrm>
          <a:prstGeom prst="rect">
            <a:avLst/>
          </a:prstGeom>
          <a:noFill/>
          <a:ln>
            <a:noFill/>
          </a:ln>
        </p:spPr>
        <p:txBody>
          <a:bodyPr spcFirstLastPara="1" wrap="square" lIns="91175" tIns="91175" rIns="91175" bIns="91175" anchor="t" anchorCtr="0">
            <a:noAutofit/>
          </a:bodyPr>
          <a:lstStyle>
            <a:lvl1pPr marL="457200" marR="0" lvl="0" indent="-355600" algn="l" rtl="0">
              <a:spcBef>
                <a:spcPts val="0"/>
              </a:spcBef>
              <a:spcAft>
                <a:spcPts val="0"/>
              </a:spcAft>
              <a:buClr>
                <a:srgbClr val="6C6463"/>
              </a:buClr>
              <a:buSzPts val="2000"/>
              <a:buChar char="•"/>
              <a:defRPr sz="2000" i="0" u="none" strike="noStrike" cap="none">
                <a:solidFill>
                  <a:srgbClr val="6C6463"/>
                </a:solidFill>
              </a:defRPr>
            </a:lvl1pPr>
            <a:lvl2pPr marL="914400" marR="0" lvl="1" indent="-342900" algn="l" rtl="0">
              <a:spcBef>
                <a:spcPts val="1200"/>
              </a:spcBef>
              <a:spcAft>
                <a:spcPts val="0"/>
              </a:spcAft>
              <a:buClr>
                <a:srgbClr val="6C6463"/>
              </a:buClr>
              <a:buSzPts val="1800"/>
              <a:buChar char="–"/>
              <a:defRPr sz="1800" i="0" u="none" strike="noStrike" cap="none">
                <a:solidFill>
                  <a:srgbClr val="6C6463"/>
                </a:solidFill>
              </a:defRPr>
            </a:lvl2pPr>
            <a:lvl3pPr marL="1371600" marR="0" lvl="2" indent="-330200" algn="l" rtl="0">
              <a:spcBef>
                <a:spcPts val="1200"/>
              </a:spcBef>
              <a:spcAft>
                <a:spcPts val="0"/>
              </a:spcAft>
              <a:buClr>
                <a:srgbClr val="6C6463"/>
              </a:buClr>
              <a:buSzPts val="1600"/>
              <a:buChar char="•"/>
              <a:defRPr sz="1600" i="0" u="none" strike="noStrike" cap="none">
                <a:solidFill>
                  <a:srgbClr val="6C6463"/>
                </a:solidFill>
              </a:defRPr>
            </a:lvl3pPr>
            <a:lvl4pPr marL="1828800" marR="0" lvl="3" indent="-317500" algn="l" rtl="0">
              <a:spcBef>
                <a:spcPts val="300"/>
              </a:spcBef>
              <a:spcAft>
                <a:spcPts val="0"/>
              </a:spcAft>
              <a:buClr>
                <a:srgbClr val="6C6463"/>
              </a:buClr>
              <a:buSzPts val="1400"/>
              <a:buChar char="–"/>
              <a:defRPr sz="1400" i="0" u="none" strike="noStrike" cap="none">
                <a:solidFill>
                  <a:srgbClr val="6C6463"/>
                </a:solidFill>
              </a:defRPr>
            </a:lvl4pPr>
            <a:lvl5pPr marL="2286000" marR="0" lvl="4" indent="-330200" algn="l" rtl="0">
              <a:spcBef>
                <a:spcPts val="300"/>
              </a:spcBef>
              <a:spcAft>
                <a:spcPts val="0"/>
              </a:spcAft>
              <a:buClr>
                <a:srgbClr val="6C6463"/>
              </a:buClr>
              <a:buSzPts val="1600"/>
              <a:buChar char="»"/>
              <a:defRPr sz="1600" i="0" u="none" strike="noStrike" cap="none">
                <a:solidFill>
                  <a:srgbClr val="6C6463"/>
                </a:solidFill>
              </a:defRPr>
            </a:lvl5pPr>
            <a:lvl6pPr marL="2743200" marR="0" lvl="5" indent="-342900" algn="l" rtl="0">
              <a:spcBef>
                <a:spcPts val="400"/>
              </a:spcBef>
              <a:spcAft>
                <a:spcPts val="0"/>
              </a:spcAft>
              <a:buClr>
                <a:schemeClr val="dk1"/>
              </a:buClr>
              <a:buSzPts val="1800"/>
              <a:buChar char="•"/>
              <a:defRPr sz="1800" i="0" u="none" strike="noStrike" cap="none">
                <a:solidFill>
                  <a:schemeClr val="dk1"/>
                </a:solidFill>
              </a:defRPr>
            </a:lvl6pPr>
            <a:lvl7pPr marL="3200400" marR="0" lvl="6" indent="-342900" algn="l" rtl="0">
              <a:spcBef>
                <a:spcPts val="400"/>
              </a:spcBef>
              <a:spcAft>
                <a:spcPts val="0"/>
              </a:spcAft>
              <a:buClr>
                <a:schemeClr val="dk1"/>
              </a:buClr>
              <a:buSzPts val="1800"/>
              <a:buChar char="•"/>
              <a:defRPr sz="1800" i="0" u="none" strike="noStrike" cap="none">
                <a:solidFill>
                  <a:schemeClr val="dk1"/>
                </a:solidFill>
              </a:defRPr>
            </a:lvl7pPr>
            <a:lvl8pPr marL="3657600" marR="0" lvl="7" indent="-342900" algn="l" rtl="0">
              <a:spcBef>
                <a:spcPts val="400"/>
              </a:spcBef>
              <a:spcAft>
                <a:spcPts val="0"/>
              </a:spcAft>
              <a:buClr>
                <a:schemeClr val="dk1"/>
              </a:buClr>
              <a:buSzPts val="1800"/>
              <a:buChar char="•"/>
              <a:defRPr sz="1800" i="0" u="none" strike="noStrike" cap="none">
                <a:solidFill>
                  <a:schemeClr val="dk1"/>
                </a:solidFill>
              </a:defRPr>
            </a:lvl8pPr>
            <a:lvl9pPr marL="4114800" marR="0" lvl="8" indent="-342900" algn="l" rtl="0">
              <a:spcBef>
                <a:spcPts val="400"/>
              </a:spcBef>
              <a:spcAft>
                <a:spcPts val="0"/>
              </a:spcAft>
              <a:buClr>
                <a:schemeClr val="dk1"/>
              </a:buClr>
              <a:buSzPts val="1800"/>
              <a:buChar char="•"/>
              <a:defRPr sz="1800" i="0" u="none" strike="noStrike" cap="none">
                <a:solidFill>
                  <a:schemeClr val="dk1"/>
                </a:solidFill>
              </a:defRPr>
            </a:lvl9pPr>
          </a:lstStyle>
          <a:p>
            <a:endParaRPr/>
          </a:p>
        </p:txBody>
      </p:sp>
      <p:sp>
        <p:nvSpPr>
          <p:cNvPr id="217" name="Google Shape;217;p37"/>
          <p:cNvSpPr txBox="1">
            <a:spLocks noGrp="1"/>
          </p:cNvSpPr>
          <p:nvPr>
            <p:ph type="body" idx="2"/>
          </p:nvPr>
        </p:nvSpPr>
        <p:spPr>
          <a:xfrm>
            <a:off x="4648200" y="1200150"/>
            <a:ext cx="3810300" cy="3429000"/>
          </a:xfrm>
          <a:prstGeom prst="rect">
            <a:avLst/>
          </a:prstGeom>
          <a:noFill/>
          <a:ln>
            <a:noFill/>
          </a:ln>
        </p:spPr>
        <p:txBody>
          <a:bodyPr spcFirstLastPara="1" wrap="square" lIns="91175" tIns="91175" rIns="91175" bIns="91175" anchor="t" anchorCtr="0">
            <a:noAutofit/>
          </a:bodyPr>
          <a:lstStyle>
            <a:lvl1pPr marL="457200" marR="0" lvl="0" indent="-355600" algn="l" rtl="0">
              <a:spcBef>
                <a:spcPts val="0"/>
              </a:spcBef>
              <a:spcAft>
                <a:spcPts val="0"/>
              </a:spcAft>
              <a:buClr>
                <a:srgbClr val="6C6463"/>
              </a:buClr>
              <a:buSzPts val="2000"/>
              <a:buChar char="•"/>
              <a:defRPr sz="2000" i="0" u="none" strike="noStrike" cap="none">
                <a:solidFill>
                  <a:srgbClr val="6C6463"/>
                </a:solidFill>
              </a:defRPr>
            </a:lvl1pPr>
            <a:lvl2pPr marL="914400" marR="0" lvl="1" indent="-342900" algn="l" rtl="0">
              <a:spcBef>
                <a:spcPts val="1200"/>
              </a:spcBef>
              <a:spcAft>
                <a:spcPts val="0"/>
              </a:spcAft>
              <a:buClr>
                <a:srgbClr val="6C6463"/>
              </a:buClr>
              <a:buSzPts val="1800"/>
              <a:buChar char="–"/>
              <a:defRPr sz="1800" i="0" u="none" strike="noStrike" cap="none">
                <a:solidFill>
                  <a:srgbClr val="6C6463"/>
                </a:solidFill>
              </a:defRPr>
            </a:lvl2pPr>
            <a:lvl3pPr marL="1371600" marR="0" lvl="2" indent="-330200" algn="l" rtl="0">
              <a:spcBef>
                <a:spcPts val="1200"/>
              </a:spcBef>
              <a:spcAft>
                <a:spcPts val="0"/>
              </a:spcAft>
              <a:buClr>
                <a:srgbClr val="6C6463"/>
              </a:buClr>
              <a:buSzPts val="1600"/>
              <a:buChar char="•"/>
              <a:defRPr sz="1600" i="0" u="none" strike="noStrike" cap="none">
                <a:solidFill>
                  <a:srgbClr val="6C6463"/>
                </a:solidFill>
              </a:defRPr>
            </a:lvl3pPr>
            <a:lvl4pPr marL="1828800" marR="0" lvl="3" indent="-317500" algn="l" rtl="0">
              <a:spcBef>
                <a:spcPts val="300"/>
              </a:spcBef>
              <a:spcAft>
                <a:spcPts val="0"/>
              </a:spcAft>
              <a:buClr>
                <a:srgbClr val="6C6463"/>
              </a:buClr>
              <a:buSzPts val="1400"/>
              <a:buChar char="–"/>
              <a:defRPr sz="1400" i="0" u="none" strike="noStrike" cap="none">
                <a:solidFill>
                  <a:srgbClr val="6C6463"/>
                </a:solidFill>
              </a:defRPr>
            </a:lvl4pPr>
            <a:lvl5pPr marL="2286000" marR="0" lvl="4" indent="-330200" algn="l" rtl="0">
              <a:spcBef>
                <a:spcPts val="300"/>
              </a:spcBef>
              <a:spcAft>
                <a:spcPts val="0"/>
              </a:spcAft>
              <a:buClr>
                <a:srgbClr val="6C6463"/>
              </a:buClr>
              <a:buSzPts val="1600"/>
              <a:buChar char="»"/>
              <a:defRPr sz="1600" i="0" u="none" strike="noStrike" cap="none">
                <a:solidFill>
                  <a:srgbClr val="6C6463"/>
                </a:solidFill>
              </a:defRPr>
            </a:lvl5pPr>
            <a:lvl6pPr marL="2743200" marR="0" lvl="5" indent="-342900" algn="l" rtl="0">
              <a:spcBef>
                <a:spcPts val="400"/>
              </a:spcBef>
              <a:spcAft>
                <a:spcPts val="0"/>
              </a:spcAft>
              <a:buClr>
                <a:schemeClr val="dk1"/>
              </a:buClr>
              <a:buSzPts val="1800"/>
              <a:buChar char="•"/>
              <a:defRPr sz="1800" i="0" u="none" strike="noStrike" cap="none">
                <a:solidFill>
                  <a:schemeClr val="dk1"/>
                </a:solidFill>
              </a:defRPr>
            </a:lvl6pPr>
            <a:lvl7pPr marL="3200400" marR="0" lvl="6" indent="-342900" algn="l" rtl="0">
              <a:spcBef>
                <a:spcPts val="400"/>
              </a:spcBef>
              <a:spcAft>
                <a:spcPts val="0"/>
              </a:spcAft>
              <a:buClr>
                <a:schemeClr val="dk1"/>
              </a:buClr>
              <a:buSzPts val="1800"/>
              <a:buChar char="•"/>
              <a:defRPr sz="1800" i="0" u="none" strike="noStrike" cap="none">
                <a:solidFill>
                  <a:schemeClr val="dk1"/>
                </a:solidFill>
              </a:defRPr>
            </a:lvl7pPr>
            <a:lvl8pPr marL="3657600" marR="0" lvl="7" indent="-342900" algn="l" rtl="0">
              <a:spcBef>
                <a:spcPts val="400"/>
              </a:spcBef>
              <a:spcAft>
                <a:spcPts val="0"/>
              </a:spcAft>
              <a:buClr>
                <a:schemeClr val="dk1"/>
              </a:buClr>
              <a:buSzPts val="1800"/>
              <a:buChar char="•"/>
              <a:defRPr sz="1800" i="0" u="none" strike="noStrike" cap="none">
                <a:solidFill>
                  <a:schemeClr val="dk1"/>
                </a:solidFill>
              </a:defRPr>
            </a:lvl8pPr>
            <a:lvl9pPr marL="4114800" marR="0" lvl="8" indent="-342900" algn="l" rtl="0">
              <a:spcBef>
                <a:spcPts val="400"/>
              </a:spcBef>
              <a:spcAft>
                <a:spcPts val="0"/>
              </a:spcAft>
              <a:buClr>
                <a:schemeClr val="dk1"/>
              </a:buClr>
              <a:buSzPts val="1800"/>
              <a:buChar char="•"/>
              <a:defRPr sz="1800" i="0" u="none" strike="noStrike" cap="none">
                <a:solidFill>
                  <a:schemeClr val="dk1"/>
                </a:solidFill>
              </a:defRPr>
            </a:lvl9pPr>
          </a:lstStyle>
          <a:p>
            <a:endParaRPr/>
          </a:p>
        </p:txBody>
      </p:sp>
      <p:sp>
        <p:nvSpPr>
          <p:cNvPr id="218" name="Google Shape;218;p37"/>
          <p:cNvSpPr txBox="1">
            <a:spLocks noGrp="1"/>
          </p:cNvSpPr>
          <p:nvPr>
            <p:ph type="title"/>
          </p:nvPr>
        </p:nvSpPr>
        <p:spPr>
          <a:xfrm>
            <a:off x="152400" y="176459"/>
            <a:ext cx="8839200" cy="665700"/>
          </a:xfrm>
          <a:prstGeom prst="rect">
            <a:avLst/>
          </a:prstGeom>
          <a:solidFill>
            <a:schemeClr val="accent6"/>
          </a:solidFill>
          <a:ln>
            <a:noFill/>
          </a:ln>
        </p:spPr>
        <p:txBody>
          <a:bodyPr spcFirstLastPara="1" wrap="square" lIns="91175" tIns="91175" rIns="91175" bIns="91175" anchor="b" anchorCtr="0">
            <a:noAutofit/>
          </a:bodyPr>
          <a:lstStyle>
            <a:lvl1pPr marL="0" marR="0" lvl="0" indent="0" algn="l" rtl="0">
              <a:spcBef>
                <a:spcPts val="0"/>
              </a:spcBef>
              <a:spcAft>
                <a:spcPts val="0"/>
              </a:spcAft>
              <a:buClr>
                <a:schemeClr val="lt1"/>
              </a:buClr>
              <a:buSzPts val="1400"/>
              <a:buFont typeface="Gill Sans"/>
              <a:buNone/>
              <a:defRPr sz="2800" i="0" u="none" strike="noStrike" cap="none">
                <a:solidFill>
                  <a:schemeClr val="lt1"/>
                </a:solidFill>
                <a:latin typeface="Gill Sans"/>
                <a:ea typeface="Gill Sans"/>
                <a:cs typeface="Gill Sans"/>
                <a:sym typeface="Gill Sans"/>
              </a:defRPr>
            </a:lvl1pPr>
            <a:lvl2pPr lvl="1" indent="0" rtl="0">
              <a:spcBef>
                <a:spcPts val="0"/>
              </a:spcBef>
              <a:spcAft>
                <a:spcPts val="0"/>
              </a:spcAft>
              <a:buSzPts val="1400"/>
              <a:buFont typeface="Gill Sans"/>
              <a:buNone/>
              <a:defRPr sz="1800">
                <a:latin typeface="Gill Sans"/>
                <a:ea typeface="Gill Sans"/>
                <a:cs typeface="Gill Sans"/>
                <a:sym typeface="Gill Sans"/>
              </a:defRPr>
            </a:lvl2pPr>
            <a:lvl3pPr lvl="2" indent="0" rtl="0">
              <a:spcBef>
                <a:spcPts val="0"/>
              </a:spcBef>
              <a:spcAft>
                <a:spcPts val="0"/>
              </a:spcAft>
              <a:buSzPts val="1400"/>
              <a:buFont typeface="Gill Sans"/>
              <a:buNone/>
              <a:defRPr sz="1800">
                <a:latin typeface="Gill Sans"/>
                <a:ea typeface="Gill Sans"/>
                <a:cs typeface="Gill Sans"/>
                <a:sym typeface="Gill Sans"/>
              </a:defRPr>
            </a:lvl3pPr>
            <a:lvl4pPr lvl="3" indent="0" rtl="0">
              <a:spcBef>
                <a:spcPts val="0"/>
              </a:spcBef>
              <a:spcAft>
                <a:spcPts val="0"/>
              </a:spcAft>
              <a:buSzPts val="1400"/>
              <a:buFont typeface="Gill Sans"/>
              <a:buNone/>
              <a:defRPr sz="1800">
                <a:latin typeface="Gill Sans"/>
                <a:ea typeface="Gill Sans"/>
                <a:cs typeface="Gill Sans"/>
                <a:sym typeface="Gill Sans"/>
              </a:defRPr>
            </a:lvl4pPr>
            <a:lvl5pPr lvl="4" indent="0" rtl="0">
              <a:spcBef>
                <a:spcPts val="0"/>
              </a:spcBef>
              <a:spcAft>
                <a:spcPts val="0"/>
              </a:spcAft>
              <a:buSzPts val="1400"/>
              <a:buFont typeface="Gill Sans"/>
              <a:buNone/>
              <a:defRPr sz="1800">
                <a:latin typeface="Gill Sans"/>
                <a:ea typeface="Gill Sans"/>
                <a:cs typeface="Gill Sans"/>
                <a:sym typeface="Gill Sans"/>
              </a:defRPr>
            </a:lvl5pPr>
            <a:lvl6pPr lvl="5" indent="0" rtl="0">
              <a:spcBef>
                <a:spcPts val="0"/>
              </a:spcBef>
              <a:spcAft>
                <a:spcPts val="0"/>
              </a:spcAft>
              <a:buSzPts val="1400"/>
              <a:buFont typeface="Gill Sans"/>
              <a:buNone/>
              <a:defRPr sz="1800">
                <a:latin typeface="Gill Sans"/>
                <a:ea typeface="Gill Sans"/>
                <a:cs typeface="Gill Sans"/>
                <a:sym typeface="Gill Sans"/>
              </a:defRPr>
            </a:lvl6pPr>
            <a:lvl7pPr lvl="6" indent="0" rtl="0">
              <a:spcBef>
                <a:spcPts val="0"/>
              </a:spcBef>
              <a:spcAft>
                <a:spcPts val="0"/>
              </a:spcAft>
              <a:buSzPts val="1400"/>
              <a:buFont typeface="Gill Sans"/>
              <a:buNone/>
              <a:defRPr sz="1800">
                <a:latin typeface="Gill Sans"/>
                <a:ea typeface="Gill Sans"/>
                <a:cs typeface="Gill Sans"/>
                <a:sym typeface="Gill Sans"/>
              </a:defRPr>
            </a:lvl7pPr>
            <a:lvl8pPr lvl="7" indent="0" rtl="0">
              <a:spcBef>
                <a:spcPts val="0"/>
              </a:spcBef>
              <a:spcAft>
                <a:spcPts val="0"/>
              </a:spcAft>
              <a:buSzPts val="1400"/>
              <a:buFont typeface="Gill Sans"/>
              <a:buNone/>
              <a:defRPr sz="1800">
                <a:latin typeface="Gill Sans"/>
                <a:ea typeface="Gill Sans"/>
                <a:cs typeface="Gill Sans"/>
                <a:sym typeface="Gill Sans"/>
              </a:defRPr>
            </a:lvl8pPr>
            <a:lvl9pPr lvl="8" indent="0" rtl="0">
              <a:spcBef>
                <a:spcPts val="0"/>
              </a:spcBef>
              <a:spcAft>
                <a:spcPts val="0"/>
              </a:spcAft>
              <a:buSzPts val="1400"/>
              <a:buFont typeface="Gill Sans"/>
              <a:buNone/>
              <a:defRPr sz="1800">
                <a:latin typeface="Gill Sans"/>
                <a:ea typeface="Gill Sans"/>
                <a:cs typeface="Gill Sans"/>
                <a:sym typeface="Gill Sans"/>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lue/White Title + Left Photo 1 1 1 1">
  <p:cSld name="Blue/White Title + Left Photo_1_1_1_1">
    <p:bg>
      <p:bgPr>
        <a:solidFill>
          <a:schemeClr val="lt1"/>
        </a:solidFill>
        <a:effectLst/>
      </p:bgPr>
    </p:bg>
    <p:spTree>
      <p:nvGrpSpPr>
        <p:cNvPr id="1" name="Shape 219"/>
        <p:cNvGrpSpPr/>
        <p:nvPr/>
      </p:nvGrpSpPr>
      <p:grpSpPr>
        <a:xfrm>
          <a:off x="0" y="0"/>
          <a:ext cx="0" cy="0"/>
          <a:chOff x="0" y="0"/>
          <a:chExt cx="0" cy="0"/>
        </a:xfrm>
      </p:grpSpPr>
      <p:sp>
        <p:nvSpPr>
          <p:cNvPr id="220" name="Google Shape;220;p38"/>
          <p:cNvSpPr txBox="1">
            <a:spLocks noGrp="1"/>
          </p:cNvSpPr>
          <p:nvPr>
            <p:ph type="sldNum" idx="12"/>
          </p:nvPr>
        </p:nvSpPr>
        <p:spPr>
          <a:xfrm>
            <a:off x="6858000" y="4890700"/>
            <a:ext cx="2133600" cy="138600"/>
          </a:xfrm>
          <a:prstGeom prst="rect">
            <a:avLst/>
          </a:prstGeom>
          <a:noFill/>
          <a:ln>
            <a:noFill/>
          </a:ln>
        </p:spPr>
        <p:txBody>
          <a:bodyPr spcFirstLastPara="1" wrap="square" lIns="91175" tIns="45575" rIns="91175" bIns="45575" anchor="ctr" anchorCtr="0">
            <a:noAutofit/>
          </a:bodyPr>
          <a:lstStyle>
            <a:lvl1pPr marL="0" marR="0" lvl="0" indent="0" algn="r" rtl="0">
              <a:spcBef>
                <a:spcPts val="0"/>
              </a:spcBef>
              <a:buNone/>
              <a:defRPr sz="600" b="0" i="0" u="none" strike="noStrike" cap="none">
                <a:solidFill>
                  <a:srgbClr val="6C6463"/>
                </a:solidFill>
                <a:latin typeface="Cabin"/>
                <a:ea typeface="Cabin"/>
                <a:cs typeface="Cabin"/>
                <a:sym typeface="Cabin"/>
              </a:defRPr>
            </a:lvl1pPr>
            <a:lvl2pPr marL="0" marR="0" lvl="1" indent="0" algn="r" rtl="0">
              <a:spcBef>
                <a:spcPts val="0"/>
              </a:spcBef>
              <a:buNone/>
              <a:defRPr sz="600" b="0" i="0" u="none" strike="noStrike" cap="none">
                <a:solidFill>
                  <a:srgbClr val="6C6463"/>
                </a:solidFill>
                <a:latin typeface="Cabin"/>
                <a:ea typeface="Cabin"/>
                <a:cs typeface="Cabin"/>
                <a:sym typeface="Cabin"/>
              </a:defRPr>
            </a:lvl2pPr>
            <a:lvl3pPr marL="0" marR="0" lvl="2" indent="0" algn="r" rtl="0">
              <a:spcBef>
                <a:spcPts val="0"/>
              </a:spcBef>
              <a:buNone/>
              <a:defRPr sz="600" b="0" i="0" u="none" strike="noStrike" cap="none">
                <a:solidFill>
                  <a:srgbClr val="6C6463"/>
                </a:solidFill>
                <a:latin typeface="Cabin"/>
                <a:ea typeface="Cabin"/>
                <a:cs typeface="Cabin"/>
                <a:sym typeface="Cabin"/>
              </a:defRPr>
            </a:lvl3pPr>
            <a:lvl4pPr marL="0" marR="0" lvl="3" indent="0" algn="r" rtl="0">
              <a:spcBef>
                <a:spcPts val="0"/>
              </a:spcBef>
              <a:buNone/>
              <a:defRPr sz="600" b="0" i="0" u="none" strike="noStrike" cap="none">
                <a:solidFill>
                  <a:srgbClr val="6C6463"/>
                </a:solidFill>
                <a:latin typeface="Cabin"/>
                <a:ea typeface="Cabin"/>
                <a:cs typeface="Cabin"/>
                <a:sym typeface="Cabin"/>
              </a:defRPr>
            </a:lvl4pPr>
            <a:lvl5pPr marL="0" marR="0" lvl="4" indent="0" algn="r" rtl="0">
              <a:spcBef>
                <a:spcPts val="0"/>
              </a:spcBef>
              <a:buNone/>
              <a:defRPr sz="600" b="0" i="0" u="none" strike="noStrike" cap="none">
                <a:solidFill>
                  <a:srgbClr val="6C6463"/>
                </a:solidFill>
                <a:latin typeface="Cabin"/>
                <a:ea typeface="Cabin"/>
                <a:cs typeface="Cabin"/>
                <a:sym typeface="Cabin"/>
              </a:defRPr>
            </a:lvl5pPr>
            <a:lvl6pPr marL="0" marR="0" lvl="5" indent="0" algn="r" rtl="0">
              <a:spcBef>
                <a:spcPts val="0"/>
              </a:spcBef>
              <a:buNone/>
              <a:defRPr sz="600" b="0" i="0" u="none" strike="noStrike" cap="none">
                <a:solidFill>
                  <a:srgbClr val="6C6463"/>
                </a:solidFill>
                <a:latin typeface="Cabin"/>
                <a:ea typeface="Cabin"/>
                <a:cs typeface="Cabin"/>
                <a:sym typeface="Cabin"/>
              </a:defRPr>
            </a:lvl6pPr>
            <a:lvl7pPr marL="0" marR="0" lvl="6" indent="0" algn="r" rtl="0">
              <a:spcBef>
                <a:spcPts val="0"/>
              </a:spcBef>
              <a:buNone/>
              <a:defRPr sz="600" b="0" i="0" u="none" strike="noStrike" cap="none">
                <a:solidFill>
                  <a:srgbClr val="6C6463"/>
                </a:solidFill>
                <a:latin typeface="Cabin"/>
                <a:ea typeface="Cabin"/>
                <a:cs typeface="Cabin"/>
                <a:sym typeface="Cabin"/>
              </a:defRPr>
            </a:lvl7pPr>
            <a:lvl8pPr marL="0" marR="0" lvl="7" indent="0" algn="r" rtl="0">
              <a:spcBef>
                <a:spcPts val="0"/>
              </a:spcBef>
              <a:buNone/>
              <a:defRPr sz="600" b="0" i="0" u="none" strike="noStrike" cap="none">
                <a:solidFill>
                  <a:srgbClr val="6C6463"/>
                </a:solidFill>
                <a:latin typeface="Cabin"/>
                <a:ea typeface="Cabin"/>
                <a:cs typeface="Cabin"/>
                <a:sym typeface="Cabin"/>
              </a:defRPr>
            </a:lvl8pPr>
            <a:lvl9pPr marL="0" marR="0" lvl="8" indent="0" algn="r" rtl="0">
              <a:spcBef>
                <a:spcPts val="0"/>
              </a:spcBef>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221" name="Google Shape;221;p38"/>
          <p:cNvSpPr txBox="1">
            <a:spLocks noGrp="1"/>
          </p:cNvSpPr>
          <p:nvPr>
            <p:ph type="body" idx="1"/>
          </p:nvPr>
        </p:nvSpPr>
        <p:spPr>
          <a:xfrm>
            <a:off x="686104" y="1200150"/>
            <a:ext cx="2514300" cy="3429000"/>
          </a:xfrm>
          <a:prstGeom prst="rect">
            <a:avLst/>
          </a:prstGeom>
          <a:noFill/>
          <a:ln>
            <a:noFill/>
          </a:ln>
        </p:spPr>
        <p:txBody>
          <a:bodyPr spcFirstLastPara="1" wrap="square" lIns="91175" tIns="91175" rIns="91175" bIns="91175" anchor="t" anchorCtr="0">
            <a:noAutofit/>
          </a:bodyPr>
          <a:lstStyle>
            <a:lvl1pPr marL="457200" marR="0" lvl="0" indent="-355600" algn="l" rtl="0">
              <a:spcBef>
                <a:spcPts val="0"/>
              </a:spcBef>
              <a:spcAft>
                <a:spcPts val="0"/>
              </a:spcAft>
              <a:buClr>
                <a:schemeClr val="dk1"/>
              </a:buClr>
              <a:buSzPts val="2000"/>
              <a:buChar char="•"/>
              <a:defRPr sz="2000" i="0" u="none" strike="noStrike" cap="none">
                <a:solidFill>
                  <a:schemeClr val="dk1"/>
                </a:solidFill>
              </a:defRPr>
            </a:lvl1pPr>
            <a:lvl2pPr marL="914400" marR="0" lvl="1" indent="-342900" algn="l" rtl="0">
              <a:spcBef>
                <a:spcPts val="1200"/>
              </a:spcBef>
              <a:spcAft>
                <a:spcPts val="0"/>
              </a:spcAft>
              <a:buClr>
                <a:schemeClr val="dk1"/>
              </a:buClr>
              <a:buSzPts val="1800"/>
              <a:buChar char="–"/>
              <a:defRPr sz="1800" i="0" u="none" strike="noStrike" cap="none">
                <a:solidFill>
                  <a:schemeClr val="dk1"/>
                </a:solidFill>
              </a:defRPr>
            </a:lvl2pPr>
            <a:lvl3pPr marL="1371600" marR="0" lvl="2" indent="-330200" algn="l" rtl="0">
              <a:spcBef>
                <a:spcPts val="1200"/>
              </a:spcBef>
              <a:spcAft>
                <a:spcPts val="0"/>
              </a:spcAft>
              <a:buClr>
                <a:schemeClr val="dk1"/>
              </a:buClr>
              <a:buSzPts val="1600"/>
              <a:buChar char="•"/>
              <a:defRPr sz="1600" i="0" u="none" strike="noStrike" cap="none">
                <a:solidFill>
                  <a:schemeClr val="dk1"/>
                </a:solidFill>
              </a:defRPr>
            </a:lvl3pPr>
            <a:lvl4pPr marL="1828800" marR="0" lvl="3" indent="-317500" algn="l" rtl="0">
              <a:spcBef>
                <a:spcPts val="300"/>
              </a:spcBef>
              <a:spcAft>
                <a:spcPts val="0"/>
              </a:spcAft>
              <a:buClr>
                <a:schemeClr val="dk1"/>
              </a:buClr>
              <a:buSzPts val="1400"/>
              <a:buChar char="–"/>
              <a:defRPr sz="1400" i="0" u="none" strike="noStrike" cap="none">
                <a:solidFill>
                  <a:schemeClr val="dk1"/>
                </a:solidFill>
              </a:defRPr>
            </a:lvl4pPr>
            <a:lvl5pPr marL="2286000" marR="0" lvl="4" indent="-330200" algn="l" rtl="0">
              <a:spcBef>
                <a:spcPts val="300"/>
              </a:spcBef>
              <a:spcAft>
                <a:spcPts val="0"/>
              </a:spcAft>
              <a:buClr>
                <a:schemeClr val="dk1"/>
              </a:buClr>
              <a:buSzPts val="1600"/>
              <a:buChar char="»"/>
              <a:defRPr sz="1600" i="0" u="none" strike="noStrike" cap="none">
                <a:solidFill>
                  <a:schemeClr val="dk1"/>
                </a:solidFill>
              </a:defRPr>
            </a:lvl5pPr>
            <a:lvl6pPr marL="2743200" marR="0" lvl="5" indent="-342900" algn="l" rtl="0">
              <a:spcBef>
                <a:spcPts val="400"/>
              </a:spcBef>
              <a:spcAft>
                <a:spcPts val="0"/>
              </a:spcAft>
              <a:buSzPts val="1800"/>
              <a:buChar char="•"/>
              <a:defRPr sz="1800" i="0" u="none" strike="noStrike" cap="none"/>
            </a:lvl6pPr>
            <a:lvl7pPr marL="3200400" marR="0" lvl="6" indent="-342900" algn="l" rtl="0">
              <a:spcBef>
                <a:spcPts val="400"/>
              </a:spcBef>
              <a:spcAft>
                <a:spcPts val="0"/>
              </a:spcAft>
              <a:buSzPts val="1800"/>
              <a:buChar char="•"/>
              <a:defRPr sz="1800" i="0" u="none" strike="noStrike" cap="none"/>
            </a:lvl7pPr>
            <a:lvl8pPr marL="3657600" marR="0" lvl="7" indent="-342900" algn="l" rtl="0">
              <a:spcBef>
                <a:spcPts val="400"/>
              </a:spcBef>
              <a:spcAft>
                <a:spcPts val="0"/>
              </a:spcAft>
              <a:buSzPts val="1800"/>
              <a:buChar char="•"/>
              <a:defRPr sz="1800" i="0" u="none" strike="noStrike" cap="none"/>
            </a:lvl8pPr>
            <a:lvl9pPr marL="4114800" marR="0" lvl="8" indent="-342900" algn="l" rtl="0">
              <a:spcBef>
                <a:spcPts val="400"/>
              </a:spcBef>
              <a:spcAft>
                <a:spcPts val="0"/>
              </a:spcAft>
              <a:buSzPts val="1800"/>
              <a:buChar char="•"/>
              <a:defRPr sz="1800" i="0" u="none" strike="noStrike" cap="none"/>
            </a:lvl9pPr>
          </a:lstStyle>
          <a:p>
            <a:endParaRPr/>
          </a:p>
        </p:txBody>
      </p:sp>
      <p:sp>
        <p:nvSpPr>
          <p:cNvPr id="222" name="Google Shape;222;p38"/>
          <p:cNvSpPr txBox="1">
            <a:spLocks noGrp="1"/>
          </p:cNvSpPr>
          <p:nvPr>
            <p:ph type="body" idx="2"/>
          </p:nvPr>
        </p:nvSpPr>
        <p:spPr>
          <a:xfrm>
            <a:off x="5943600" y="1200150"/>
            <a:ext cx="2514900" cy="3429000"/>
          </a:xfrm>
          <a:prstGeom prst="rect">
            <a:avLst/>
          </a:prstGeom>
          <a:noFill/>
          <a:ln>
            <a:noFill/>
          </a:ln>
        </p:spPr>
        <p:txBody>
          <a:bodyPr spcFirstLastPara="1" wrap="square" lIns="91175" tIns="91175" rIns="91175" bIns="91175" anchor="t" anchorCtr="0">
            <a:noAutofit/>
          </a:bodyPr>
          <a:lstStyle>
            <a:lvl1pPr marL="457200" marR="0" lvl="0" indent="-355600" algn="l" rtl="0">
              <a:spcBef>
                <a:spcPts val="0"/>
              </a:spcBef>
              <a:spcAft>
                <a:spcPts val="0"/>
              </a:spcAft>
              <a:buClr>
                <a:schemeClr val="dk1"/>
              </a:buClr>
              <a:buSzPts val="2000"/>
              <a:buChar char="•"/>
              <a:defRPr sz="2000" i="0" u="none" strike="noStrike" cap="none">
                <a:solidFill>
                  <a:schemeClr val="dk1"/>
                </a:solidFill>
              </a:defRPr>
            </a:lvl1pPr>
            <a:lvl2pPr marL="914400" marR="0" lvl="1" indent="-342900" algn="l" rtl="0">
              <a:spcBef>
                <a:spcPts val="1200"/>
              </a:spcBef>
              <a:spcAft>
                <a:spcPts val="0"/>
              </a:spcAft>
              <a:buClr>
                <a:schemeClr val="dk1"/>
              </a:buClr>
              <a:buSzPts val="1800"/>
              <a:buChar char="–"/>
              <a:defRPr sz="1800" i="0" u="none" strike="noStrike" cap="none">
                <a:solidFill>
                  <a:schemeClr val="dk1"/>
                </a:solidFill>
              </a:defRPr>
            </a:lvl2pPr>
            <a:lvl3pPr marL="1371600" marR="0" lvl="2" indent="-330200" algn="l" rtl="0">
              <a:spcBef>
                <a:spcPts val="1200"/>
              </a:spcBef>
              <a:spcAft>
                <a:spcPts val="0"/>
              </a:spcAft>
              <a:buClr>
                <a:schemeClr val="dk1"/>
              </a:buClr>
              <a:buSzPts val="1600"/>
              <a:buChar char="•"/>
              <a:defRPr sz="1600" i="0" u="none" strike="noStrike" cap="none">
                <a:solidFill>
                  <a:schemeClr val="dk1"/>
                </a:solidFill>
              </a:defRPr>
            </a:lvl3pPr>
            <a:lvl4pPr marL="1828800" marR="0" lvl="3" indent="-317500" algn="l" rtl="0">
              <a:spcBef>
                <a:spcPts val="300"/>
              </a:spcBef>
              <a:spcAft>
                <a:spcPts val="0"/>
              </a:spcAft>
              <a:buClr>
                <a:schemeClr val="dk1"/>
              </a:buClr>
              <a:buSzPts val="1400"/>
              <a:buChar char="–"/>
              <a:defRPr sz="1400" i="0" u="none" strike="noStrike" cap="none">
                <a:solidFill>
                  <a:schemeClr val="dk1"/>
                </a:solidFill>
              </a:defRPr>
            </a:lvl4pPr>
            <a:lvl5pPr marL="2286000" marR="0" lvl="4" indent="-330200" algn="l" rtl="0">
              <a:spcBef>
                <a:spcPts val="300"/>
              </a:spcBef>
              <a:spcAft>
                <a:spcPts val="0"/>
              </a:spcAft>
              <a:buClr>
                <a:schemeClr val="dk1"/>
              </a:buClr>
              <a:buSzPts val="1600"/>
              <a:buChar char="»"/>
              <a:defRPr sz="1600" i="0" u="none" strike="noStrike" cap="none">
                <a:solidFill>
                  <a:schemeClr val="dk1"/>
                </a:solidFill>
              </a:defRPr>
            </a:lvl5pPr>
            <a:lvl6pPr marL="2743200" marR="0" lvl="5" indent="-342900" algn="l" rtl="0">
              <a:spcBef>
                <a:spcPts val="400"/>
              </a:spcBef>
              <a:spcAft>
                <a:spcPts val="0"/>
              </a:spcAft>
              <a:buSzPts val="1800"/>
              <a:buChar char="•"/>
              <a:defRPr sz="1800" i="0" u="none" strike="noStrike" cap="none"/>
            </a:lvl6pPr>
            <a:lvl7pPr marL="3200400" marR="0" lvl="6" indent="-342900" algn="l" rtl="0">
              <a:spcBef>
                <a:spcPts val="400"/>
              </a:spcBef>
              <a:spcAft>
                <a:spcPts val="0"/>
              </a:spcAft>
              <a:buSzPts val="1800"/>
              <a:buChar char="•"/>
              <a:defRPr sz="1800" i="0" u="none" strike="noStrike" cap="none"/>
            </a:lvl7pPr>
            <a:lvl8pPr marL="3657600" marR="0" lvl="7" indent="-342900" algn="l" rtl="0">
              <a:spcBef>
                <a:spcPts val="400"/>
              </a:spcBef>
              <a:spcAft>
                <a:spcPts val="0"/>
              </a:spcAft>
              <a:buSzPts val="1800"/>
              <a:buChar char="•"/>
              <a:defRPr sz="1800" i="0" u="none" strike="noStrike" cap="none"/>
            </a:lvl8pPr>
            <a:lvl9pPr marL="4114800" marR="0" lvl="8" indent="-342900" algn="l" rtl="0">
              <a:spcBef>
                <a:spcPts val="400"/>
              </a:spcBef>
              <a:spcAft>
                <a:spcPts val="0"/>
              </a:spcAft>
              <a:buSzPts val="1800"/>
              <a:buChar char="•"/>
              <a:defRPr sz="1800" i="0" u="none" strike="noStrike" cap="none"/>
            </a:lvl9pPr>
          </a:lstStyle>
          <a:p>
            <a:endParaRPr/>
          </a:p>
        </p:txBody>
      </p:sp>
      <p:sp>
        <p:nvSpPr>
          <p:cNvPr id="223" name="Google Shape;223;p38"/>
          <p:cNvSpPr txBox="1">
            <a:spLocks noGrp="1"/>
          </p:cNvSpPr>
          <p:nvPr>
            <p:ph type="body" idx="3"/>
          </p:nvPr>
        </p:nvSpPr>
        <p:spPr>
          <a:xfrm>
            <a:off x="3314548" y="1200150"/>
            <a:ext cx="2514900" cy="3429000"/>
          </a:xfrm>
          <a:prstGeom prst="rect">
            <a:avLst/>
          </a:prstGeom>
          <a:noFill/>
          <a:ln>
            <a:noFill/>
          </a:ln>
        </p:spPr>
        <p:txBody>
          <a:bodyPr spcFirstLastPara="1" wrap="square" lIns="91175" tIns="91175" rIns="91175" bIns="91175" anchor="t" anchorCtr="0">
            <a:noAutofit/>
          </a:bodyPr>
          <a:lstStyle>
            <a:lvl1pPr marL="457200" marR="0" lvl="0" indent="-355600" algn="l" rtl="0">
              <a:spcBef>
                <a:spcPts val="0"/>
              </a:spcBef>
              <a:spcAft>
                <a:spcPts val="0"/>
              </a:spcAft>
              <a:buClr>
                <a:schemeClr val="dk1"/>
              </a:buClr>
              <a:buSzPts val="2000"/>
              <a:buChar char="•"/>
              <a:defRPr sz="2000" i="0" u="none" strike="noStrike" cap="none">
                <a:solidFill>
                  <a:schemeClr val="dk1"/>
                </a:solidFill>
              </a:defRPr>
            </a:lvl1pPr>
            <a:lvl2pPr marL="914400" marR="0" lvl="1" indent="-342900" algn="l" rtl="0">
              <a:spcBef>
                <a:spcPts val="1200"/>
              </a:spcBef>
              <a:spcAft>
                <a:spcPts val="0"/>
              </a:spcAft>
              <a:buClr>
                <a:schemeClr val="dk1"/>
              </a:buClr>
              <a:buSzPts val="1800"/>
              <a:buChar char="–"/>
              <a:defRPr sz="1800" i="0" u="none" strike="noStrike" cap="none">
                <a:solidFill>
                  <a:schemeClr val="dk1"/>
                </a:solidFill>
              </a:defRPr>
            </a:lvl2pPr>
            <a:lvl3pPr marL="1371600" marR="0" lvl="2" indent="-330200" algn="l" rtl="0">
              <a:spcBef>
                <a:spcPts val="1200"/>
              </a:spcBef>
              <a:spcAft>
                <a:spcPts val="0"/>
              </a:spcAft>
              <a:buClr>
                <a:schemeClr val="dk1"/>
              </a:buClr>
              <a:buSzPts val="1600"/>
              <a:buChar char="•"/>
              <a:defRPr sz="1600" i="0" u="none" strike="noStrike" cap="none">
                <a:solidFill>
                  <a:schemeClr val="dk1"/>
                </a:solidFill>
              </a:defRPr>
            </a:lvl3pPr>
            <a:lvl4pPr marL="1828800" marR="0" lvl="3" indent="-317500" algn="l" rtl="0">
              <a:spcBef>
                <a:spcPts val="300"/>
              </a:spcBef>
              <a:spcAft>
                <a:spcPts val="0"/>
              </a:spcAft>
              <a:buClr>
                <a:schemeClr val="dk1"/>
              </a:buClr>
              <a:buSzPts val="1400"/>
              <a:buChar char="–"/>
              <a:defRPr sz="1400" i="0" u="none" strike="noStrike" cap="none">
                <a:solidFill>
                  <a:schemeClr val="dk1"/>
                </a:solidFill>
              </a:defRPr>
            </a:lvl4pPr>
            <a:lvl5pPr marL="2286000" marR="0" lvl="4" indent="-330200" algn="l" rtl="0">
              <a:spcBef>
                <a:spcPts val="300"/>
              </a:spcBef>
              <a:spcAft>
                <a:spcPts val="0"/>
              </a:spcAft>
              <a:buClr>
                <a:schemeClr val="dk1"/>
              </a:buClr>
              <a:buSzPts val="1600"/>
              <a:buChar char="»"/>
              <a:defRPr sz="1600" i="0" u="none" strike="noStrike" cap="none">
                <a:solidFill>
                  <a:schemeClr val="dk1"/>
                </a:solidFill>
              </a:defRPr>
            </a:lvl5pPr>
            <a:lvl6pPr marL="2743200" marR="0" lvl="5" indent="-342900" algn="l" rtl="0">
              <a:spcBef>
                <a:spcPts val="400"/>
              </a:spcBef>
              <a:spcAft>
                <a:spcPts val="0"/>
              </a:spcAft>
              <a:buSzPts val="1800"/>
              <a:buChar char="•"/>
              <a:defRPr sz="1800" i="0" u="none" strike="noStrike" cap="none"/>
            </a:lvl6pPr>
            <a:lvl7pPr marL="3200400" marR="0" lvl="6" indent="-342900" algn="l" rtl="0">
              <a:spcBef>
                <a:spcPts val="400"/>
              </a:spcBef>
              <a:spcAft>
                <a:spcPts val="0"/>
              </a:spcAft>
              <a:buSzPts val="1800"/>
              <a:buChar char="•"/>
              <a:defRPr sz="1800" i="0" u="none" strike="noStrike" cap="none"/>
            </a:lvl7pPr>
            <a:lvl8pPr marL="3657600" marR="0" lvl="7" indent="-342900" algn="l" rtl="0">
              <a:spcBef>
                <a:spcPts val="400"/>
              </a:spcBef>
              <a:spcAft>
                <a:spcPts val="0"/>
              </a:spcAft>
              <a:buSzPts val="1800"/>
              <a:buChar char="•"/>
              <a:defRPr sz="1800" i="0" u="none" strike="noStrike" cap="none"/>
            </a:lvl8pPr>
            <a:lvl9pPr marL="4114800" marR="0" lvl="8" indent="-342900" algn="l" rtl="0">
              <a:spcBef>
                <a:spcPts val="400"/>
              </a:spcBef>
              <a:spcAft>
                <a:spcPts val="0"/>
              </a:spcAft>
              <a:buSzPts val="1800"/>
              <a:buChar char="•"/>
              <a:defRPr sz="1800" i="0" u="none" strike="noStrike" cap="none"/>
            </a:lvl9pPr>
          </a:lstStyle>
          <a:p>
            <a:endParaRPr/>
          </a:p>
        </p:txBody>
      </p:sp>
      <p:sp>
        <p:nvSpPr>
          <p:cNvPr id="224" name="Google Shape;224;p38"/>
          <p:cNvSpPr txBox="1">
            <a:spLocks noGrp="1"/>
          </p:cNvSpPr>
          <p:nvPr>
            <p:ph type="title"/>
          </p:nvPr>
        </p:nvSpPr>
        <p:spPr>
          <a:xfrm>
            <a:off x="152400" y="176459"/>
            <a:ext cx="8839200" cy="665700"/>
          </a:xfrm>
          <a:prstGeom prst="rect">
            <a:avLst/>
          </a:prstGeom>
          <a:solidFill>
            <a:schemeClr val="accent6"/>
          </a:solidFill>
          <a:ln>
            <a:noFill/>
          </a:ln>
        </p:spPr>
        <p:txBody>
          <a:bodyPr spcFirstLastPara="1" wrap="square" lIns="91175" tIns="91175" rIns="91175" bIns="91175" anchor="b" anchorCtr="0">
            <a:noAutofit/>
          </a:bodyPr>
          <a:lstStyle>
            <a:lvl1pPr marL="0" marR="0" lvl="0" indent="0" algn="l" rtl="0">
              <a:spcBef>
                <a:spcPts val="0"/>
              </a:spcBef>
              <a:spcAft>
                <a:spcPts val="0"/>
              </a:spcAft>
              <a:buClr>
                <a:schemeClr val="lt1"/>
              </a:buClr>
              <a:buSzPts val="1400"/>
              <a:buFont typeface="Gill Sans"/>
              <a:buNone/>
              <a:defRPr sz="2800" i="0" u="none" strike="noStrike" cap="none">
                <a:solidFill>
                  <a:schemeClr val="lt1"/>
                </a:solidFill>
                <a:latin typeface="Gill Sans"/>
                <a:ea typeface="Gill Sans"/>
                <a:cs typeface="Gill Sans"/>
                <a:sym typeface="Gill Sans"/>
              </a:defRPr>
            </a:lvl1pPr>
            <a:lvl2pPr lvl="1" indent="0" rtl="0">
              <a:spcBef>
                <a:spcPts val="0"/>
              </a:spcBef>
              <a:spcAft>
                <a:spcPts val="0"/>
              </a:spcAft>
              <a:buSzPts val="1400"/>
              <a:buFont typeface="Gill Sans"/>
              <a:buNone/>
              <a:defRPr sz="1800">
                <a:latin typeface="Gill Sans"/>
                <a:ea typeface="Gill Sans"/>
                <a:cs typeface="Gill Sans"/>
                <a:sym typeface="Gill Sans"/>
              </a:defRPr>
            </a:lvl2pPr>
            <a:lvl3pPr lvl="2" indent="0" rtl="0">
              <a:spcBef>
                <a:spcPts val="0"/>
              </a:spcBef>
              <a:spcAft>
                <a:spcPts val="0"/>
              </a:spcAft>
              <a:buSzPts val="1400"/>
              <a:buFont typeface="Gill Sans"/>
              <a:buNone/>
              <a:defRPr sz="1800">
                <a:latin typeface="Gill Sans"/>
                <a:ea typeface="Gill Sans"/>
                <a:cs typeface="Gill Sans"/>
                <a:sym typeface="Gill Sans"/>
              </a:defRPr>
            </a:lvl3pPr>
            <a:lvl4pPr lvl="3" indent="0" rtl="0">
              <a:spcBef>
                <a:spcPts val="0"/>
              </a:spcBef>
              <a:spcAft>
                <a:spcPts val="0"/>
              </a:spcAft>
              <a:buSzPts val="1400"/>
              <a:buFont typeface="Gill Sans"/>
              <a:buNone/>
              <a:defRPr sz="1800">
                <a:latin typeface="Gill Sans"/>
                <a:ea typeface="Gill Sans"/>
                <a:cs typeface="Gill Sans"/>
                <a:sym typeface="Gill Sans"/>
              </a:defRPr>
            </a:lvl4pPr>
            <a:lvl5pPr lvl="4" indent="0" rtl="0">
              <a:spcBef>
                <a:spcPts val="0"/>
              </a:spcBef>
              <a:spcAft>
                <a:spcPts val="0"/>
              </a:spcAft>
              <a:buSzPts val="1400"/>
              <a:buFont typeface="Gill Sans"/>
              <a:buNone/>
              <a:defRPr sz="1800">
                <a:latin typeface="Gill Sans"/>
                <a:ea typeface="Gill Sans"/>
                <a:cs typeface="Gill Sans"/>
                <a:sym typeface="Gill Sans"/>
              </a:defRPr>
            </a:lvl5pPr>
            <a:lvl6pPr lvl="5" indent="0" rtl="0">
              <a:spcBef>
                <a:spcPts val="0"/>
              </a:spcBef>
              <a:spcAft>
                <a:spcPts val="0"/>
              </a:spcAft>
              <a:buSzPts val="1400"/>
              <a:buFont typeface="Gill Sans"/>
              <a:buNone/>
              <a:defRPr sz="1800">
                <a:latin typeface="Gill Sans"/>
                <a:ea typeface="Gill Sans"/>
                <a:cs typeface="Gill Sans"/>
                <a:sym typeface="Gill Sans"/>
              </a:defRPr>
            </a:lvl6pPr>
            <a:lvl7pPr lvl="6" indent="0" rtl="0">
              <a:spcBef>
                <a:spcPts val="0"/>
              </a:spcBef>
              <a:spcAft>
                <a:spcPts val="0"/>
              </a:spcAft>
              <a:buSzPts val="1400"/>
              <a:buFont typeface="Gill Sans"/>
              <a:buNone/>
              <a:defRPr sz="1800">
                <a:latin typeface="Gill Sans"/>
                <a:ea typeface="Gill Sans"/>
                <a:cs typeface="Gill Sans"/>
                <a:sym typeface="Gill Sans"/>
              </a:defRPr>
            </a:lvl7pPr>
            <a:lvl8pPr lvl="7" indent="0" rtl="0">
              <a:spcBef>
                <a:spcPts val="0"/>
              </a:spcBef>
              <a:spcAft>
                <a:spcPts val="0"/>
              </a:spcAft>
              <a:buSzPts val="1400"/>
              <a:buFont typeface="Gill Sans"/>
              <a:buNone/>
              <a:defRPr sz="1800">
                <a:latin typeface="Gill Sans"/>
                <a:ea typeface="Gill Sans"/>
                <a:cs typeface="Gill Sans"/>
                <a:sym typeface="Gill Sans"/>
              </a:defRPr>
            </a:lvl8pPr>
            <a:lvl9pPr lvl="8" indent="0" rtl="0">
              <a:spcBef>
                <a:spcPts val="0"/>
              </a:spcBef>
              <a:spcAft>
                <a:spcPts val="0"/>
              </a:spcAft>
              <a:buSzPts val="1400"/>
              <a:buFont typeface="Gill Sans"/>
              <a:buNone/>
              <a:defRPr sz="1800">
                <a:latin typeface="Gill Sans"/>
                <a:ea typeface="Gill Sans"/>
                <a:cs typeface="Gill Sans"/>
                <a:sym typeface="Gill Sans"/>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lue/White Title + Left Photo 1 1 1 1 1">
  <p:cSld name="Blue/White Title + Left Photo_1_1_1_1_1">
    <p:bg>
      <p:bgPr>
        <a:solidFill>
          <a:schemeClr val="lt1"/>
        </a:solidFill>
        <a:effectLst/>
      </p:bgPr>
    </p:bg>
    <p:spTree>
      <p:nvGrpSpPr>
        <p:cNvPr id="1" name="Shape 225"/>
        <p:cNvGrpSpPr/>
        <p:nvPr/>
      </p:nvGrpSpPr>
      <p:grpSpPr>
        <a:xfrm>
          <a:off x="0" y="0"/>
          <a:ext cx="0" cy="0"/>
          <a:chOff x="0" y="0"/>
          <a:chExt cx="0" cy="0"/>
        </a:xfrm>
      </p:grpSpPr>
      <p:sp>
        <p:nvSpPr>
          <p:cNvPr id="226" name="Google Shape;226;p39"/>
          <p:cNvSpPr>
            <a:spLocks noGrp="1"/>
          </p:cNvSpPr>
          <p:nvPr>
            <p:ph type="pic" idx="2"/>
          </p:nvPr>
        </p:nvSpPr>
        <p:spPr>
          <a:xfrm>
            <a:off x="152400" y="2571749"/>
            <a:ext cx="8839200" cy="2421000"/>
          </a:xfrm>
          <a:prstGeom prst="rect">
            <a:avLst/>
          </a:prstGeom>
          <a:solidFill>
            <a:srgbClr val="E7E7E5"/>
          </a:solidFill>
          <a:ln>
            <a:noFill/>
          </a:ln>
        </p:spPr>
        <p:txBody>
          <a:bodyPr spcFirstLastPara="1" wrap="square" lIns="91175" tIns="91175" rIns="91175" bIns="91175" anchor="t" anchorCtr="0">
            <a:noAutofit/>
          </a:bodyPr>
          <a:lstStyle>
            <a:lvl1pPr marL="0" marR="0" lvl="0" indent="0" algn="l" rtl="0">
              <a:lnSpc>
                <a:spcPct val="100000"/>
              </a:lnSpc>
              <a:spcBef>
                <a:spcPts val="200"/>
              </a:spcBef>
              <a:spcAft>
                <a:spcPts val="0"/>
              </a:spcAft>
              <a:buClr>
                <a:srgbClr val="6C6463"/>
              </a:buClr>
              <a:buSzPts val="1400"/>
              <a:buFont typeface="Arial"/>
              <a:buNone/>
              <a:defRPr sz="1200" b="0" i="0" u="none" strike="noStrike" cap="none">
                <a:solidFill>
                  <a:srgbClr val="6C6463"/>
                </a:solidFill>
                <a:latin typeface="Cabin"/>
                <a:ea typeface="Cabin"/>
                <a:cs typeface="Cabin"/>
                <a:sym typeface="Cabin"/>
              </a:defRPr>
            </a:lvl1pPr>
            <a:lvl2pPr marL="685800" marR="0" lvl="1" indent="-241300" algn="l" rtl="0">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914400" marR="0" lvl="2" indent="-241300" algn="l" rtl="0">
              <a:spcBef>
                <a:spcPts val="8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L="1143000" marR="0" lvl="3" indent="-228600" algn="l" rtl="0">
              <a:spcBef>
                <a:spcPts val="3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L="1244600" marR="0" lvl="4" indent="-228600" algn="l" rtl="0">
              <a:spcBef>
                <a:spcPts val="30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5pPr>
            <a:lvl6pPr marL="2501900" marR="0" lvl="5" indent="-2159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2959100" marR="0" lvl="6" indent="-2159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4163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38735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227" name="Google Shape;227;p39"/>
          <p:cNvSpPr txBox="1">
            <a:spLocks noGrp="1"/>
          </p:cNvSpPr>
          <p:nvPr>
            <p:ph type="body" idx="1"/>
          </p:nvPr>
        </p:nvSpPr>
        <p:spPr>
          <a:xfrm>
            <a:off x="685800" y="1286662"/>
            <a:ext cx="7772400" cy="1134000"/>
          </a:xfrm>
          <a:prstGeom prst="rect">
            <a:avLst/>
          </a:prstGeom>
          <a:noFill/>
          <a:ln>
            <a:noFill/>
          </a:ln>
        </p:spPr>
        <p:txBody>
          <a:bodyPr spcFirstLastPara="1" wrap="square" lIns="91175" tIns="91175" rIns="91175" bIns="91175" anchor="t" anchorCtr="0">
            <a:noAutofit/>
          </a:bodyPr>
          <a:lstStyle>
            <a:lvl1pPr marL="457200" marR="0" lvl="0" indent="-330200" algn="l" rtl="0">
              <a:spcBef>
                <a:spcPts val="0"/>
              </a:spcBef>
              <a:spcAft>
                <a:spcPts val="0"/>
              </a:spcAft>
              <a:buClr>
                <a:srgbClr val="6C6463"/>
              </a:buClr>
              <a:buSzPts val="1600"/>
              <a:buChar char="•"/>
              <a:defRPr sz="1600" i="0" u="none" strike="noStrike" cap="none">
                <a:solidFill>
                  <a:srgbClr val="6C6463"/>
                </a:solidFill>
              </a:defRPr>
            </a:lvl1pPr>
            <a:lvl2pPr marL="914400" marR="0" lvl="1" indent="-330200" algn="l" rtl="0">
              <a:spcBef>
                <a:spcPts val="800"/>
              </a:spcBef>
              <a:spcAft>
                <a:spcPts val="0"/>
              </a:spcAft>
              <a:buClr>
                <a:srgbClr val="6C6463"/>
              </a:buClr>
              <a:buSzPts val="1600"/>
              <a:buChar char="–"/>
              <a:defRPr sz="1600" i="0" u="none" strike="noStrike" cap="none">
                <a:solidFill>
                  <a:srgbClr val="6C6463"/>
                </a:solidFill>
              </a:defRPr>
            </a:lvl2pPr>
            <a:lvl3pPr marL="1371600" marR="0" lvl="2" indent="-342900" algn="l" rtl="0">
              <a:spcBef>
                <a:spcPts val="800"/>
              </a:spcBef>
              <a:spcAft>
                <a:spcPts val="0"/>
              </a:spcAft>
              <a:buClr>
                <a:srgbClr val="6C6463"/>
              </a:buClr>
              <a:buSzPts val="1800"/>
              <a:buChar char="•"/>
              <a:defRPr sz="1800" i="0" u="none" strike="noStrike" cap="none">
                <a:solidFill>
                  <a:srgbClr val="6C6463"/>
                </a:solidFill>
              </a:defRPr>
            </a:lvl3pPr>
            <a:lvl4pPr marL="1828800" marR="0" lvl="3" indent="-330200" algn="l" rtl="0">
              <a:spcBef>
                <a:spcPts val="300"/>
              </a:spcBef>
              <a:spcAft>
                <a:spcPts val="0"/>
              </a:spcAft>
              <a:buClr>
                <a:srgbClr val="6C6463"/>
              </a:buClr>
              <a:buSzPts val="1600"/>
              <a:buChar char="–"/>
              <a:defRPr sz="1600" i="0" u="none" strike="noStrike" cap="none">
                <a:solidFill>
                  <a:srgbClr val="6C6463"/>
                </a:solidFill>
              </a:defRPr>
            </a:lvl4pPr>
            <a:lvl5pPr marL="2286000" marR="0" lvl="4" indent="-317500" algn="l" rtl="0">
              <a:spcBef>
                <a:spcPts val="300"/>
              </a:spcBef>
              <a:spcAft>
                <a:spcPts val="0"/>
              </a:spcAft>
              <a:buClr>
                <a:srgbClr val="FFFFFF"/>
              </a:buClr>
              <a:buSzPts val="1400"/>
              <a:buChar char="»"/>
              <a:defRPr sz="1400" i="0" u="none" strike="noStrike" cap="none">
                <a:solidFill>
                  <a:srgbClr val="FFFFFF"/>
                </a:solidFill>
              </a:defRPr>
            </a:lvl5pPr>
            <a:lvl6pPr marL="2743200" marR="0" lvl="5" indent="-355600" algn="l" rtl="0">
              <a:spcBef>
                <a:spcPts val="400"/>
              </a:spcBef>
              <a:spcAft>
                <a:spcPts val="0"/>
              </a:spcAft>
              <a:buClr>
                <a:schemeClr val="dk1"/>
              </a:buClr>
              <a:buSzPts val="2000"/>
              <a:buChar char="•"/>
              <a:defRPr sz="2000" i="0" u="none" strike="noStrike" cap="none">
                <a:solidFill>
                  <a:schemeClr val="dk1"/>
                </a:solidFill>
              </a:defRPr>
            </a:lvl6pPr>
            <a:lvl7pPr marL="3200400" marR="0" lvl="6" indent="-355600" algn="l" rtl="0">
              <a:spcBef>
                <a:spcPts val="400"/>
              </a:spcBef>
              <a:spcAft>
                <a:spcPts val="0"/>
              </a:spcAft>
              <a:buClr>
                <a:schemeClr val="dk1"/>
              </a:buClr>
              <a:buSzPts val="2000"/>
              <a:buChar char="•"/>
              <a:defRPr sz="2000" i="0" u="none" strike="noStrike" cap="none">
                <a:solidFill>
                  <a:schemeClr val="dk1"/>
                </a:solidFill>
              </a:defRPr>
            </a:lvl7pPr>
            <a:lvl8pPr marL="3657600" marR="0" lvl="7" indent="-355600" algn="l" rtl="0">
              <a:spcBef>
                <a:spcPts val="400"/>
              </a:spcBef>
              <a:spcAft>
                <a:spcPts val="0"/>
              </a:spcAft>
              <a:buClr>
                <a:schemeClr val="dk1"/>
              </a:buClr>
              <a:buSzPts val="2000"/>
              <a:buChar char="•"/>
              <a:defRPr sz="2000" i="0" u="none" strike="noStrike" cap="none">
                <a:solidFill>
                  <a:schemeClr val="dk1"/>
                </a:solidFill>
              </a:defRPr>
            </a:lvl8pPr>
            <a:lvl9pPr marL="4114800" marR="0" lvl="8" indent="-355600" algn="l" rtl="0">
              <a:spcBef>
                <a:spcPts val="400"/>
              </a:spcBef>
              <a:spcAft>
                <a:spcPts val="0"/>
              </a:spcAft>
              <a:buClr>
                <a:schemeClr val="dk1"/>
              </a:buClr>
              <a:buSzPts val="2000"/>
              <a:buChar char="•"/>
              <a:defRPr sz="2000" i="0" u="none" strike="noStrike" cap="none">
                <a:solidFill>
                  <a:schemeClr val="dk1"/>
                </a:solidFill>
              </a:defRPr>
            </a:lvl9pPr>
          </a:lstStyle>
          <a:p>
            <a:endParaRPr/>
          </a:p>
        </p:txBody>
      </p:sp>
      <p:sp>
        <p:nvSpPr>
          <p:cNvPr id="228" name="Google Shape;228;p39"/>
          <p:cNvSpPr txBox="1">
            <a:spLocks noGrp="1"/>
          </p:cNvSpPr>
          <p:nvPr>
            <p:ph type="sldNum" idx="12"/>
          </p:nvPr>
        </p:nvSpPr>
        <p:spPr>
          <a:xfrm>
            <a:off x="6858000" y="4806072"/>
            <a:ext cx="2133600" cy="184500"/>
          </a:xfrm>
          <a:prstGeom prst="rect">
            <a:avLst/>
          </a:prstGeom>
          <a:noFill/>
          <a:ln>
            <a:noFill/>
          </a:ln>
        </p:spPr>
        <p:txBody>
          <a:bodyPr spcFirstLastPara="1" wrap="square" lIns="91175" tIns="45575" rIns="91175" bIns="45575" anchor="ctr" anchorCtr="0">
            <a:noAutofit/>
          </a:bodyPr>
          <a:lstStyle>
            <a:lvl1pPr marL="0" marR="0" lvl="0" indent="0" algn="r" rtl="0">
              <a:spcBef>
                <a:spcPts val="0"/>
              </a:spcBef>
              <a:buNone/>
              <a:defRPr sz="600" b="0" i="0" u="none" strike="noStrike" cap="none">
                <a:solidFill>
                  <a:srgbClr val="FFFFFF"/>
                </a:solidFill>
                <a:latin typeface="Cabin"/>
                <a:ea typeface="Cabin"/>
                <a:cs typeface="Cabin"/>
                <a:sym typeface="Cabin"/>
              </a:defRPr>
            </a:lvl1pPr>
            <a:lvl2pPr marL="0" marR="0" lvl="1" indent="0" algn="r" rtl="0">
              <a:spcBef>
                <a:spcPts val="0"/>
              </a:spcBef>
              <a:buNone/>
              <a:defRPr sz="600" b="0" i="0" u="none" strike="noStrike" cap="none">
                <a:solidFill>
                  <a:srgbClr val="FFFFFF"/>
                </a:solidFill>
                <a:latin typeface="Cabin"/>
                <a:ea typeface="Cabin"/>
                <a:cs typeface="Cabin"/>
                <a:sym typeface="Cabin"/>
              </a:defRPr>
            </a:lvl2pPr>
            <a:lvl3pPr marL="0" marR="0" lvl="2" indent="0" algn="r" rtl="0">
              <a:spcBef>
                <a:spcPts val="0"/>
              </a:spcBef>
              <a:buNone/>
              <a:defRPr sz="600" b="0" i="0" u="none" strike="noStrike" cap="none">
                <a:solidFill>
                  <a:srgbClr val="FFFFFF"/>
                </a:solidFill>
                <a:latin typeface="Cabin"/>
                <a:ea typeface="Cabin"/>
                <a:cs typeface="Cabin"/>
                <a:sym typeface="Cabin"/>
              </a:defRPr>
            </a:lvl3pPr>
            <a:lvl4pPr marL="0" marR="0" lvl="3" indent="0" algn="r" rtl="0">
              <a:spcBef>
                <a:spcPts val="0"/>
              </a:spcBef>
              <a:buNone/>
              <a:defRPr sz="600" b="0" i="0" u="none" strike="noStrike" cap="none">
                <a:solidFill>
                  <a:srgbClr val="FFFFFF"/>
                </a:solidFill>
                <a:latin typeface="Cabin"/>
                <a:ea typeface="Cabin"/>
                <a:cs typeface="Cabin"/>
                <a:sym typeface="Cabin"/>
              </a:defRPr>
            </a:lvl4pPr>
            <a:lvl5pPr marL="0" marR="0" lvl="4" indent="0" algn="r" rtl="0">
              <a:spcBef>
                <a:spcPts val="0"/>
              </a:spcBef>
              <a:buNone/>
              <a:defRPr sz="600" b="0" i="0" u="none" strike="noStrike" cap="none">
                <a:solidFill>
                  <a:srgbClr val="FFFFFF"/>
                </a:solidFill>
                <a:latin typeface="Cabin"/>
                <a:ea typeface="Cabin"/>
                <a:cs typeface="Cabin"/>
                <a:sym typeface="Cabin"/>
              </a:defRPr>
            </a:lvl5pPr>
            <a:lvl6pPr marL="0" marR="0" lvl="5" indent="0" algn="r" rtl="0">
              <a:spcBef>
                <a:spcPts val="0"/>
              </a:spcBef>
              <a:buNone/>
              <a:defRPr sz="600" b="0" i="0" u="none" strike="noStrike" cap="none">
                <a:solidFill>
                  <a:srgbClr val="FFFFFF"/>
                </a:solidFill>
                <a:latin typeface="Cabin"/>
                <a:ea typeface="Cabin"/>
                <a:cs typeface="Cabin"/>
                <a:sym typeface="Cabin"/>
              </a:defRPr>
            </a:lvl6pPr>
            <a:lvl7pPr marL="0" marR="0" lvl="6" indent="0" algn="r" rtl="0">
              <a:spcBef>
                <a:spcPts val="0"/>
              </a:spcBef>
              <a:buNone/>
              <a:defRPr sz="600" b="0" i="0" u="none" strike="noStrike" cap="none">
                <a:solidFill>
                  <a:srgbClr val="FFFFFF"/>
                </a:solidFill>
                <a:latin typeface="Cabin"/>
                <a:ea typeface="Cabin"/>
                <a:cs typeface="Cabin"/>
                <a:sym typeface="Cabin"/>
              </a:defRPr>
            </a:lvl7pPr>
            <a:lvl8pPr marL="0" marR="0" lvl="7" indent="0" algn="r" rtl="0">
              <a:spcBef>
                <a:spcPts val="0"/>
              </a:spcBef>
              <a:buNone/>
              <a:defRPr sz="600" b="0" i="0" u="none" strike="noStrike" cap="none">
                <a:solidFill>
                  <a:srgbClr val="FFFFFF"/>
                </a:solidFill>
                <a:latin typeface="Cabin"/>
                <a:ea typeface="Cabin"/>
                <a:cs typeface="Cabin"/>
                <a:sym typeface="Cabin"/>
              </a:defRPr>
            </a:lvl8pPr>
            <a:lvl9pPr marL="0" marR="0" lvl="8" indent="0" algn="r" rtl="0">
              <a:spcBef>
                <a:spcPts val="0"/>
              </a:spcBef>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229" name="Google Shape;229;p39"/>
          <p:cNvSpPr txBox="1">
            <a:spLocks noGrp="1"/>
          </p:cNvSpPr>
          <p:nvPr>
            <p:ph type="body" idx="3"/>
          </p:nvPr>
        </p:nvSpPr>
        <p:spPr>
          <a:xfrm rot="-5400000">
            <a:off x="7870635" y="3508049"/>
            <a:ext cx="2057400" cy="184800"/>
          </a:xfrm>
          <a:prstGeom prst="rect">
            <a:avLst/>
          </a:prstGeom>
          <a:noFill/>
          <a:ln>
            <a:noFill/>
          </a:ln>
        </p:spPr>
        <p:txBody>
          <a:bodyPr spcFirstLastPara="1" wrap="square" lIns="91175" tIns="91175" rIns="91175" bIns="91175" anchor="t" anchorCtr="0">
            <a:noAutofit/>
          </a:bodyPr>
          <a:lstStyle>
            <a:lvl1pPr marL="457200" marR="0" lvl="0" indent="-228600" algn="r" rtl="0">
              <a:spcBef>
                <a:spcPts val="0"/>
              </a:spcBef>
              <a:spcAft>
                <a:spcPts val="0"/>
              </a:spcAft>
              <a:buClr>
                <a:srgbClr val="FFFFFF"/>
              </a:buClr>
              <a:buSzPts val="1600"/>
              <a:buFont typeface="Arial"/>
              <a:buNone/>
              <a:defRPr sz="600" b="0" i="0" u="none" strike="noStrike" cap="none">
                <a:solidFill>
                  <a:srgbClr val="FFFFFF"/>
                </a:solidFill>
                <a:latin typeface="Cabin"/>
                <a:ea typeface="Cabin"/>
                <a:cs typeface="Cabin"/>
                <a:sym typeface="Cabin"/>
              </a:defRPr>
            </a:lvl1pPr>
            <a:lvl2pPr marL="914400" marR="0" lvl="1" indent="-228600" algn="l" rtl="0">
              <a:spcBef>
                <a:spcPts val="800"/>
              </a:spcBef>
              <a:spcAft>
                <a:spcPts val="0"/>
              </a:spcAft>
              <a:buClr>
                <a:schemeClr val="lt1"/>
              </a:buClr>
              <a:buSzPts val="1600"/>
              <a:buFont typeface="Arial"/>
              <a:buNone/>
              <a:defRPr sz="1800" b="0" i="0" u="none" strike="noStrike" cap="none">
                <a:solidFill>
                  <a:schemeClr val="lt1"/>
                </a:solidFill>
                <a:latin typeface="Cabin"/>
                <a:ea typeface="Cabin"/>
                <a:cs typeface="Cabin"/>
                <a:sym typeface="Cabin"/>
              </a:defRPr>
            </a:lvl2pPr>
            <a:lvl3pPr marL="1371600" marR="0" lvl="2" indent="-228600" algn="l" rtl="0">
              <a:spcBef>
                <a:spcPts val="800"/>
              </a:spcBef>
              <a:spcAft>
                <a:spcPts val="0"/>
              </a:spcAft>
              <a:buClr>
                <a:schemeClr val="lt1"/>
              </a:buClr>
              <a:buSzPts val="1800"/>
              <a:buFont typeface="Arial"/>
              <a:buNone/>
              <a:defRPr sz="1600" b="0" i="0" u="none" strike="noStrike" cap="none">
                <a:solidFill>
                  <a:schemeClr val="lt1"/>
                </a:solidFill>
                <a:latin typeface="Cabin"/>
                <a:ea typeface="Cabin"/>
                <a:cs typeface="Cabin"/>
                <a:sym typeface="Cabin"/>
              </a:defRPr>
            </a:lvl3pPr>
            <a:lvl4pPr marL="1828800" marR="0" lvl="3" indent="-228600" algn="l" rtl="0">
              <a:spcBef>
                <a:spcPts val="300"/>
              </a:spcBef>
              <a:spcAft>
                <a:spcPts val="0"/>
              </a:spcAft>
              <a:buClr>
                <a:schemeClr val="lt1"/>
              </a:buClr>
              <a:buSzPts val="1600"/>
              <a:buFont typeface="Arial"/>
              <a:buNone/>
              <a:defRPr sz="1400" b="0" i="0" u="none" strike="noStrike" cap="none">
                <a:solidFill>
                  <a:schemeClr val="lt1"/>
                </a:solidFill>
                <a:latin typeface="Cabin"/>
                <a:ea typeface="Cabin"/>
                <a:cs typeface="Cabin"/>
                <a:sym typeface="Cabin"/>
              </a:defRPr>
            </a:lvl4pPr>
            <a:lvl5pPr marL="2286000" marR="0" lvl="4" indent="-228600" algn="l" rtl="0">
              <a:spcBef>
                <a:spcPts val="200"/>
              </a:spcBef>
              <a:spcAft>
                <a:spcPts val="0"/>
              </a:spcAft>
              <a:buClr>
                <a:schemeClr val="lt1"/>
              </a:buClr>
              <a:buSzPts val="1400"/>
              <a:buFont typeface="Arial"/>
              <a:buNone/>
              <a:defRPr sz="1200" b="0" i="0" u="none" strike="noStrike" cap="none">
                <a:solidFill>
                  <a:schemeClr val="lt1"/>
                </a:solidFill>
                <a:latin typeface="Cabin"/>
                <a:ea typeface="Cabin"/>
                <a:cs typeface="Cabin"/>
                <a:sym typeface="Cabin"/>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230" name="Google Shape;230;p39"/>
          <p:cNvSpPr txBox="1">
            <a:spLocks noGrp="1"/>
          </p:cNvSpPr>
          <p:nvPr>
            <p:ph type="title"/>
          </p:nvPr>
        </p:nvSpPr>
        <p:spPr>
          <a:xfrm>
            <a:off x="152400" y="176459"/>
            <a:ext cx="8839200" cy="665700"/>
          </a:xfrm>
          <a:prstGeom prst="rect">
            <a:avLst/>
          </a:prstGeom>
          <a:solidFill>
            <a:schemeClr val="accent6"/>
          </a:solidFill>
          <a:ln>
            <a:noFill/>
          </a:ln>
        </p:spPr>
        <p:txBody>
          <a:bodyPr spcFirstLastPara="1" wrap="square" lIns="91175" tIns="91175" rIns="91175" bIns="91175" anchor="b" anchorCtr="0">
            <a:noAutofit/>
          </a:bodyPr>
          <a:lstStyle>
            <a:lvl1pPr marL="0" marR="0" lvl="0" indent="0" algn="l" rtl="0">
              <a:spcBef>
                <a:spcPts val="0"/>
              </a:spcBef>
              <a:spcAft>
                <a:spcPts val="0"/>
              </a:spcAft>
              <a:buClr>
                <a:schemeClr val="lt1"/>
              </a:buClr>
              <a:buSzPts val="1400"/>
              <a:buFont typeface="Gill Sans"/>
              <a:buNone/>
              <a:defRPr sz="2800" i="0" u="none" strike="noStrike" cap="none">
                <a:solidFill>
                  <a:schemeClr val="lt1"/>
                </a:solidFill>
                <a:latin typeface="Gill Sans"/>
                <a:ea typeface="Gill Sans"/>
                <a:cs typeface="Gill Sans"/>
                <a:sym typeface="Gill Sans"/>
              </a:defRPr>
            </a:lvl1pPr>
            <a:lvl2pPr lvl="1" indent="0" rtl="0">
              <a:spcBef>
                <a:spcPts val="0"/>
              </a:spcBef>
              <a:spcAft>
                <a:spcPts val="0"/>
              </a:spcAft>
              <a:buSzPts val="1400"/>
              <a:buFont typeface="Gill Sans"/>
              <a:buNone/>
              <a:defRPr sz="1800">
                <a:latin typeface="Gill Sans"/>
                <a:ea typeface="Gill Sans"/>
                <a:cs typeface="Gill Sans"/>
                <a:sym typeface="Gill Sans"/>
              </a:defRPr>
            </a:lvl2pPr>
            <a:lvl3pPr lvl="2" indent="0" rtl="0">
              <a:spcBef>
                <a:spcPts val="0"/>
              </a:spcBef>
              <a:spcAft>
                <a:spcPts val="0"/>
              </a:spcAft>
              <a:buSzPts val="1400"/>
              <a:buFont typeface="Gill Sans"/>
              <a:buNone/>
              <a:defRPr sz="1800">
                <a:latin typeface="Gill Sans"/>
                <a:ea typeface="Gill Sans"/>
                <a:cs typeface="Gill Sans"/>
                <a:sym typeface="Gill Sans"/>
              </a:defRPr>
            </a:lvl3pPr>
            <a:lvl4pPr lvl="3" indent="0" rtl="0">
              <a:spcBef>
                <a:spcPts val="0"/>
              </a:spcBef>
              <a:spcAft>
                <a:spcPts val="0"/>
              </a:spcAft>
              <a:buSzPts val="1400"/>
              <a:buFont typeface="Gill Sans"/>
              <a:buNone/>
              <a:defRPr sz="1800">
                <a:latin typeface="Gill Sans"/>
                <a:ea typeface="Gill Sans"/>
                <a:cs typeface="Gill Sans"/>
                <a:sym typeface="Gill Sans"/>
              </a:defRPr>
            </a:lvl4pPr>
            <a:lvl5pPr lvl="4" indent="0" rtl="0">
              <a:spcBef>
                <a:spcPts val="0"/>
              </a:spcBef>
              <a:spcAft>
                <a:spcPts val="0"/>
              </a:spcAft>
              <a:buSzPts val="1400"/>
              <a:buFont typeface="Gill Sans"/>
              <a:buNone/>
              <a:defRPr sz="1800">
                <a:latin typeface="Gill Sans"/>
                <a:ea typeface="Gill Sans"/>
                <a:cs typeface="Gill Sans"/>
                <a:sym typeface="Gill Sans"/>
              </a:defRPr>
            </a:lvl5pPr>
            <a:lvl6pPr lvl="5" indent="0" rtl="0">
              <a:spcBef>
                <a:spcPts val="0"/>
              </a:spcBef>
              <a:spcAft>
                <a:spcPts val="0"/>
              </a:spcAft>
              <a:buSzPts val="1400"/>
              <a:buFont typeface="Gill Sans"/>
              <a:buNone/>
              <a:defRPr sz="1800">
                <a:latin typeface="Gill Sans"/>
                <a:ea typeface="Gill Sans"/>
                <a:cs typeface="Gill Sans"/>
                <a:sym typeface="Gill Sans"/>
              </a:defRPr>
            </a:lvl6pPr>
            <a:lvl7pPr lvl="6" indent="0" rtl="0">
              <a:spcBef>
                <a:spcPts val="0"/>
              </a:spcBef>
              <a:spcAft>
                <a:spcPts val="0"/>
              </a:spcAft>
              <a:buSzPts val="1400"/>
              <a:buFont typeface="Gill Sans"/>
              <a:buNone/>
              <a:defRPr sz="1800">
                <a:latin typeface="Gill Sans"/>
                <a:ea typeface="Gill Sans"/>
                <a:cs typeface="Gill Sans"/>
                <a:sym typeface="Gill Sans"/>
              </a:defRPr>
            </a:lvl7pPr>
            <a:lvl8pPr lvl="7" indent="0" rtl="0">
              <a:spcBef>
                <a:spcPts val="0"/>
              </a:spcBef>
              <a:spcAft>
                <a:spcPts val="0"/>
              </a:spcAft>
              <a:buSzPts val="1400"/>
              <a:buFont typeface="Gill Sans"/>
              <a:buNone/>
              <a:defRPr sz="1800">
                <a:latin typeface="Gill Sans"/>
                <a:ea typeface="Gill Sans"/>
                <a:cs typeface="Gill Sans"/>
                <a:sym typeface="Gill Sans"/>
              </a:defRPr>
            </a:lvl8pPr>
            <a:lvl9pPr lvl="8" indent="0" rtl="0">
              <a:spcBef>
                <a:spcPts val="0"/>
              </a:spcBef>
              <a:spcAft>
                <a:spcPts val="0"/>
              </a:spcAft>
              <a:buSzPts val="1400"/>
              <a:buFont typeface="Gill Sans"/>
              <a:buNone/>
              <a:defRPr sz="1800">
                <a:latin typeface="Gill Sans"/>
                <a:ea typeface="Gill Sans"/>
                <a:cs typeface="Gill Sans"/>
                <a:sym typeface="Gill Sans"/>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Blue/White Title + Left Photo 1 1 1 1 1 1">
  <p:cSld name="Blue/White Title + Left Photo_1_1_1_1_1_1">
    <p:bg>
      <p:bgPr>
        <a:solidFill>
          <a:schemeClr val="lt1"/>
        </a:solidFill>
        <a:effectLst/>
      </p:bgPr>
    </p:bg>
    <p:spTree>
      <p:nvGrpSpPr>
        <p:cNvPr id="1" name="Shape 231"/>
        <p:cNvGrpSpPr/>
        <p:nvPr/>
      </p:nvGrpSpPr>
      <p:grpSpPr>
        <a:xfrm>
          <a:off x="0" y="0"/>
          <a:ext cx="0" cy="0"/>
          <a:chOff x="0" y="0"/>
          <a:chExt cx="0" cy="0"/>
        </a:xfrm>
      </p:grpSpPr>
      <p:sp>
        <p:nvSpPr>
          <p:cNvPr id="232" name="Google Shape;232;p40"/>
          <p:cNvSpPr>
            <a:spLocks noGrp="1"/>
          </p:cNvSpPr>
          <p:nvPr>
            <p:ph type="pic" idx="2"/>
          </p:nvPr>
        </p:nvSpPr>
        <p:spPr>
          <a:xfrm>
            <a:off x="4572000" y="938666"/>
            <a:ext cx="4419600" cy="4052100"/>
          </a:xfrm>
          <a:prstGeom prst="rect">
            <a:avLst/>
          </a:prstGeom>
          <a:solidFill>
            <a:srgbClr val="E7E7E5"/>
          </a:solidFill>
          <a:ln>
            <a:noFill/>
          </a:ln>
        </p:spPr>
        <p:txBody>
          <a:bodyPr spcFirstLastPara="1" wrap="square" lIns="91175" tIns="91175" rIns="91175" bIns="91175" anchor="t" anchorCtr="0">
            <a:noAutofit/>
          </a:bodyPr>
          <a:lstStyle>
            <a:lvl1pPr marL="0" marR="0" lvl="0" indent="0" algn="l" rtl="0">
              <a:lnSpc>
                <a:spcPct val="100000"/>
              </a:lnSpc>
              <a:spcBef>
                <a:spcPts val="200"/>
              </a:spcBef>
              <a:spcAft>
                <a:spcPts val="0"/>
              </a:spcAft>
              <a:buClr>
                <a:srgbClr val="6C6463"/>
              </a:buClr>
              <a:buSzPts val="1400"/>
              <a:buFont typeface="Gill Sans"/>
              <a:buNone/>
              <a:defRPr sz="1200" i="0" u="none" strike="noStrike" cap="none">
                <a:solidFill>
                  <a:srgbClr val="6C6463"/>
                </a:solidFill>
                <a:latin typeface="Gill Sans"/>
                <a:ea typeface="Gill Sans"/>
                <a:cs typeface="Gill Sans"/>
                <a:sym typeface="Gill Sans"/>
              </a:defRPr>
            </a:lvl1pPr>
            <a:lvl2pPr marL="685800" marR="0" lvl="1" indent="-241300" algn="l" rtl="0">
              <a:spcBef>
                <a:spcPts val="0"/>
              </a:spcBef>
              <a:spcAft>
                <a:spcPts val="0"/>
              </a:spcAft>
              <a:buClr>
                <a:srgbClr val="6C6463"/>
              </a:buClr>
              <a:buSzPts val="1600"/>
              <a:buFont typeface="Gill Sans"/>
              <a:buChar char="–"/>
              <a:defRPr sz="1600" i="0" u="none" strike="noStrike" cap="none">
                <a:solidFill>
                  <a:srgbClr val="6C6463"/>
                </a:solidFill>
                <a:latin typeface="Gill Sans"/>
                <a:ea typeface="Gill Sans"/>
                <a:cs typeface="Gill Sans"/>
                <a:sym typeface="Gill Sans"/>
              </a:defRPr>
            </a:lvl2pPr>
            <a:lvl3pPr marL="914400" marR="0" lvl="2" indent="-241300" algn="l" rtl="0">
              <a:spcBef>
                <a:spcPts val="800"/>
              </a:spcBef>
              <a:spcAft>
                <a:spcPts val="0"/>
              </a:spcAft>
              <a:buClr>
                <a:srgbClr val="6C6463"/>
              </a:buClr>
              <a:buSzPts val="1800"/>
              <a:buFont typeface="Gill Sans"/>
              <a:buChar char="•"/>
              <a:defRPr sz="1800" i="0" u="none" strike="noStrike" cap="none">
                <a:solidFill>
                  <a:srgbClr val="6C6463"/>
                </a:solidFill>
                <a:latin typeface="Gill Sans"/>
                <a:ea typeface="Gill Sans"/>
                <a:cs typeface="Gill Sans"/>
                <a:sym typeface="Gill Sans"/>
              </a:defRPr>
            </a:lvl3pPr>
            <a:lvl4pPr marL="1143000" marR="0" lvl="3" indent="-228600" algn="l" rtl="0">
              <a:spcBef>
                <a:spcPts val="300"/>
              </a:spcBef>
              <a:spcAft>
                <a:spcPts val="0"/>
              </a:spcAft>
              <a:buClr>
                <a:srgbClr val="6C6463"/>
              </a:buClr>
              <a:buSzPts val="1600"/>
              <a:buFont typeface="Gill Sans"/>
              <a:buChar char="–"/>
              <a:defRPr sz="1600" i="0" u="none" strike="noStrike" cap="none">
                <a:solidFill>
                  <a:srgbClr val="6C6463"/>
                </a:solidFill>
                <a:latin typeface="Gill Sans"/>
                <a:ea typeface="Gill Sans"/>
                <a:cs typeface="Gill Sans"/>
                <a:sym typeface="Gill Sans"/>
              </a:defRPr>
            </a:lvl4pPr>
            <a:lvl5pPr marL="1244600" marR="0" lvl="4" indent="-228600" algn="l" rtl="0">
              <a:spcBef>
                <a:spcPts val="300"/>
              </a:spcBef>
              <a:spcAft>
                <a:spcPts val="0"/>
              </a:spcAft>
              <a:buClr>
                <a:srgbClr val="6C6463"/>
              </a:buClr>
              <a:buSzPts val="1400"/>
              <a:buFont typeface="Gill Sans"/>
              <a:buChar char="»"/>
              <a:defRPr sz="1400" i="0" u="none" strike="noStrike" cap="none">
                <a:solidFill>
                  <a:srgbClr val="6C6463"/>
                </a:solidFill>
                <a:latin typeface="Gill Sans"/>
                <a:ea typeface="Gill Sans"/>
                <a:cs typeface="Gill Sans"/>
                <a:sym typeface="Gill Sans"/>
              </a:defRPr>
            </a:lvl5pPr>
            <a:lvl6pPr marL="2501900" marR="0" lvl="5" indent="-215900" algn="l" rtl="0">
              <a:spcBef>
                <a:spcPts val="400"/>
              </a:spcBef>
              <a:spcAft>
                <a:spcPts val="0"/>
              </a:spcAft>
              <a:buClr>
                <a:schemeClr val="dk1"/>
              </a:buClr>
              <a:buSzPts val="2000"/>
              <a:buFont typeface="Gill Sans"/>
              <a:buChar char="•"/>
              <a:defRPr sz="2000" i="0" u="none" strike="noStrike" cap="none">
                <a:solidFill>
                  <a:schemeClr val="dk1"/>
                </a:solidFill>
                <a:latin typeface="Gill Sans"/>
                <a:ea typeface="Gill Sans"/>
                <a:cs typeface="Gill Sans"/>
                <a:sym typeface="Gill Sans"/>
              </a:defRPr>
            </a:lvl6pPr>
            <a:lvl7pPr marL="2959100" marR="0" lvl="6" indent="-215900" algn="l" rtl="0">
              <a:spcBef>
                <a:spcPts val="400"/>
              </a:spcBef>
              <a:spcAft>
                <a:spcPts val="0"/>
              </a:spcAft>
              <a:buClr>
                <a:schemeClr val="dk1"/>
              </a:buClr>
              <a:buSzPts val="2000"/>
              <a:buFont typeface="Gill Sans"/>
              <a:buChar char="•"/>
              <a:defRPr sz="2000" i="0" u="none" strike="noStrike" cap="none">
                <a:solidFill>
                  <a:schemeClr val="dk1"/>
                </a:solidFill>
                <a:latin typeface="Gill Sans"/>
                <a:ea typeface="Gill Sans"/>
                <a:cs typeface="Gill Sans"/>
                <a:sym typeface="Gill Sans"/>
              </a:defRPr>
            </a:lvl7pPr>
            <a:lvl8pPr marL="3416300" marR="0" lvl="7" indent="-228600" algn="l" rtl="0">
              <a:spcBef>
                <a:spcPts val="400"/>
              </a:spcBef>
              <a:spcAft>
                <a:spcPts val="0"/>
              </a:spcAft>
              <a:buClr>
                <a:schemeClr val="dk1"/>
              </a:buClr>
              <a:buSzPts val="2000"/>
              <a:buFont typeface="Gill Sans"/>
              <a:buChar char="•"/>
              <a:defRPr sz="2000" i="0" u="none" strike="noStrike" cap="none">
                <a:solidFill>
                  <a:schemeClr val="dk1"/>
                </a:solidFill>
                <a:latin typeface="Gill Sans"/>
                <a:ea typeface="Gill Sans"/>
                <a:cs typeface="Gill Sans"/>
                <a:sym typeface="Gill Sans"/>
              </a:defRPr>
            </a:lvl8pPr>
            <a:lvl9pPr marL="3873500" marR="0" lvl="8" indent="-228600" algn="l" rtl="0">
              <a:spcBef>
                <a:spcPts val="400"/>
              </a:spcBef>
              <a:spcAft>
                <a:spcPts val="0"/>
              </a:spcAft>
              <a:buClr>
                <a:schemeClr val="dk1"/>
              </a:buClr>
              <a:buSzPts val="2000"/>
              <a:buFont typeface="Gill Sans"/>
              <a:buChar char="•"/>
              <a:defRPr sz="2000" i="0" u="none" strike="noStrike" cap="none">
                <a:solidFill>
                  <a:schemeClr val="dk1"/>
                </a:solidFill>
                <a:latin typeface="Gill Sans"/>
                <a:ea typeface="Gill Sans"/>
                <a:cs typeface="Gill Sans"/>
                <a:sym typeface="Gill Sans"/>
              </a:defRPr>
            </a:lvl9pPr>
          </a:lstStyle>
          <a:p>
            <a:endParaRPr/>
          </a:p>
        </p:txBody>
      </p:sp>
      <p:sp>
        <p:nvSpPr>
          <p:cNvPr id="233" name="Google Shape;233;p40"/>
          <p:cNvSpPr txBox="1">
            <a:spLocks noGrp="1"/>
          </p:cNvSpPr>
          <p:nvPr>
            <p:ph type="sldNum" idx="12"/>
          </p:nvPr>
        </p:nvSpPr>
        <p:spPr>
          <a:xfrm>
            <a:off x="6858000" y="4806072"/>
            <a:ext cx="2133600" cy="184500"/>
          </a:xfrm>
          <a:prstGeom prst="rect">
            <a:avLst/>
          </a:prstGeom>
          <a:noFill/>
          <a:ln>
            <a:noFill/>
          </a:ln>
        </p:spPr>
        <p:txBody>
          <a:bodyPr spcFirstLastPara="1" wrap="square" lIns="91175" tIns="45575" rIns="91175" bIns="45575" anchor="ctr" anchorCtr="0">
            <a:noAutofit/>
          </a:bodyPr>
          <a:lstStyle>
            <a:lvl1pPr marL="0" marR="0" lvl="0" indent="0" algn="r" rtl="0">
              <a:spcBef>
                <a:spcPts val="0"/>
              </a:spcBef>
              <a:buNone/>
              <a:defRPr sz="600" b="0" i="0" u="none" strike="noStrike" cap="none">
                <a:solidFill>
                  <a:srgbClr val="FFFFFF"/>
                </a:solidFill>
                <a:latin typeface="Cabin"/>
                <a:ea typeface="Cabin"/>
                <a:cs typeface="Cabin"/>
                <a:sym typeface="Cabin"/>
              </a:defRPr>
            </a:lvl1pPr>
            <a:lvl2pPr marL="0" marR="0" lvl="1" indent="0" algn="r" rtl="0">
              <a:spcBef>
                <a:spcPts val="0"/>
              </a:spcBef>
              <a:buNone/>
              <a:defRPr sz="600" b="0" i="0" u="none" strike="noStrike" cap="none">
                <a:solidFill>
                  <a:srgbClr val="FFFFFF"/>
                </a:solidFill>
                <a:latin typeface="Cabin"/>
                <a:ea typeface="Cabin"/>
                <a:cs typeface="Cabin"/>
                <a:sym typeface="Cabin"/>
              </a:defRPr>
            </a:lvl2pPr>
            <a:lvl3pPr marL="0" marR="0" lvl="2" indent="0" algn="r" rtl="0">
              <a:spcBef>
                <a:spcPts val="0"/>
              </a:spcBef>
              <a:buNone/>
              <a:defRPr sz="600" b="0" i="0" u="none" strike="noStrike" cap="none">
                <a:solidFill>
                  <a:srgbClr val="FFFFFF"/>
                </a:solidFill>
                <a:latin typeface="Cabin"/>
                <a:ea typeface="Cabin"/>
                <a:cs typeface="Cabin"/>
                <a:sym typeface="Cabin"/>
              </a:defRPr>
            </a:lvl3pPr>
            <a:lvl4pPr marL="0" marR="0" lvl="3" indent="0" algn="r" rtl="0">
              <a:spcBef>
                <a:spcPts val="0"/>
              </a:spcBef>
              <a:buNone/>
              <a:defRPr sz="600" b="0" i="0" u="none" strike="noStrike" cap="none">
                <a:solidFill>
                  <a:srgbClr val="FFFFFF"/>
                </a:solidFill>
                <a:latin typeface="Cabin"/>
                <a:ea typeface="Cabin"/>
                <a:cs typeface="Cabin"/>
                <a:sym typeface="Cabin"/>
              </a:defRPr>
            </a:lvl4pPr>
            <a:lvl5pPr marL="0" marR="0" lvl="4" indent="0" algn="r" rtl="0">
              <a:spcBef>
                <a:spcPts val="0"/>
              </a:spcBef>
              <a:buNone/>
              <a:defRPr sz="600" b="0" i="0" u="none" strike="noStrike" cap="none">
                <a:solidFill>
                  <a:srgbClr val="FFFFFF"/>
                </a:solidFill>
                <a:latin typeface="Cabin"/>
                <a:ea typeface="Cabin"/>
                <a:cs typeface="Cabin"/>
                <a:sym typeface="Cabin"/>
              </a:defRPr>
            </a:lvl5pPr>
            <a:lvl6pPr marL="0" marR="0" lvl="5" indent="0" algn="r" rtl="0">
              <a:spcBef>
                <a:spcPts val="0"/>
              </a:spcBef>
              <a:buNone/>
              <a:defRPr sz="600" b="0" i="0" u="none" strike="noStrike" cap="none">
                <a:solidFill>
                  <a:srgbClr val="FFFFFF"/>
                </a:solidFill>
                <a:latin typeface="Cabin"/>
                <a:ea typeface="Cabin"/>
                <a:cs typeface="Cabin"/>
                <a:sym typeface="Cabin"/>
              </a:defRPr>
            </a:lvl6pPr>
            <a:lvl7pPr marL="0" marR="0" lvl="6" indent="0" algn="r" rtl="0">
              <a:spcBef>
                <a:spcPts val="0"/>
              </a:spcBef>
              <a:buNone/>
              <a:defRPr sz="600" b="0" i="0" u="none" strike="noStrike" cap="none">
                <a:solidFill>
                  <a:srgbClr val="FFFFFF"/>
                </a:solidFill>
                <a:latin typeface="Cabin"/>
                <a:ea typeface="Cabin"/>
                <a:cs typeface="Cabin"/>
                <a:sym typeface="Cabin"/>
              </a:defRPr>
            </a:lvl7pPr>
            <a:lvl8pPr marL="0" marR="0" lvl="7" indent="0" algn="r" rtl="0">
              <a:spcBef>
                <a:spcPts val="0"/>
              </a:spcBef>
              <a:buNone/>
              <a:defRPr sz="600" b="0" i="0" u="none" strike="noStrike" cap="none">
                <a:solidFill>
                  <a:srgbClr val="FFFFFF"/>
                </a:solidFill>
                <a:latin typeface="Cabin"/>
                <a:ea typeface="Cabin"/>
                <a:cs typeface="Cabin"/>
                <a:sym typeface="Cabin"/>
              </a:defRPr>
            </a:lvl8pPr>
            <a:lvl9pPr marL="0" marR="0" lvl="8" indent="0" algn="r" rtl="0">
              <a:spcBef>
                <a:spcPts val="0"/>
              </a:spcBef>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234" name="Google Shape;234;p40"/>
          <p:cNvSpPr txBox="1">
            <a:spLocks noGrp="1"/>
          </p:cNvSpPr>
          <p:nvPr>
            <p:ph type="body" idx="1"/>
          </p:nvPr>
        </p:nvSpPr>
        <p:spPr>
          <a:xfrm>
            <a:off x="685800" y="1664629"/>
            <a:ext cx="3657600" cy="2796900"/>
          </a:xfrm>
          <a:prstGeom prst="rect">
            <a:avLst/>
          </a:prstGeom>
          <a:noFill/>
          <a:ln>
            <a:noFill/>
          </a:ln>
        </p:spPr>
        <p:txBody>
          <a:bodyPr spcFirstLastPara="1" wrap="square" lIns="91175" tIns="91175" rIns="91175" bIns="91175" anchor="t" anchorCtr="0">
            <a:noAutofit/>
          </a:bodyPr>
          <a:lstStyle>
            <a:lvl1pPr marL="457200" marR="0" lvl="0" indent="-330200" algn="l" rtl="0">
              <a:spcBef>
                <a:spcPts val="0"/>
              </a:spcBef>
              <a:spcAft>
                <a:spcPts val="0"/>
              </a:spcAft>
              <a:buClr>
                <a:srgbClr val="6C6463"/>
              </a:buClr>
              <a:buSzPts val="1600"/>
              <a:buChar char="•"/>
              <a:defRPr sz="1600" i="0" u="none" strike="noStrike" cap="none">
                <a:solidFill>
                  <a:srgbClr val="6C6463"/>
                </a:solidFill>
              </a:defRPr>
            </a:lvl1pPr>
            <a:lvl2pPr marL="914400" marR="0" lvl="1" indent="-330200" algn="l" rtl="0">
              <a:spcBef>
                <a:spcPts val="800"/>
              </a:spcBef>
              <a:spcAft>
                <a:spcPts val="0"/>
              </a:spcAft>
              <a:buClr>
                <a:srgbClr val="6C6463"/>
              </a:buClr>
              <a:buSzPts val="1600"/>
              <a:buChar char="–"/>
              <a:defRPr sz="1600" i="0" u="none" strike="noStrike" cap="none">
                <a:solidFill>
                  <a:srgbClr val="6C6463"/>
                </a:solidFill>
              </a:defRPr>
            </a:lvl2pPr>
            <a:lvl3pPr marL="1371600" marR="0" lvl="2" indent="-330200" algn="l" rtl="0">
              <a:spcBef>
                <a:spcPts val="800"/>
              </a:spcBef>
              <a:spcAft>
                <a:spcPts val="0"/>
              </a:spcAft>
              <a:buClr>
                <a:srgbClr val="6C6463"/>
              </a:buClr>
              <a:buSzPts val="1600"/>
              <a:buChar char="•"/>
              <a:defRPr sz="1600" i="0" u="none" strike="noStrike" cap="none">
                <a:solidFill>
                  <a:srgbClr val="6C6463"/>
                </a:solidFill>
              </a:defRPr>
            </a:lvl3pPr>
            <a:lvl4pPr marL="1828800" marR="0" lvl="3" indent="-317500" algn="l" rtl="0">
              <a:spcBef>
                <a:spcPts val="300"/>
              </a:spcBef>
              <a:spcAft>
                <a:spcPts val="0"/>
              </a:spcAft>
              <a:buClr>
                <a:srgbClr val="6C6463"/>
              </a:buClr>
              <a:buSzPts val="1400"/>
              <a:buChar char="–"/>
              <a:defRPr sz="1400" i="0" u="none" strike="noStrike" cap="none">
                <a:solidFill>
                  <a:srgbClr val="6C6463"/>
                </a:solidFill>
              </a:defRPr>
            </a:lvl4pPr>
            <a:lvl5pPr marL="2286000" marR="0" lvl="4" indent="-317500" algn="l" rtl="0">
              <a:spcBef>
                <a:spcPts val="300"/>
              </a:spcBef>
              <a:spcAft>
                <a:spcPts val="0"/>
              </a:spcAft>
              <a:buClr>
                <a:srgbClr val="FFFFFF"/>
              </a:buClr>
              <a:buSzPts val="1400"/>
              <a:buChar char="»"/>
              <a:defRPr sz="1400" i="0" u="none" strike="noStrike" cap="none">
                <a:solidFill>
                  <a:srgbClr val="FFFFFF"/>
                </a:solidFill>
              </a:defRPr>
            </a:lvl5pPr>
            <a:lvl6pPr marL="2743200" marR="0" lvl="5" indent="-355600" algn="l" rtl="0">
              <a:spcBef>
                <a:spcPts val="400"/>
              </a:spcBef>
              <a:spcAft>
                <a:spcPts val="0"/>
              </a:spcAft>
              <a:buClr>
                <a:schemeClr val="dk1"/>
              </a:buClr>
              <a:buSzPts val="2000"/>
              <a:buChar char="•"/>
              <a:defRPr sz="2000" i="0" u="none" strike="noStrike" cap="none">
                <a:solidFill>
                  <a:schemeClr val="dk1"/>
                </a:solidFill>
              </a:defRPr>
            </a:lvl6pPr>
            <a:lvl7pPr marL="3200400" marR="0" lvl="6" indent="-355600" algn="l" rtl="0">
              <a:spcBef>
                <a:spcPts val="400"/>
              </a:spcBef>
              <a:spcAft>
                <a:spcPts val="0"/>
              </a:spcAft>
              <a:buClr>
                <a:schemeClr val="dk1"/>
              </a:buClr>
              <a:buSzPts val="2000"/>
              <a:buChar char="•"/>
              <a:defRPr sz="2000" i="0" u="none" strike="noStrike" cap="none">
                <a:solidFill>
                  <a:schemeClr val="dk1"/>
                </a:solidFill>
              </a:defRPr>
            </a:lvl7pPr>
            <a:lvl8pPr marL="3657600" marR="0" lvl="7" indent="-355600" algn="l" rtl="0">
              <a:spcBef>
                <a:spcPts val="400"/>
              </a:spcBef>
              <a:spcAft>
                <a:spcPts val="0"/>
              </a:spcAft>
              <a:buClr>
                <a:schemeClr val="dk1"/>
              </a:buClr>
              <a:buSzPts val="2000"/>
              <a:buChar char="•"/>
              <a:defRPr sz="2000" i="0" u="none" strike="noStrike" cap="none">
                <a:solidFill>
                  <a:schemeClr val="dk1"/>
                </a:solidFill>
              </a:defRPr>
            </a:lvl8pPr>
            <a:lvl9pPr marL="4114800" marR="0" lvl="8" indent="-355600" algn="l" rtl="0">
              <a:spcBef>
                <a:spcPts val="400"/>
              </a:spcBef>
              <a:spcAft>
                <a:spcPts val="0"/>
              </a:spcAft>
              <a:buClr>
                <a:schemeClr val="dk1"/>
              </a:buClr>
              <a:buSzPts val="2000"/>
              <a:buChar char="•"/>
              <a:defRPr sz="2000" i="0" u="none" strike="noStrike" cap="none">
                <a:solidFill>
                  <a:schemeClr val="dk1"/>
                </a:solidFill>
              </a:defRPr>
            </a:lvl9pPr>
          </a:lstStyle>
          <a:p>
            <a:endParaRPr/>
          </a:p>
        </p:txBody>
      </p:sp>
      <p:sp>
        <p:nvSpPr>
          <p:cNvPr id="235" name="Google Shape;235;p40"/>
          <p:cNvSpPr txBox="1">
            <a:spLocks noGrp="1"/>
          </p:cNvSpPr>
          <p:nvPr>
            <p:ph type="body" idx="3"/>
          </p:nvPr>
        </p:nvSpPr>
        <p:spPr>
          <a:xfrm rot="-5400000">
            <a:off x="7870634" y="1089061"/>
            <a:ext cx="2057400" cy="184800"/>
          </a:xfrm>
          <a:prstGeom prst="rect">
            <a:avLst/>
          </a:prstGeom>
          <a:noFill/>
          <a:ln>
            <a:noFill/>
          </a:ln>
        </p:spPr>
        <p:txBody>
          <a:bodyPr spcFirstLastPara="1" wrap="square" lIns="91175" tIns="91175" rIns="91175" bIns="91175" anchor="t" anchorCtr="0">
            <a:noAutofit/>
          </a:bodyPr>
          <a:lstStyle>
            <a:lvl1pPr marL="457200" marR="0" lvl="0" indent="-228600" algn="r" rtl="0">
              <a:spcBef>
                <a:spcPts val="0"/>
              </a:spcBef>
              <a:spcAft>
                <a:spcPts val="0"/>
              </a:spcAft>
              <a:buClr>
                <a:srgbClr val="FFFFFF"/>
              </a:buClr>
              <a:buSzPts val="1600"/>
              <a:buFont typeface="Arial"/>
              <a:buNone/>
              <a:defRPr sz="600" b="0" i="0" u="none" strike="noStrike" cap="none">
                <a:solidFill>
                  <a:srgbClr val="FFFFFF"/>
                </a:solidFill>
                <a:latin typeface="Cabin"/>
                <a:ea typeface="Cabin"/>
                <a:cs typeface="Cabin"/>
                <a:sym typeface="Cabin"/>
              </a:defRPr>
            </a:lvl1pPr>
            <a:lvl2pPr marL="914400" marR="0" lvl="1" indent="-228600" algn="l" rtl="0">
              <a:spcBef>
                <a:spcPts val="800"/>
              </a:spcBef>
              <a:spcAft>
                <a:spcPts val="0"/>
              </a:spcAft>
              <a:buClr>
                <a:schemeClr val="lt1"/>
              </a:buClr>
              <a:buSzPts val="1600"/>
              <a:buFont typeface="Arial"/>
              <a:buNone/>
              <a:defRPr sz="1800" b="0" i="0" u="none" strike="noStrike" cap="none">
                <a:solidFill>
                  <a:schemeClr val="lt1"/>
                </a:solidFill>
                <a:latin typeface="Cabin"/>
                <a:ea typeface="Cabin"/>
                <a:cs typeface="Cabin"/>
                <a:sym typeface="Cabin"/>
              </a:defRPr>
            </a:lvl2pPr>
            <a:lvl3pPr marL="1371600" marR="0" lvl="2" indent="-228600" algn="l" rtl="0">
              <a:spcBef>
                <a:spcPts val="800"/>
              </a:spcBef>
              <a:spcAft>
                <a:spcPts val="0"/>
              </a:spcAft>
              <a:buClr>
                <a:schemeClr val="lt1"/>
              </a:buClr>
              <a:buSzPts val="1800"/>
              <a:buFont typeface="Arial"/>
              <a:buNone/>
              <a:defRPr sz="1600" b="0" i="0" u="none" strike="noStrike" cap="none">
                <a:solidFill>
                  <a:schemeClr val="lt1"/>
                </a:solidFill>
                <a:latin typeface="Cabin"/>
                <a:ea typeface="Cabin"/>
                <a:cs typeface="Cabin"/>
                <a:sym typeface="Cabin"/>
              </a:defRPr>
            </a:lvl3pPr>
            <a:lvl4pPr marL="1828800" marR="0" lvl="3" indent="-228600" algn="l" rtl="0">
              <a:spcBef>
                <a:spcPts val="300"/>
              </a:spcBef>
              <a:spcAft>
                <a:spcPts val="0"/>
              </a:spcAft>
              <a:buClr>
                <a:schemeClr val="lt1"/>
              </a:buClr>
              <a:buSzPts val="1600"/>
              <a:buFont typeface="Arial"/>
              <a:buNone/>
              <a:defRPr sz="1400" b="0" i="0" u="none" strike="noStrike" cap="none">
                <a:solidFill>
                  <a:schemeClr val="lt1"/>
                </a:solidFill>
                <a:latin typeface="Cabin"/>
                <a:ea typeface="Cabin"/>
                <a:cs typeface="Cabin"/>
                <a:sym typeface="Cabin"/>
              </a:defRPr>
            </a:lvl4pPr>
            <a:lvl5pPr marL="2286000" marR="0" lvl="4" indent="-228600" algn="l" rtl="0">
              <a:spcBef>
                <a:spcPts val="200"/>
              </a:spcBef>
              <a:spcAft>
                <a:spcPts val="0"/>
              </a:spcAft>
              <a:buClr>
                <a:schemeClr val="lt1"/>
              </a:buClr>
              <a:buSzPts val="1400"/>
              <a:buFont typeface="Arial"/>
              <a:buNone/>
              <a:defRPr sz="1200" b="0" i="0" u="none" strike="noStrike" cap="none">
                <a:solidFill>
                  <a:schemeClr val="lt1"/>
                </a:solidFill>
                <a:latin typeface="Cabin"/>
                <a:ea typeface="Cabin"/>
                <a:cs typeface="Cabin"/>
                <a:sym typeface="Cabin"/>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236" name="Google Shape;236;p40"/>
          <p:cNvSpPr txBox="1">
            <a:spLocks noGrp="1"/>
          </p:cNvSpPr>
          <p:nvPr>
            <p:ph type="title"/>
          </p:nvPr>
        </p:nvSpPr>
        <p:spPr>
          <a:xfrm>
            <a:off x="152400" y="176459"/>
            <a:ext cx="8839200" cy="665700"/>
          </a:xfrm>
          <a:prstGeom prst="rect">
            <a:avLst/>
          </a:prstGeom>
          <a:solidFill>
            <a:schemeClr val="accent6"/>
          </a:solidFill>
          <a:ln>
            <a:noFill/>
          </a:ln>
        </p:spPr>
        <p:txBody>
          <a:bodyPr spcFirstLastPara="1" wrap="square" lIns="91175" tIns="91175" rIns="91175" bIns="91175" anchor="b" anchorCtr="0">
            <a:noAutofit/>
          </a:bodyPr>
          <a:lstStyle>
            <a:lvl1pPr marL="0" marR="0" lvl="0" indent="0" algn="l" rtl="0">
              <a:spcBef>
                <a:spcPts val="0"/>
              </a:spcBef>
              <a:spcAft>
                <a:spcPts val="0"/>
              </a:spcAft>
              <a:buClr>
                <a:schemeClr val="lt1"/>
              </a:buClr>
              <a:buSzPts val="1400"/>
              <a:buFont typeface="Gill Sans"/>
              <a:buNone/>
              <a:defRPr sz="2800" i="0" u="none" strike="noStrike" cap="none">
                <a:solidFill>
                  <a:schemeClr val="lt1"/>
                </a:solidFill>
                <a:latin typeface="Gill Sans"/>
                <a:ea typeface="Gill Sans"/>
                <a:cs typeface="Gill Sans"/>
                <a:sym typeface="Gill Sans"/>
              </a:defRPr>
            </a:lvl1pPr>
            <a:lvl2pPr lvl="1" indent="0" rtl="0">
              <a:spcBef>
                <a:spcPts val="0"/>
              </a:spcBef>
              <a:spcAft>
                <a:spcPts val="0"/>
              </a:spcAft>
              <a:buSzPts val="1400"/>
              <a:buFont typeface="Gill Sans"/>
              <a:buNone/>
              <a:defRPr sz="1800">
                <a:latin typeface="Gill Sans"/>
                <a:ea typeface="Gill Sans"/>
                <a:cs typeface="Gill Sans"/>
                <a:sym typeface="Gill Sans"/>
              </a:defRPr>
            </a:lvl2pPr>
            <a:lvl3pPr lvl="2" indent="0" rtl="0">
              <a:spcBef>
                <a:spcPts val="0"/>
              </a:spcBef>
              <a:spcAft>
                <a:spcPts val="0"/>
              </a:spcAft>
              <a:buSzPts val="1400"/>
              <a:buFont typeface="Gill Sans"/>
              <a:buNone/>
              <a:defRPr sz="1800">
                <a:latin typeface="Gill Sans"/>
                <a:ea typeface="Gill Sans"/>
                <a:cs typeface="Gill Sans"/>
                <a:sym typeface="Gill Sans"/>
              </a:defRPr>
            </a:lvl3pPr>
            <a:lvl4pPr lvl="3" indent="0" rtl="0">
              <a:spcBef>
                <a:spcPts val="0"/>
              </a:spcBef>
              <a:spcAft>
                <a:spcPts val="0"/>
              </a:spcAft>
              <a:buSzPts val="1400"/>
              <a:buFont typeface="Gill Sans"/>
              <a:buNone/>
              <a:defRPr sz="1800">
                <a:latin typeface="Gill Sans"/>
                <a:ea typeface="Gill Sans"/>
                <a:cs typeface="Gill Sans"/>
                <a:sym typeface="Gill Sans"/>
              </a:defRPr>
            </a:lvl4pPr>
            <a:lvl5pPr lvl="4" indent="0" rtl="0">
              <a:spcBef>
                <a:spcPts val="0"/>
              </a:spcBef>
              <a:spcAft>
                <a:spcPts val="0"/>
              </a:spcAft>
              <a:buSzPts val="1400"/>
              <a:buFont typeface="Gill Sans"/>
              <a:buNone/>
              <a:defRPr sz="1800">
                <a:latin typeface="Gill Sans"/>
                <a:ea typeface="Gill Sans"/>
                <a:cs typeface="Gill Sans"/>
                <a:sym typeface="Gill Sans"/>
              </a:defRPr>
            </a:lvl5pPr>
            <a:lvl6pPr lvl="5" indent="0" rtl="0">
              <a:spcBef>
                <a:spcPts val="0"/>
              </a:spcBef>
              <a:spcAft>
                <a:spcPts val="0"/>
              </a:spcAft>
              <a:buSzPts val="1400"/>
              <a:buFont typeface="Gill Sans"/>
              <a:buNone/>
              <a:defRPr sz="1800">
                <a:latin typeface="Gill Sans"/>
                <a:ea typeface="Gill Sans"/>
                <a:cs typeface="Gill Sans"/>
                <a:sym typeface="Gill Sans"/>
              </a:defRPr>
            </a:lvl6pPr>
            <a:lvl7pPr lvl="6" indent="0" rtl="0">
              <a:spcBef>
                <a:spcPts val="0"/>
              </a:spcBef>
              <a:spcAft>
                <a:spcPts val="0"/>
              </a:spcAft>
              <a:buSzPts val="1400"/>
              <a:buFont typeface="Gill Sans"/>
              <a:buNone/>
              <a:defRPr sz="1800">
                <a:latin typeface="Gill Sans"/>
                <a:ea typeface="Gill Sans"/>
                <a:cs typeface="Gill Sans"/>
                <a:sym typeface="Gill Sans"/>
              </a:defRPr>
            </a:lvl7pPr>
            <a:lvl8pPr lvl="7" indent="0" rtl="0">
              <a:spcBef>
                <a:spcPts val="0"/>
              </a:spcBef>
              <a:spcAft>
                <a:spcPts val="0"/>
              </a:spcAft>
              <a:buSzPts val="1400"/>
              <a:buFont typeface="Gill Sans"/>
              <a:buNone/>
              <a:defRPr sz="1800">
                <a:latin typeface="Gill Sans"/>
                <a:ea typeface="Gill Sans"/>
                <a:cs typeface="Gill Sans"/>
                <a:sym typeface="Gill Sans"/>
              </a:defRPr>
            </a:lvl8pPr>
            <a:lvl9pPr lvl="8" indent="0" rtl="0">
              <a:spcBef>
                <a:spcPts val="0"/>
              </a:spcBef>
              <a:spcAft>
                <a:spcPts val="0"/>
              </a:spcAft>
              <a:buSzPts val="1400"/>
              <a:buFont typeface="Gill Sans"/>
              <a:buNone/>
              <a:defRPr sz="1800">
                <a:latin typeface="Gill Sans"/>
                <a:ea typeface="Gill Sans"/>
                <a:cs typeface="Gill Sans"/>
                <a:sym typeface="Gill Sans"/>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Red/Gray 1 Content + Bottom Photo">
  <p:cSld name="Red/Gray 1 Content + Bottom Photo">
    <p:bg>
      <p:bgPr>
        <a:solidFill>
          <a:srgbClr val="E7E7E5"/>
        </a:solidFill>
        <a:effectLst/>
      </p:bgPr>
    </p:bg>
    <p:spTree>
      <p:nvGrpSpPr>
        <p:cNvPr id="1" name="Shape 32"/>
        <p:cNvGrpSpPr/>
        <p:nvPr/>
      </p:nvGrpSpPr>
      <p:grpSpPr>
        <a:xfrm>
          <a:off x="0" y="0"/>
          <a:ext cx="0" cy="0"/>
          <a:chOff x="0" y="0"/>
          <a:chExt cx="0" cy="0"/>
        </a:xfrm>
      </p:grpSpPr>
      <p:sp>
        <p:nvSpPr>
          <p:cNvPr id="33" name="Google Shape;33;p5"/>
          <p:cNvSpPr>
            <a:spLocks noGrp="1"/>
          </p:cNvSpPr>
          <p:nvPr>
            <p:ph type="pic" idx="2"/>
          </p:nvPr>
        </p:nvSpPr>
        <p:spPr>
          <a:xfrm>
            <a:off x="152400" y="2571749"/>
            <a:ext cx="8839200" cy="2421300"/>
          </a:xfrm>
          <a:prstGeom prst="rect">
            <a:avLst/>
          </a:prstGeom>
          <a:solidFill>
            <a:schemeClr val="lt1"/>
          </a:solidFill>
          <a:ln>
            <a:noFill/>
          </a:ln>
        </p:spPr>
        <p:txBody>
          <a:bodyPr spcFirstLastPara="1" wrap="square" lIns="91175" tIns="91175" rIns="91175" bIns="91175" anchor="t" anchorCtr="0">
            <a:noAutofit/>
          </a:bodyPr>
          <a:lstStyle>
            <a:lvl1pPr marL="0" marR="0" lvl="0" indent="0" algn="l" rtl="0">
              <a:lnSpc>
                <a:spcPct val="100000"/>
              </a:lnSpc>
              <a:spcBef>
                <a:spcPts val="200"/>
              </a:spcBef>
              <a:spcAft>
                <a:spcPts val="0"/>
              </a:spcAft>
              <a:buClr>
                <a:srgbClr val="6C6463"/>
              </a:buClr>
              <a:buSzPts val="1400"/>
              <a:buFont typeface="Arial"/>
              <a:buNone/>
              <a:defRPr sz="1200" b="0" i="0" u="none" strike="noStrike" cap="none">
                <a:solidFill>
                  <a:srgbClr val="6C6463"/>
                </a:solidFill>
                <a:latin typeface="Cabin"/>
                <a:ea typeface="Cabin"/>
                <a:cs typeface="Cabin"/>
                <a:sym typeface="Cabin"/>
              </a:defRPr>
            </a:lvl1pPr>
            <a:lvl2pPr marL="685800" marR="0" lvl="1" indent="-241300" algn="l" rtl="0">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914400" marR="0" lvl="2" indent="-241300" algn="l" rtl="0">
              <a:spcBef>
                <a:spcPts val="8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L="1143000" marR="0" lvl="3" indent="-228600" algn="l" rtl="0">
              <a:spcBef>
                <a:spcPts val="3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L="1244600" marR="0" lvl="4" indent="-228600" algn="l" rtl="0">
              <a:spcBef>
                <a:spcPts val="30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5pPr>
            <a:lvl6pPr marL="2501900" marR="0" lvl="5" indent="-2159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2959100" marR="0" lvl="6" indent="-2159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4163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38735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34" name="Google Shape;34;p5"/>
          <p:cNvSpPr txBox="1">
            <a:spLocks noGrp="1"/>
          </p:cNvSpPr>
          <p:nvPr>
            <p:ph type="body" idx="1"/>
          </p:nvPr>
        </p:nvSpPr>
        <p:spPr>
          <a:xfrm>
            <a:off x="685800" y="1286662"/>
            <a:ext cx="7772400" cy="1134000"/>
          </a:xfrm>
          <a:prstGeom prst="rect">
            <a:avLst/>
          </a:prstGeom>
          <a:noFill/>
          <a:ln>
            <a:noFill/>
          </a:ln>
        </p:spPr>
        <p:txBody>
          <a:bodyPr spcFirstLastPara="1" wrap="square" lIns="91175" tIns="91175" rIns="91175" bIns="91175" anchor="t" anchorCtr="0">
            <a:noAutofit/>
          </a:bodyPr>
          <a:lstStyle>
            <a:lvl1pPr marL="457200" marR="0" lvl="0" indent="-330200" algn="l" rtl="0">
              <a:spcBef>
                <a:spcPts val="0"/>
              </a:spcBef>
              <a:spcAft>
                <a:spcPts val="0"/>
              </a:spcAft>
              <a:buClr>
                <a:srgbClr val="6C6463"/>
              </a:buClr>
              <a:buSzPts val="1600"/>
              <a:buChar char="•"/>
              <a:defRPr sz="1600" i="0" u="none" strike="noStrike" cap="none">
                <a:solidFill>
                  <a:srgbClr val="6C6463"/>
                </a:solidFill>
              </a:defRPr>
            </a:lvl1pPr>
            <a:lvl2pPr marL="914400" marR="0" lvl="1" indent="-330200" algn="l" rtl="0">
              <a:spcBef>
                <a:spcPts val="800"/>
              </a:spcBef>
              <a:spcAft>
                <a:spcPts val="0"/>
              </a:spcAft>
              <a:buClr>
                <a:srgbClr val="6C6463"/>
              </a:buClr>
              <a:buSzPts val="1600"/>
              <a:buChar char="–"/>
              <a:defRPr sz="1600" i="0" u="none" strike="noStrike" cap="none">
                <a:solidFill>
                  <a:srgbClr val="6C6463"/>
                </a:solidFill>
              </a:defRPr>
            </a:lvl2pPr>
            <a:lvl3pPr marL="1371600" marR="0" lvl="2" indent="-342900" algn="l" rtl="0">
              <a:spcBef>
                <a:spcPts val="800"/>
              </a:spcBef>
              <a:spcAft>
                <a:spcPts val="0"/>
              </a:spcAft>
              <a:buClr>
                <a:srgbClr val="6C6463"/>
              </a:buClr>
              <a:buSzPts val="1800"/>
              <a:buChar char="•"/>
              <a:defRPr sz="1800" i="0" u="none" strike="noStrike" cap="none">
                <a:solidFill>
                  <a:srgbClr val="6C6463"/>
                </a:solidFill>
              </a:defRPr>
            </a:lvl3pPr>
            <a:lvl4pPr marL="1828800" marR="0" lvl="3" indent="-330200" algn="l" rtl="0">
              <a:spcBef>
                <a:spcPts val="300"/>
              </a:spcBef>
              <a:spcAft>
                <a:spcPts val="0"/>
              </a:spcAft>
              <a:buClr>
                <a:srgbClr val="6C6463"/>
              </a:buClr>
              <a:buSzPts val="1600"/>
              <a:buChar char="–"/>
              <a:defRPr sz="1600" i="0" u="none" strike="noStrike" cap="none">
                <a:solidFill>
                  <a:srgbClr val="6C6463"/>
                </a:solidFill>
              </a:defRPr>
            </a:lvl4pPr>
            <a:lvl5pPr marL="2286000" marR="0" lvl="4" indent="-317500" algn="l" rtl="0">
              <a:spcBef>
                <a:spcPts val="300"/>
              </a:spcBef>
              <a:spcAft>
                <a:spcPts val="0"/>
              </a:spcAft>
              <a:buClr>
                <a:srgbClr val="FFFFFF"/>
              </a:buClr>
              <a:buSzPts val="1400"/>
              <a:buChar char="»"/>
              <a:defRPr sz="1400" i="0" u="none" strike="noStrike" cap="none">
                <a:solidFill>
                  <a:srgbClr val="FFFFFF"/>
                </a:solidFill>
              </a:defRPr>
            </a:lvl5pPr>
            <a:lvl6pPr marL="2743200" marR="0" lvl="5" indent="-355600" algn="l" rtl="0">
              <a:spcBef>
                <a:spcPts val="400"/>
              </a:spcBef>
              <a:spcAft>
                <a:spcPts val="0"/>
              </a:spcAft>
              <a:buClr>
                <a:schemeClr val="dk1"/>
              </a:buClr>
              <a:buSzPts val="2000"/>
              <a:buChar char="•"/>
              <a:defRPr sz="2000" i="0" u="none" strike="noStrike" cap="none">
                <a:solidFill>
                  <a:schemeClr val="dk1"/>
                </a:solidFill>
              </a:defRPr>
            </a:lvl6pPr>
            <a:lvl7pPr marL="3200400" marR="0" lvl="6" indent="-355600" algn="l" rtl="0">
              <a:spcBef>
                <a:spcPts val="400"/>
              </a:spcBef>
              <a:spcAft>
                <a:spcPts val="0"/>
              </a:spcAft>
              <a:buClr>
                <a:schemeClr val="dk1"/>
              </a:buClr>
              <a:buSzPts val="2000"/>
              <a:buChar char="•"/>
              <a:defRPr sz="2000" i="0" u="none" strike="noStrike" cap="none">
                <a:solidFill>
                  <a:schemeClr val="dk1"/>
                </a:solidFill>
              </a:defRPr>
            </a:lvl7pPr>
            <a:lvl8pPr marL="3657600" marR="0" lvl="7" indent="-355600" algn="l" rtl="0">
              <a:spcBef>
                <a:spcPts val="400"/>
              </a:spcBef>
              <a:spcAft>
                <a:spcPts val="0"/>
              </a:spcAft>
              <a:buClr>
                <a:schemeClr val="dk1"/>
              </a:buClr>
              <a:buSzPts val="2000"/>
              <a:buChar char="•"/>
              <a:defRPr sz="2000" i="0" u="none" strike="noStrike" cap="none">
                <a:solidFill>
                  <a:schemeClr val="dk1"/>
                </a:solidFill>
              </a:defRPr>
            </a:lvl8pPr>
            <a:lvl9pPr marL="4114800" marR="0" lvl="8" indent="-355600" algn="l" rtl="0">
              <a:spcBef>
                <a:spcPts val="400"/>
              </a:spcBef>
              <a:spcAft>
                <a:spcPts val="0"/>
              </a:spcAft>
              <a:buClr>
                <a:schemeClr val="dk1"/>
              </a:buClr>
              <a:buSzPts val="2000"/>
              <a:buChar char="•"/>
              <a:defRPr sz="2000" i="0" u="none" strike="noStrike" cap="none">
                <a:solidFill>
                  <a:schemeClr val="dk1"/>
                </a:solidFill>
              </a:defRPr>
            </a:lvl9pPr>
          </a:lstStyle>
          <a:p>
            <a:endParaRPr/>
          </a:p>
        </p:txBody>
      </p:sp>
      <p:sp>
        <p:nvSpPr>
          <p:cNvPr id="35" name="Google Shape;35;p5"/>
          <p:cNvSpPr txBox="1">
            <a:spLocks noGrp="1"/>
          </p:cNvSpPr>
          <p:nvPr>
            <p:ph type="sldNum" idx="12"/>
          </p:nvPr>
        </p:nvSpPr>
        <p:spPr>
          <a:xfrm>
            <a:off x="6858000" y="4806072"/>
            <a:ext cx="2133600" cy="184800"/>
          </a:xfrm>
          <a:prstGeom prst="rect">
            <a:avLst/>
          </a:prstGeom>
          <a:noFill/>
          <a:ln>
            <a:noFill/>
          </a:ln>
        </p:spPr>
        <p:txBody>
          <a:bodyPr spcFirstLastPara="1" wrap="square" lIns="91175" tIns="45575" rIns="91175" bIns="45575" anchor="ctr" anchorCtr="0">
            <a:noAutofit/>
          </a:bodyPr>
          <a:lstStyle>
            <a:lvl1pPr marL="0" marR="0" lvl="0" indent="0" algn="r" rtl="0">
              <a:spcBef>
                <a:spcPts val="0"/>
              </a:spcBef>
              <a:buNone/>
              <a:defRPr sz="600" b="0" i="0" u="none" strike="noStrike" cap="none">
                <a:solidFill>
                  <a:srgbClr val="FFFFFF"/>
                </a:solidFill>
                <a:latin typeface="Cabin"/>
                <a:ea typeface="Cabin"/>
                <a:cs typeface="Cabin"/>
                <a:sym typeface="Cabin"/>
              </a:defRPr>
            </a:lvl1pPr>
            <a:lvl2pPr marL="0" marR="0" lvl="1" indent="0" algn="r" rtl="0">
              <a:spcBef>
                <a:spcPts val="0"/>
              </a:spcBef>
              <a:buNone/>
              <a:defRPr sz="600" b="0" i="0" u="none" strike="noStrike" cap="none">
                <a:solidFill>
                  <a:srgbClr val="FFFFFF"/>
                </a:solidFill>
                <a:latin typeface="Cabin"/>
                <a:ea typeface="Cabin"/>
                <a:cs typeface="Cabin"/>
                <a:sym typeface="Cabin"/>
              </a:defRPr>
            </a:lvl2pPr>
            <a:lvl3pPr marL="0" marR="0" lvl="2" indent="0" algn="r" rtl="0">
              <a:spcBef>
                <a:spcPts val="0"/>
              </a:spcBef>
              <a:buNone/>
              <a:defRPr sz="600" b="0" i="0" u="none" strike="noStrike" cap="none">
                <a:solidFill>
                  <a:srgbClr val="FFFFFF"/>
                </a:solidFill>
                <a:latin typeface="Cabin"/>
                <a:ea typeface="Cabin"/>
                <a:cs typeface="Cabin"/>
                <a:sym typeface="Cabin"/>
              </a:defRPr>
            </a:lvl3pPr>
            <a:lvl4pPr marL="0" marR="0" lvl="3" indent="0" algn="r" rtl="0">
              <a:spcBef>
                <a:spcPts val="0"/>
              </a:spcBef>
              <a:buNone/>
              <a:defRPr sz="600" b="0" i="0" u="none" strike="noStrike" cap="none">
                <a:solidFill>
                  <a:srgbClr val="FFFFFF"/>
                </a:solidFill>
                <a:latin typeface="Cabin"/>
                <a:ea typeface="Cabin"/>
                <a:cs typeface="Cabin"/>
                <a:sym typeface="Cabin"/>
              </a:defRPr>
            </a:lvl4pPr>
            <a:lvl5pPr marL="0" marR="0" lvl="4" indent="0" algn="r" rtl="0">
              <a:spcBef>
                <a:spcPts val="0"/>
              </a:spcBef>
              <a:buNone/>
              <a:defRPr sz="600" b="0" i="0" u="none" strike="noStrike" cap="none">
                <a:solidFill>
                  <a:srgbClr val="FFFFFF"/>
                </a:solidFill>
                <a:latin typeface="Cabin"/>
                <a:ea typeface="Cabin"/>
                <a:cs typeface="Cabin"/>
                <a:sym typeface="Cabin"/>
              </a:defRPr>
            </a:lvl5pPr>
            <a:lvl6pPr marL="0" marR="0" lvl="5" indent="0" algn="r" rtl="0">
              <a:spcBef>
                <a:spcPts val="0"/>
              </a:spcBef>
              <a:buNone/>
              <a:defRPr sz="600" b="0" i="0" u="none" strike="noStrike" cap="none">
                <a:solidFill>
                  <a:srgbClr val="FFFFFF"/>
                </a:solidFill>
                <a:latin typeface="Cabin"/>
                <a:ea typeface="Cabin"/>
                <a:cs typeface="Cabin"/>
                <a:sym typeface="Cabin"/>
              </a:defRPr>
            </a:lvl6pPr>
            <a:lvl7pPr marL="0" marR="0" lvl="6" indent="0" algn="r" rtl="0">
              <a:spcBef>
                <a:spcPts val="0"/>
              </a:spcBef>
              <a:buNone/>
              <a:defRPr sz="600" b="0" i="0" u="none" strike="noStrike" cap="none">
                <a:solidFill>
                  <a:srgbClr val="FFFFFF"/>
                </a:solidFill>
                <a:latin typeface="Cabin"/>
                <a:ea typeface="Cabin"/>
                <a:cs typeface="Cabin"/>
                <a:sym typeface="Cabin"/>
              </a:defRPr>
            </a:lvl7pPr>
            <a:lvl8pPr marL="0" marR="0" lvl="7" indent="0" algn="r" rtl="0">
              <a:spcBef>
                <a:spcPts val="0"/>
              </a:spcBef>
              <a:buNone/>
              <a:defRPr sz="600" b="0" i="0" u="none" strike="noStrike" cap="none">
                <a:solidFill>
                  <a:srgbClr val="FFFFFF"/>
                </a:solidFill>
                <a:latin typeface="Cabin"/>
                <a:ea typeface="Cabin"/>
                <a:cs typeface="Cabin"/>
                <a:sym typeface="Cabin"/>
              </a:defRPr>
            </a:lvl8pPr>
            <a:lvl9pPr marL="0" marR="0" lvl="8" indent="0" algn="r" rtl="0">
              <a:spcBef>
                <a:spcPts val="0"/>
              </a:spcBef>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36" name="Google Shape;36;p5"/>
          <p:cNvSpPr txBox="1">
            <a:spLocks noGrp="1"/>
          </p:cNvSpPr>
          <p:nvPr>
            <p:ph type="body" idx="3"/>
          </p:nvPr>
        </p:nvSpPr>
        <p:spPr>
          <a:xfrm rot="-5400000">
            <a:off x="7870635" y="3508049"/>
            <a:ext cx="2057400" cy="184800"/>
          </a:xfrm>
          <a:prstGeom prst="rect">
            <a:avLst/>
          </a:prstGeom>
          <a:noFill/>
          <a:ln>
            <a:noFill/>
          </a:ln>
        </p:spPr>
        <p:txBody>
          <a:bodyPr spcFirstLastPara="1" wrap="square" lIns="91175" tIns="91175" rIns="91175" bIns="91175" anchor="t" anchorCtr="0">
            <a:noAutofit/>
          </a:bodyPr>
          <a:lstStyle>
            <a:lvl1pPr marL="457200" marR="0" lvl="0" indent="-228600" algn="r" rtl="0">
              <a:spcBef>
                <a:spcPts val="0"/>
              </a:spcBef>
              <a:spcAft>
                <a:spcPts val="0"/>
              </a:spcAft>
              <a:buClr>
                <a:srgbClr val="FFFFFF"/>
              </a:buClr>
              <a:buSzPts val="1600"/>
              <a:buFont typeface="Arial"/>
              <a:buNone/>
              <a:defRPr sz="600" b="0" i="0" u="none" strike="noStrike" cap="none">
                <a:solidFill>
                  <a:srgbClr val="FFFFFF"/>
                </a:solidFill>
                <a:latin typeface="Cabin"/>
                <a:ea typeface="Cabin"/>
                <a:cs typeface="Cabin"/>
                <a:sym typeface="Cabin"/>
              </a:defRPr>
            </a:lvl1pPr>
            <a:lvl2pPr marL="914400" marR="0" lvl="1" indent="-228600" algn="l" rtl="0">
              <a:spcBef>
                <a:spcPts val="800"/>
              </a:spcBef>
              <a:spcAft>
                <a:spcPts val="0"/>
              </a:spcAft>
              <a:buClr>
                <a:schemeClr val="lt1"/>
              </a:buClr>
              <a:buSzPts val="1600"/>
              <a:buFont typeface="Arial"/>
              <a:buNone/>
              <a:defRPr sz="1800" b="0" i="0" u="none" strike="noStrike" cap="none">
                <a:solidFill>
                  <a:schemeClr val="lt1"/>
                </a:solidFill>
                <a:latin typeface="Cabin"/>
                <a:ea typeface="Cabin"/>
                <a:cs typeface="Cabin"/>
                <a:sym typeface="Cabin"/>
              </a:defRPr>
            </a:lvl2pPr>
            <a:lvl3pPr marL="1371600" marR="0" lvl="2" indent="-228600" algn="l" rtl="0">
              <a:spcBef>
                <a:spcPts val="800"/>
              </a:spcBef>
              <a:spcAft>
                <a:spcPts val="0"/>
              </a:spcAft>
              <a:buClr>
                <a:schemeClr val="lt1"/>
              </a:buClr>
              <a:buSzPts val="1800"/>
              <a:buFont typeface="Arial"/>
              <a:buNone/>
              <a:defRPr sz="1600" b="0" i="0" u="none" strike="noStrike" cap="none">
                <a:solidFill>
                  <a:schemeClr val="lt1"/>
                </a:solidFill>
                <a:latin typeface="Cabin"/>
                <a:ea typeface="Cabin"/>
                <a:cs typeface="Cabin"/>
                <a:sym typeface="Cabin"/>
              </a:defRPr>
            </a:lvl3pPr>
            <a:lvl4pPr marL="1828800" marR="0" lvl="3" indent="-228600" algn="l" rtl="0">
              <a:spcBef>
                <a:spcPts val="300"/>
              </a:spcBef>
              <a:spcAft>
                <a:spcPts val="0"/>
              </a:spcAft>
              <a:buClr>
                <a:schemeClr val="lt1"/>
              </a:buClr>
              <a:buSzPts val="1600"/>
              <a:buFont typeface="Arial"/>
              <a:buNone/>
              <a:defRPr sz="1400" b="0" i="0" u="none" strike="noStrike" cap="none">
                <a:solidFill>
                  <a:schemeClr val="lt1"/>
                </a:solidFill>
                <a:latin typeface="Cabin"/>
                <a:ea typeface="Cabin"/>
                <a:cs typeface="Cabin"/>
                <a:sym typeface="Cabin"/>
              </a:defRPr>
            </a:lvl4pPr>
            <a:lvl5pPr marL="2286000" marR="0" lvl="4" indent="-228600" algn="l" rtl="0">
              <a:spcBef>
                <a:spcPts val="200"/>
              </a:spcBef>
              <a:spcAft>
                <a:spcPts val="0"/>
              </a:spcAft>
              <a:buClr>
                <a:schemeClr val="lt1"/>
              </a:buClr>
              <a:buSzPts val="1400"/>
              <a:buFont typeface="Arial"/>
              <a:buNone/>
              <a:defRPr sz="1200" b="0" i="0" u="none" strike="noStrike" cap="none">
                <a:solidFill>
                  <a:schemeClr val="lt1"/>
                </a:solidFill>
                <a:latin typeface="Cabin"/>
                <a:ea typeface="Cabin"/>
                <a:cs typeface="Cabin"/>
                <a:sym typeface="Cabin"/>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37" name="Google Shape;37;p5"/>
          <p:cNvSpPr txBox="1">
            <a:spLocks noGrp="1"/>
          </p:cNvSpPr>
          <p:nvPr>
            <p:ph type="title"/>
          </p:nvPr>
        </p:nvSpPr>
        <p:spPr>
          <a:xfrm>
            <a:off x="686104" y="673810"/>
            <a:ext cx="7772400" cy="461700"/>
          </a:xfrm>
          <a:prstGeom prst="rect">
            <a:avLst/>
          </a:prstGeom>
          <a:noFill/>
          <a:ln>
            <a:noFill/>
          </a:ln>
        </p:spPr>
        <p:txBody>
          <a:bodyPr spcFirstLastPara="1" wrap="square" lIns="91175" tIns="91175" rIns="91175" bIns="91175" anchor="b" anchorCtr="0">
            <a:noAutofit/>
          </a:bodyPr>
          <a:lstStyle>
            <a:lvl1pPr marL="0" marR="0" lvl="0" indent="0" algn="l" rtl="0">
              <a:spcBef>
                <a:spcPts val="0"/>
              </a:spcBef>
              <a:spcAft>
                <a:spcPts val="0"/>
              </a:spcAft>
              <a:buSzPts val="1400"/>
              <a:buNone/>
              <a:defRPr sz="2400" i="0" u="none" strike="noStrike" cap="none"/>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lue/White Title + Left Photo 1 1 1 1 1 1 1">
  <p:cSld name="Blue/White Title + Left Photo_1_1_1_1_1_1_1">
    <p:bg>
      <p:bgPr>
        <a:solidFill>
          <a:schemeClr val="lt1"/>
        </a:solidFill>
        <a:effectLst/>
      </p:bgPr>
    </p:bg>
    <p:spTree>
      <p:nvGrpSpPr>
        <p:cNvPr id="1" name="Shape 237"/>
        <p:cNvGrpSpPr/>
        <p:nvPr/>
      </p:nvGrpSpPr>
      <p:grpSpPr>
        <a:xfrm>
          <a:off x="0" y="0"/>
          <a:ext cx="0" cy="0"/>
          <a:chOff x="0" y="0"/>
          <a:chExt cx="0" cy="0"/>
        </a:xfrm>
      </p:grpSpPr>
      <p:sp>
        <p:nvSpPr>
          <p:cNvPr id="238" name="Google Shape;238;p41"/>
          <p:cNvSpPr txBox="1">
            <a:spLocks noGrp="1"/>
          </p:cNvSpPr>
          <p:nvPr>
            <p:ph type="title"/>
          </p:nvPr>
        </p:nvSpPr>
        <p:spPr>
          <a:xfrm>
            <a:off x="152400" y="176459"/>
            <a:ext cx="8839200" cy="665700"/>
          </a:xfrm>
          <a:prstGeom prst="rect">
            <a:avLst/>
          </a:prstGeom>
          <a:solidFill>
            <a:schemeClr val="accent6"/>
          </a:solidFill>
          <a:ln>
            <a:noFill/>
          </a:ln>
        </p:spPr>
        <p:txBody>
          <a:bodyPr spcFirstLastPara="1" wrap="square" lIns="91175" tIns="91175" rIns="91175" bIns="91175" anchor="b" anchorCtr="0">
            <a:noAutofit/>
          </a:bodyPr>
          <a:lstStyle>
            <a:lvl1pPr marL="0" marR="0" lvl="0" indent="0" algn="l" rtl="0">
              <a:spcBef>
                <a:spcPts val="0"/>
              </a:spcBef>
              <a:spcAft>
                <a:spcPts val="0"/>
              </a:spcAft>
              <a:buClr>
                <a:schemeClr val="lt1"/>
              </a:buClr>
              <a:buSzPts val="1400"/>
              <a:buFont typeface="Gill Sans"/>
              <a:buNone/>
              <a:defRPr sz="2800" i="0" u="none" strike="noStrike" cap="none">
                <a:solidFill>
                  <a:schemeClr val="lt1"/>
                </a:solidFill>
                <a:latin typeface="Gill Sans"/>
                <a:ea typeface="Gill Sans"/>
                <a:cs typeface="Gill Sans"/>
                <a:sym typeface="Gill Sans"/>
              </a:defRPr>
            </a:lvl1pPr>
            <a:lvl2pPr lvl="1" indent="0" rtl="0">
              <a:spcBef>
                <a:spcPts val="0"/>
              </a:spcBef>
              <a:spcAft>
                <a:spcPts val="0"/>
              </a:spcAft>
              <a:buSzPts val="1400"/>
              <a:buFont typeface="Gill Sans"/>
              <a:buNone/>
              <a:defRPr sz="1800">
                <a:latin typeface="Gill Sans"/>
                <a:ea typeface="Gill Sans"/>
                <a:cs typeface="Gill Sans"/>
                <a:sym typeface="Gill Sans"/>
              </a:defRPr>
            </a:lvl2pPr>
            <a:lvl3pPr lvl="2" indent="0" rtl="0">
              <a:spcBef>
                <a:spcPts val="0"/>
              </a:spcBef>
              <a:spcAft>
                <a:spcPts val="0"/>
              </a:spcAft>
              <a:buSzPts val="1400"/>
              <a:buFont typeface="Gill Sans"/>
              <a:buNone/>
              <a:defRPr sz="1800">
                <a:latin typeface="Gill Sans"/>
                <a:ea typeface="Gill Sans"/>
                <a:cs typeface="Gill Sans"/>
                <a:sym typeface="Gill Sans"/>
              </a:defRPr>
            </a:lvl3pPr>
            <a:lvl4pPr lvl="3" indent="0" rtl="0">
              <a:spcBef>
                <a:spcPts val="0"/>
              </a:spcBef>
              <a:spcAft>
                <a:spcPts val="0"/>
              </a:spcAft>
              <a:buSzPts val="1400"/>
              <a:buFont typeface="Gill Sans"/>
              <a:buNone/>
              <a:defRPr sz="1800">
                <a:latin typeface="Gill Sans"/>
                <a:ea typeface="Gill Sans"/>
                <a:cs typeface="Gill Sans"/>
                <a:sym typeface="Gill Sans"/>
              </a:defRPr>
            </a:lvl4pPr>
            <a:lvl5pPr lvl="4" indent="0" rtl="0">
              <a:spcBef>
                <a:spcPts val="0"/>
              </a:spcBef>
              <a:spcAft>
                <a:spcPts val="0"/>
              </a:spcAft>
              <a:buSzPts val="1400"/>
              <a:buFont typeface="Gill Sans"/>
              <a:buNone/>
              <a:defRPr sz="1800">
                <a:latin typeface="Gill Sans"/>
                <a:ea typeface="Gill Sans"/>
                <a:cs typeface="Gill Sans"/>
                <a:sym typeface="Gill Sans"/>
              </a:defRPr>
            </a:lvl5pPr>
            <a:lvl6pPr lvl="5" indent="0" rtl="0">
              <a:spcBef>
                <a:spcPts val="0"/>
              </a:spcBef>
              <a:spcAft>
                <a:spcPts val="0"/>
              </a:spcAft>
              <a:buSzPts val="1400"/>
              <a:buFont typeface="Gill Sans"/>
              <a:buNone/>
              <a:defRPr sz="1800">
                <a:latin typeface="Gill Sans"/>
                <a:ea typeface="Gill Sans"/>
                <a:cs typeface="Gill Sans"/>
                <a:sym typeface="Gill Sans"/>
              </a:defRPr>
            </a:lvl6pPr>
            <a:lvl7pPr lvl="6" indent="0" rtl="0">
              <a:spcBef>
                <a:spcPts val="0"/>
              </a:spcBef>
              <a:spcAft>
                <a:spcPts val="0"/>
              </a:spcAft>
              <a:buSzPts val="1400"/>
              <a:buFont typeface="Gill Sans"/>
              <a:buNone/>
              <a:defRPr sz="1800">
                <a:latin typeface="Gill Sans"/>
                <a:ea typeface="Gill Sans"/>
                <a:cs typeface="Gill Sans"/>
                <a:sym typeface="Gill Sans"/>
              </a:defRPr>
            </a:lvl7pPr>
            <a:lvl8pPr lvl="7" indent="0" rtl="0">
              <a:spcBef>
                <a:spcPts val="0"/>
              </a:spcBef>
              <a:spcAft>
                <a:spcPts val="0"/>
              </a:spcAft>
              <a:buSzPts val="1400"/>
              <a:buFont typeface="Gill Sans"/>
              <a:buNone/>
              <a:defRPr sz="1800">
                <a:latin typeface="Gill Sans"/>
                <a:ea typeface="Gill Sans"/>
                <a:cs typeface="Gill Sans"/>
                <a:sym typeface="Gill Sans"/>
              </a:defRPr>
            </a:lvl8pPr>
            <a:lvl9pPr lvl="8" indent="0" rtl="0">
              <a:spcBef>
                <a:spcPts val="0"/>
              </a:spcBef>
              <a:spcAft>
                <a:spcPts val="0"/>
              </a:spcAft>
              <a:buSzPts val="1400"/>
              <a:buFont typeface="Gill Sans"/>
              <a:buNone/>
              <a:defRPr sz="1800">
                <a:latin typeface="Gill Sans"/>
                <a:ea typeface="Gill Sans"/>
                <a:cs typeface="Gill Sans"/>
                <a:sym typeface="Gill Sans"/>
              </a:defRPr>
            </a:lvl9pPr>
          </a:lstStyle>
          <a:p>
            <a:endParaRPr/>
          </a:p>
        </p:txBody>
      </p:sp>
      <p:sp>
        <p:nvSpPr>
          <p:cNvPr id="239" name="Google Shape;239;p41"/>
          <p:cNvSpPr>
            <a:spLocks noGrp="1"/>
          </p:cNvSpPr>
          <p:nvPr>
            <p:ph type="pic" idx="2"/>
          </p:nvPr>
        </p:nvSpPr>
        <p:spPr>
          <a:xfrm>
            <a:off x="152400" y="841921"/>
            <a:ext cx="4419600" cy="4148700"/>
          </a:xfrm>
          <a:prstGeom prst="rect">
            <a:avLst/>
          </a:prstGeom>
          <a:solidFill>
            <a:srgbClr val="E7E7E5"/>
          </a:solidFill>
          <a:ln>
            <a:noFill/>
          </a:ln>
        </p:spPr>
        <p:txBody>
          <a:bodyPr spcFirstLastPara="1" wrap="square" lIns="91175" tIns="91175" rIns="91175" bIns="91175" anchor="t" anchorCtr="0">
            <a:noAutofit/>
          </a:bodyPr>
          <a:lstStyle>
            <a:lvl1pPr marL="0" marR="0" lvl="0" indent="0" algn="l" rtl="0">
              <a:lnSpc>
                <a:spcPct val="100000"/>
              </a:lnSpc>
              <a:spcBef>
                <a:spcPts val="200"/>
              </a:spcBef>
              <a:spcAft>
                <a:spcPts val="0"/>
              </a:spcAft>
              <a:buClr>
                <a:srgbClr val="6C6463"/>
              </a:buClr>
              <a:buSzPts val="1400"/>
              <a:buFont typeface="Gill Sans"/>
              <a:buNone/>
              <a:defRPr sz="1200" i="0" u="none" strike="noStrike" cap="none">
                <a:solidFill>
                  <a:srgbClr val="6C6463"/>
                </a:solidFill>
                <a:latin typeface="Gill Sans"/>
                <a:ea typeface="Gill Sans"/>
                <a:cs typeface="Gill Sans"/>
                <a:sym typeface="Gill Sans"/>
              </a:defRPr>
            </a:lvl1pPr>
            <a:lvl2pPr marL="685800" marR="0" lvl="1" indent="-241300" algn="l" rtl="0">
              <a:spcBef>
                <a:spcPts val="0"/>
              </a:spcBef>
              <a:spcAft>
                <a:spcPts val="0"/>
              </a:spcAft>
              <a:buClr>
                <a:srgbClr val="6C6463"/>
              </a:buClr>
              <a:buSzPts val="1600"/>
              <a:buFont typeface="Gill Sans"/>
              <a:buChar char="–"/>
              <a:defRPr sz="1600" i="0" u="none" strike="noStrike" cap="none">
                <a:solidFill>
                  <a:srgbClr val="6C6463"/>
                </a:solidFill>
                <a:latin typeface="Gill Sans"/>
                <a:ea typeface="Gill Sans"/>
                <a:cs typeface="Gill Sans"/>
                <a:sym typeface="Gill Sans"/>
              </a:defRPr>
            </a:lvl2pPr>
            <a:lvl3pPr marL="914400" marR="0" lvl="2" indent="-241300" algn="l" rtl="0">
              <a:spcBef>
                <a:spcPts val="800"/>
              </a:spcBef>
              <a:spcAft>
                <a:spcPts val="0"/>
              </a:spcAft>
              <a:buClr>
                <a:srgbClr val="6C6463"/>
              </a:buClr>
              <a:buSzPts val="1800"/>
              <a:buFont typeface="Gill Sans"/>
              <a:buChar char="•"/>
              <a:defRPr sz="1800" i="0" u="none" strike="noStrike" cap="none">
                <a:solidFill>
                  <a:srgbClr val="6C6463"/>
                </a:solidFill>
                <a:latin typeface="Gill Sans"/>
                <a:ea typeface="Gill Sans"/>
                <a:cs typeface="Gill Sans"/>
                <a:sym typeface="Gill Sans"/>
              </a:defRPr>
            </a:lvl3pPr>
            <a:lvl4pPr marL="1143000" marR="0" lvl="3" indent="-228600" algn="l" rtl="0">
              <a:spcBef>
                <a:spcPts val="300"/>
              </a:spcBef>
              <a:spcAft>
                <a:spcPts val="0"/>
              </a:spcAft>
              <a:buClr>
                <a:srgbClr val="6C6463"/>
              </a:buClr>
              <a:buSzPts val="1600"/>
              <a:buFont typeface="Gill Sans"/>
              <a:buChar char="–"/>
              <a:defRPr sz="1600" i="0" u="none" strike="noStrike" cap="none">
                <a:solidFill>
                  <a:srgbClr val="6C6463"/>
                </a:solidFill>
                <a:latin typeface="Gill Sans"/>
                <a:ea typeface="Gill Sans"/>
                <a:cs typeface="Gill Sans"/>
                <a:sym typeface="Gill Sans"/>
              </a:defRPr>
            </a:lvl4pPr>
            <a:lvl5pPr marL="1244600" marR="0" lvl="4" indent="-228600" algn="l" rtl="0">
              <a:spcBef>
                <a:spcPts val="300"/>
              </a:spcBef>
              <a:spcAft>
                <a:spcPts val="0"/>
              </a:spcAft>
              <a:buClr>
                <a:srgbClr val="6C6463"/>
              </a:buClr>
              <a:buSzPts val="1400"/>
              <a:buFont typeface="Gill Sans"/>
              <a:buChar char="»"/>
              <a:defRPr sz="1400" i="0" u="none" strike="noStrike" cap="none">
                <a:solidFill>
                  <a:srgbClr val="6C6463"/>
                </a:solidFill>
                <a:latin typeface="Gill Sans"/>
                <a:ea typeface="Gill Sans"/>
                <a:cs typeface="Gill Sans"/>
                <a:sym typeface="Gill Sans"/>
              </a:defRPr>
            </a:lvl5pPr>
            <a:lvl6pPr marL="2501900" marR="0" lvl="5" indent="-215900" algn="l" rtl="0">
              <a:spcBef>
                <a:spcPts val="400"/>
              </a:spcBef>
              <a:spcAft>
                <a:spcPts val="0"/>
              </a:spcAft>
              <a:buClr>
                <a:schemeClr val="dk1"/>
              </a:buClr>
              <a:buSzPts val="2000"/>
              <a:buFont typeface="Gill Sans"/>
              <a:buChar char="•"/>
              <a:defRPr sz="2000" i="0" u="none" strike="noStrike" cap="none">
                <a:solidFill>
                  <a:schemeClr val="dk1"/>
                </a:solidFill>
                <a:latin typeface="Gill Sans"/>
                <a:ea typeface="Gill Sans"/>
                <a:cs typeface="Gill Sans"/>
                <a:sym typeface="Gill Sans"/>
              </a:defRPr>
            </a:lvl6pPr>
            <a:lvl7pPr marL="2959100" marR="0" lvl="6" indent="-215900" algn="l" rtl="0">
              <a:spcBef>
                <a:spcPts val="400"/>
              </a:spcBef>
              <a:spcAft>
                <a:spcPts val="0"/>
              </a:spcAft>
              <a:buClr>
                <a:schemeClr val="dk1"/>
              </a:buClr>
              <a:buSzPts val="2000"/>
              <a:buFont typeface="Gill Sans"/>
              <a:buChar char="•"/>
              <a:defRPr sz="2000" i="0" u="none" strike="noStrike" cap="none">
                <a:solidFill>
                  <a:schemeClr val="dk1"/>
                </a:solidFill>
                <a:latin typeface="Gill Sans"/>
                <a:ea typeface="Gill Sans"/>
                <a:cs typeface="Gill Sans"/>
                <a:sym typeface="Gill Sans"/>
              </a:defRPr>
            </a:lvl7pPr>
            <a:lvl8pPr marL="3416300" marR="0" lvl="7" indent="-228600" algn="l" rtl="0">
              <a:spcBef>
                <a:spcPts val="400"/>
              </a:spcBef>
              <a:spcAft>
                <a:spcPts val="0"/>
              </a:spcAft>
              <a:buClr>
                <a:schemeClr val="dk1"/>
              </a:buClr>
              <a:buSzPts val="2000"/>
              <a:buFont typeface="Gill Sans"/>
              <a:buChar char="•"/>
              <a:defRPr sz="2000" i="0" u="none" strike="noStrike" cap="none">
                <a:solidFill>
                  <a:schemeClr val="dk1"/>
                </a:solidFill>
                <a:latin typeface="Gill Sans"/>
                <a:ea typeface="Gill Sans"/>
                <a:cs typeface="Gill Sans"/>
                <a:sym typeface="Gill Sans"/>
              </a:defRPr>
            </a:lvl8pPr>
            <a:lvl9pPr marL="3873500" marR="0" lvl="8" indent="-228600" algn="l" rtl="0">
              <a:spcBef>
                <a:spcPts val="400"/>
              </a:spcBef>
              <a:spcAft>
                <a:spcPts val="0"/>
              </a:spcAft>
              <a:buClr>
                <a:schemeClr val="dk1"/>
              </a:buClr>
              <a:buSzPts val="2000"/>
              <a:buFont typeface="Gill Sans"/>
              <a:buChar char="•"/>
              <a:defRPr sz="2000" i="0" u="none" strike="noStrike" cap="none">
                <a:solidFill>
                  <a:schemeClr val="dk1"/>
                </a:solidFill>
                <a:latin typeface="Gill Sans"/>
                <a:ea typeface="Gill Sans"/>
                <a:cs typeface="Gill Sans"/>
                <a:sym typeface="Gill Sans"/>
              </a:defRPr>
            </a:lvl9pPr>
          </a:lstStyle>
          <a:p>
            <a:endParaRPr/>
          </a:p>
        </p:txBody>
      </p:sp>
      <p:sp>
        <p:nvSpPr>
          <p:cNvPr id="240" name="Google Shape;240;p41"/>
          <p:cNvSpPr txBox="1">
            <a:spLocks noGrp="1"/>
          </p:cNvSpPr>
          <p:nvPr>
            <p:ph type="sldNum" idx="12"/>
          </p:nvPr>
        </p:nvSpPr>
        <p:spPr>
          <a:xfrm>
            <a:off x="6858000" y="4806072"/>
            <a:ext cx="2133600" cy="184500"/>
          </a:xfrm>
          <a:prstGeom prst="rect">
            <a:avLst/>
          </a:prstGeom>
          <a:noFill/>
          <a:ln>
            <a:noFill/>
          </a:ln>
        </p:spPr>
        <p:txBody>
          <a:bodyPr spcFirstLastPara="1" wrap="square" lIns="91175" tIns="45575" rIns="91175" bIns="45575" anchor="ctr" anchorCtr="0">
            <a:noAutofit/>
          </a:bodyPr>
          <a:lstStyle>
            <a:lvl1pPr marL="0" marR="0" lvl="0" indent="0" algn="r" rtl="0">
              <a:spcBef>
                <a:spcPts val="0"/>
              </a:spcBef>
              <a:buNone/>
              <a:defRPr sz="600" b="0" i="0" u="none" strike="noStrike" cap="none">
                <a:solidFill>
                  <a:srgbClr val="6C6463"/>
                </a:solidFill>
                <a:latin typeface="Cabin"/>
                <a:ea typeface="Cabin"/>
                <a:cs typeface="Cabin"/>
                <a:sym typeface="Cabin"/>
              </a:defRPr>
            </a:lvl1pPr>
            <a:lvl2pPr marL="0" marR="0" lvl="1" indent="0" algn="r" rtl="0">
              <a:spcBef>
                <a:spcPts val="0"/>
              </a:spcBef>
              <a:buNone/>
              <a:defRPr sz="600" b="0" i="0" u="none" strike="noStrike" cap="none">
                <a:solidFill>
                  <a:srgbClr val="6C6463"/>
                </a:solidFill>
                <a:latin typeface="Cabin"/>
                <a:ea typeface="Cabin"/>
                <a:cs typeface="Cabin"/>
                <a:sym typeface="Cabin"/>
              </a:defRPr>
            </a:lvl2pPr>
            <a:lvl3pPr marL="0" marR="0" lvl="2" indent="0" algn="r" rtl="0">
              <a:spcBef>
                <a:spcPts val="0"/>
              </a:spcBef>
              <a:buNone/>
              <a:defRPr sz="600" b="0" i="0" u="none" strike="noStrike" cap="none">
                <a:solidFill>
                  <a:srgbClr val="6C6463"/>
                </a:solidFill>
                <a:latin typeface="Cabin"/>
                <a:ea typeface="Cabin"/>
                <a:cs typeface="Cabin"/>
                <a:sym typeface="Cabin"/>
              </a:defRPr>
            </a:lvl3pPr>
            <a:lvl4pPr marL="0" marR="0" lvl="3" indent="0" algn="r" rtl="0">
              <a:spcBef>
                <a:spcPts val="0"/>
              </a:spcBef>
              <a:buNone/>
              <a:defRPr sz="600" b="0" i="0" u="none" strike="noStrike" cap="none">
                <a:solidFill>
                  <a:srgbClr val="6C6463"/>
                </a:solidFill>
                <a:latin typeface="Cabin"/>
                <a:ea typeface="Cabin"/>
                <a:cs typeface="Cabin"/>
                <a:sym typeface="Cabin"/>
              </a:defRPr>
            </a:lvl4pPr>
            <a:lvl5pPr marL="0" marR="0" lvl="4" indent="0" algn="r" rtl="0">
              <a:spcBef>
                <a:spcPts val="0"/>
              </a:spcBef>
              <a:buNone/>
              <a:defRPr sz="600" b="0" i="0" u="none" strike="noStrike" cap="none">
                <a:solidFill>
                  <a:srgbClr val="6C6463"/>
                </a:solidFill>
                <a:latin typeface="Cabin"/>
                <a:ea typeface="Cabin"/>
                <a:cs typeface="Cabin"/>
                <a:sym typeface="Cabin"/>
              </a:defRPr>
            </a:lvl5pPr>
            <a:lvl6pPr marL="0" marR="0" lvl="5" indent="0" algn="r" rtl="0">
              <a:spcBef>
                <a:spcPts val="0"/>
              </a:spcBef>
              <a:buNone/>
              <a:defRPr sz="600" b="0" i="0" u="none" strike="noStrike" cap="none">
                <a:solidFill>
                  <a:srgbClr val="6C6463"/>
                </a:solidFill>
                <a:latin typeface="Cabin"/>
                <a:ea typeface="Cabin"/>
                <a:cs typeface="Cabin"/>
                <a:sym typeface="Cabin"/>
              </a:defRPr>
            </a:lvl6pPr>
            <a:lvl7pPr marL="0" marR="0" lvl="6" indent="0" algn="r" rtl="0">
              <a:spcBef>
                <a:spcPts val="0"/>
              </a:spcBef>
              <a:buNone/>
              <a:defRPr sz="600" b="0" i="0" u="none" strike="noStrike" cap="none">
                <a:solidFill>
                  <a:srgbClr val="6C6463"/>
                </a:solidFill>
                <a:latin typeface="Cabin"/>
                <a:ea typeface="Cabin"/>
                <a:cs typeface="Cabin"/>
                <a:sym typeface="Cabin"/>
              </a:defRPr>
            </a:lvl7pPr>
            <a:lvl8pPr marL="0" marR="0" lvl="7" indent="0" algn="r" rtl="0">
              <a:spcBef>
                <a:spcPts val="0"/>
              </a:spcBef>
              <a:buNone/>
              <a:defRPr sz="600" b="0" i="0" u="none" strike="noStrike" cap="none">
                <a:solidFill>
                  <a:srgbClr val="6C6463"/>
                </a:solidFill>
                <a:latin typeface="Cabin"/>
                <a:ea typeface="Cabin"/>
                <a:cs typeface="Cabin"/>
                <a:sym typeface="Cabin"/>
              </a:defRPr>
            </a:lvl8pPr>
            <a:lvl9pPr marL="0" marR="0" lvl="8" indent="0" algn="r" rtl="0">
              <a:spcBef>
                <a:spcPts val="0"/>
              </a:spcBef>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241" name="Google Shape;241;p41"/>
          <p:cNvSpPr txBox="1">
            <a:spLocks noGrp="1"/>
          </p:cNvSpPr>
          <p:nvPr>
            <p:ph type="body" idx="1"/>
          </p:nvPr>
        </p:nvSpPr>
        <p:spPr>
          <a:xfrm rot="-5400000">
            <a:off x="3450910" y="1890753"/>
            <a:ext cx="2057400" cy="184800"/>
          </a:xfrm>
          <a:prstGeom prst="rect">
            <a:avLst/>
          </a:prstGeom>
          <a:noFill/>
          <a:ln>
            <a:noFill/>
          </a:ln>
        </p:spPr>
        <p:txBody>
          <a:bodyPr spcFirstLastPara="1" wrap="square" lIns="91175" tIns="91175" rIns="91175" bIns="91175" anchor="t" anchorCtr="0">
            <a:noAutofit/>
          </a:bodyPr>
          <a:lstStyle>
            <a:lvl1pPr marL="457200" marR="0" lvl="0" indent="-228600" algn="r" rtl="0">
              <a:spcBef>
                <a:spcPts val="0"/>
              </a:spcBef>
              <a:spcAft>
                <a:spcPts val="0"/>
              </a:spcAft>
              <a:buClr>
                <a:srgbClr val="FFFFFF"/>
              </a:buClr>
              <a:buSzPts val="1600"/>
              <a:buNone/>
              <a:defRPr sz="600" i="0" u="none" strike="noStrike" cap="none">
                <a:solidFill>
                  <a:srgbClr val="FFFFFF"/>
                </a:solidFill>
              </a:defRPr>
            </a:lvl1pPr>
            <a:lvl2pPr marL="914400" marR="0" lvl="1" indent="-228600" algn="l" rtl="0">
              <a:spcBef>
                <a:spcPts val="800"/>
              </a:spcBef>
              <a:spcAft>
                <a:spcPts val="0"/>
              </a:spcAft>
              <a:buClr>
                <a:schemeClr val="lt1"/>
              </a:buClr>
              <a:buSzPts val="1600"/>
              <a:buNone/>
              <a:defRPr sz="1800" i="0" u="none" strike="noStrike" cap="none">
                <a:solidFill>
                  <a:schemeClr val="lt1"/>
                </a:solidFill>
              </a:defRPr>
            </a:lvl2pPr>
            <a:lvl3pPr marL="1371600" marR="0" lvl="2" indent="-228600" algn="l" rtl="0">
              <a:spcBef>
                <a:spcPts val="800"/>
              </a:spcBef>
              <a:spcAft>
                <a:spcPts val="0"/>
              </a:spcAft>
              <a:buClr>
                <a:schemeClr val="lt1"/>
              </a:buClr>
              <a:buSzPts val="1800"/>
              <a:buNone/>
              <a:defRPr sz="1600" i="0" u="none" strike="noStrike" cap="none">
                <a:solidFill>
                  <a:schemeClr val="lt1"/>
                </a:solidFill>
              </a:defRPr>
            </a:lvl3pPr>
            <a:lvl4pPr marL="1828800" marR="0" lvl="3" indent="-228600" algn="l" rtl="0">
              <a:spcBef>
                <a:spcPts val="300"/>
              </a:spcBef>
              <a:spcAft>
                <a:spcPts val="0"/>
              </a:spcAft>
              <a:buClr>
                <a:schemeClr val="lt1"/>
              </a:buClr>
              <a:buSzPts val="1600"/>
              <a:buNone/>
              <a:defRPr sz="1400" i="0" u="none" strike="noStrike" cap="none">
                <a:solidFill>
                  <a:schemeClr val="lt1"/>
                </a:solidFill>
              </a:defRPr>
            </a:lvl4pPr>
            <a:lvl5pPr marL="2286000" marR="0" lvl="4" indent="-228600" algn="l" rtl="0">
              <a:spcBef>
                <a:spcPts val="200"/>
              </a:spcBef>
              <a:spcAft>
                <a:spcPts val="0"/>
              </a:spcAft>
              <a:buClr>
                <a:schemeClr val="lt1"/>
              </a:buClr>
              <a:buSzPts val="1400"/>
              <a:buNone/>
              <a:defRPr sz="1200" i="0" u="none" strike="noStrike" cap="none">
                <a:solidFill>
                  <a:schemeClr val="lt1"/>
                </a:solidFill>
              </a:defRPr>
            </a:lvl5pPr>
            <a:lvl6pPr marL="2743200" marR="0" lvl="5" indent="-355600" algn="l" rtl="0">
              <a:spcBef>
                <a:spcPts val="400"/>
              </a:spcBef>
              <a:spcAft>
                <a:spcPts val="0"/>
              </a:spcAft>
              <a:buClr>
                <a:schemeClr val="dk1"/>
              </a:buClr>
              <a:buSzPts val="2000"/>
              <a:buChar char="•"/>
              <a:defRPr sz="2000" i="0" u="none" strike="noStrike" cap="none">
                <a:solidFill>
                  <a:schemeClr val="dk1"/>
                </a:solidFill>
              </a:defRPr>
            </a:lvl6pPr>
            <a:lvl7pPr marL="3200400" marR="0" lvl="6" indent="-355600" algn="l" rtl="0">
              <a:spcBef>
                <a:spcPts val="400"/>
              </a:spcBef>
              <a:spcAft>
                <a:spcPts val="0"/>
              </a:spcAft>
              <a:buClr>
                <a:schemeClr val="dk1"/>
              </a:buClr>
              <a:buSzPts val="2000"/>
              <a:buChar char="•"/>
              <a:defRPr sz="2000" i="0" u="none" strike="noStrike" cap="none">
                <a:solidFill>
                  <a:schemeClr val="dk1"/>
                </a:solidFill>
              </a:defRPr>
            </a:lvl7pPr>
            <a:lvl8pPr marL="3657600" marR="0" lvl="7" indent="-355600" algn="l" rtl="0">
              <a:spcBef>
                <a:spcPts val="400"/>
              </a:spcBef>
              <a:spcAft>
                <a:spcPts val="0"/>
              </a:spcAft>
              <a:buClr>
                <a:schemeClr val="dk1"/>
              </a:buClr>
              <a:buSzPts val="2000"/>
              <a:buChar char="•"/>
              <a:defRPr sz="2000" i="0" u="none" strike="noStrike" cap="none">
                <a:solidFill>
                  <a:schemeClr val="dk1"/>
                </a:solidFill>
              </a:defRPr>
            </a:lvl8pPr>
            <a:lvl9pPr marL="4114800" marR="0" lvl="8" indent="-355600" algn="l" rtl="0">
              <a:spcBef>
                <a:spcPts val="400"/>
              </a:spcBef>
              <a:spcAft>
                <a:spcPts val="0"/>
              </a:spcAft>
              <a:buClr>
                <a:schemeClr val="dk1"/>
              </a:buClr>
              <a:buSzPts val="2000"/>
              <a:buChar char="•"/>
              <a:defRPr sz="2000" i="0" u="none" strike="noStrike" cap="none">
                <a:solidFill>
                  <a:schemeClr val="dk1"/>
                </a:solidFill>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42"/>
        <p:cNvGrpSpPr/>
        <p:nvPr/>
      </p:nvGrpSpPr>
      <p:grpSpPr>
        <a:xfrm>
          <a:off x="0" y="0"/>
          <a:ext cx="0" cy="0"/>
          <a:chOff x="0" y="0"/>
          <a:chExt cx="0" cy="0"/>
        </a:xfrm>
      </p:grpSpPr>
      <p:sp>
        <p:nvSpPr>
          <p:cNvPr id="243" name="Google Shape;243;p42"/>
          <p:cNvSpPr txBox="1">
            <a:spLocks noGrp="1"/>
          </p:cNvSpPr>
          <p:nvPr>
            <p:ph type="title"/>
          </p:nvPr>
        </p:nvSpPr>
        <p:spPr>
          <a:xfrm>
            <a:off x="311700" y="445025"/>
            <a:ext cx="8520600" cy="572700"/>
          </a:xfrm>
          <a:prstGeom prst="rect">
            <a:avLst/>
          </a:prstGeom>
        </p:spPr>
        <p:txBody>
          <a:bodyPr spcFirstLastPara="1" wrap="square" lIns="91175" tIns="91175" rIns="91175" bIns="91175" anchor="b"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44" name="Google Shape;244;p42"/>
          <p:cNvSpPr txBox="1">
            <a:spLocks noGrp="1"/>
          </p:cNvSpPr>
          <p:nvPr>
            <p:ph type="body" idx="1"/>
          </p:nvPr>
        </p:nvSpPr>
        <p:spPr>
          <a:xfrm>
            <a:off x="311700" y="1152475"/>
            <a:ext cx="8520600" cy="3416100"/>
          </a:xfrm>
          <a:prstGeom prst="rect">
            <a:avLst/>
          </a:prstGeom>
        </p:spPr>
        <p:txBody>
          <a:bodyPr spcFirstLastPara="1" wrap="square" lIns="91175" tIns="91175" rIns="91175" bIns="91175" anchor="t" anchorCtr="0">
            <a:noAutofit/>
          </a:bodyPr>
          <a:lstStyle>
            <a:lvl1pPr marL="457200" lvl="0" indent="-330200" rtl="0">
              <a:spcBef>
                <a:spcPts val="0"/>
              </a:spcBef>
              <a:spcAft>
                <a:spcPts val="0"/>
              </a:spcAft>
              <a:buSzPts val="1600"/>
              <a:buChar char="•"/>
              <a:defRPr/>
            </a:lvl1pPr>
            <a:lvl2pPr marL="914400" lvl="1" indent="-330200" rtl="0">
              <a:spcBef>
                <a:spcPts val="800"/>
              </a:spcBef>
              <a:spcAft>
                <a:spcPts val="0"/>
              </a:spcAft>
              <a:buSzPts val="1600"/>
              <a:buChar char="–"/>
              <a:defRPr/>
            </a:lvl2pPr>
            <a:lvl3pPr marL="1371600" lvl="2" indent="-342900" rtl="0">
              <a:spcBef>
                <a:spcPts val="800"/>
              </a:spcBef>
              <a:spcAft>
                <a:spcPts val="0"/>
              </a:spcAft>
              <a:buSzPts val="1800"/>
              <a:buChar char="•"/>
              <a:defRPr/>
            </a:lvl3pPr>
            <a:lvl4pPr marL="1828800" lvl="3" indent="-330200" rtl="0">
              <a:spcBef>
                <a:spcPts val="300"/>
              </a:spcBef>
              <a:spcAft>
                <a:spcPts val="0"/>
              </a:spcAft>
              <a:buSzPts val="1600"/>
              <a:buChar char="–"/>
              <a:defRPr/>
            </a:lvl4pPr>
            <a:lvl5pPr marL="2286000" lvl="4" indent="-317500" rtl="0">
              <a:spcBef>
                <a:spcPts val="300"/>
              </a:spcBef>
              <a:spcAft>
                <a:spcPts val="0"/>
              </a:spcAft>
              <a:buSzPts val="1400"/>
              <a:buChar char="»"/>
              <a:defRPr/>
            </a:lvl5pPr>
            <a:lvl6pPr marL="2743200" lvl="5" indent="-355600" rtl="0">
              <a:spcBef>
                <a:spcPts val="400"/>
              </a:spcBef>
              <a:spcAft>
                <a:spcPts val="0"/>
              </a:spcAft>
              <a:buSzPts val="2000"/>
              <a:buChar char="•"/>
              <a:defRPr/>
            </a:lvl6pPr>
            <a:lvl7pPr marL="3200400" lvl="6" indent="-355600" rtl="0">
              <a:spcBef>
                <a:spcPts val="400"/>
              </a:spcBef>
              <a:spcAft>
                <a:spcPts val="0"/>
              </a:spcAft>
              <a:buSzPts val="2000"/>
              <a:buChar char="•"/>
              <a:defRPr/>
            </a:lvl7pPr>
            <a:lvl8pPr marL="3657600" lvl="7" indent="-355600" rtl="0">
              <a:spcBef>
                <a:spcPts val="400"/>
              </a:spcBef>
              <a:spcAft>
                <a:spcPts val="0"/>
              </a:spcAft>
              <a:buSzPts val="2000"/>
              <a:buChar char="•"/>
              <a:defRPr/>
            </a:lvl8pPr>
            <a:lvl9pPr marL="4114800" lvl="8" indent="-355600" rtl="0">
              <a:spcBef>
                <a:spcPts val="400"/>
              </a:spcBef>
              <a:spcAft>
                <a:spcPts val="0"/>
              </a:spcAft>
              <a:buSzPts val="2000"/>
              <a:buChar char="•"/>
              <a:defRPr/>
            </a:lvl9pPr>
          </a:lstStyle>
          <a:p>
            <a:endParaRPr/>
          </a:p>
        </p:txBody>
      </p:sp>
      <p:sp>
        <p:nvSpPr>
          <p:cNvPr id="245" name="Google Shape;245;p42"/>
          <p:cNvSpPr txBox="1">
            <a:spLocks noGrp="1"/>
          </p:cNvSpPr>
          <p:nvPr>
            <p:ph type="sldNum" idx="12"/>
          </p:nvPr>
        </p:nvSpPr>
        <p:spPr>
          <a:xfrm>
            <a:off x="8472458" y="4663217"/>
            <a:ext cx="548700" cy="393600"/>
          </a:xfrm>
          <a:prstGeom prst="rect">
            <a:avLst/>
          </a:prstGeom>
        </p:spPr>
        <p:txBody>
          <a:bodyPr spcFirstLastPara="1" wrap="square" lIns="91175" tIns="45575" rIns="91175" bIns="455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46"/>
        <p:cNvGrpSpPr/>
        <p:nvPr/>
      </p:nvGrpSpPr>
      <p:grpSpPr>
        <a:xfrm>
          <a:off x="0" y="0"/>
          <a:ext cx="0" cy="0"/>
          <a:chOff x="0" y="0"/>
          <a:chExt cx="0" cy="0"/>
        </a:xfrm>
      </p:grpSpPr>
      <p:sp>
        <p:nvSpPr>
          <p:cNvPr id="247" name="Google Shape;247;p43"/>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48" name="Google Shape;248;p43"/>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dk1"/>
              </a:buClr>
              <a:buSzPts val="1800"/>
              <a:buNone/>
              <a:defRPr sz="1800"/>
            </a:lvl1pPr>
            <a:lvl2pPr lvl="1" algn="ctr" rtl="0">
              <a:lnSpc>
                <a:spcPct val="90000"/>
              </a:lnSpc>
              <a:spcBef>
                <a:spcPts val="800"/>
              </a:spcBef>
              <a:spcAft>
                <a:spcPts val="0"/>
              </a:spcAft>
              <a:buClr>
                <a:schemeClr val="dk1"/>
              </a:buClr>
              <a:buSzPts val="1500"/>
              <a:buNone/>
              <a:defRPr sz="1500"/>
            </a:lvl2pPr>
            <a:lvl3pPr lvl="2" algn="ctr" rtl="0">
              <a:lnSpc>
                <a:spcPct val="90000"/>
              </a:lnSpc>
              <a:spcBef>
                <a:spcPts val="8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249" name="Google Shape;249;p4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250" name="Google Shape;250;p4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251" name="Google Shape;251;p4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Red/Gray 1 Content 1">
  <p:cSld name="1_Red/Gray 1 Content_2">
    <p:bg>
      <p:bgPr>
        <a:solidFill>
          <a:srgbClr val="CFCDC9"/>
        </a:solidFill>
        <a:effectLst/>
      </p:bgPr>
    </p:bg>
    <p:spTree>
      <p:nvGrpSpPr>
        <p:cNvPr id="1" name="Shape 252"/>
        <p:cNvGrpSpPr/>
        <p:nvPr/>
      </p:nvGrpSpPr>
      <p:grpSpPr>
        <a:xfrm>
          <a:off x="0" y="0"/>
          <a:ext cx="0" cy="0"/>
          <a:chOff x="0" y="0"/>
          <a:chExt cx="0" cy="0"/>
        </a:xfrm>
      </p:grpSpPr>
      <p:sp>
        <p:nvSpPr>
          <p:cNvPr id="253" name="Google Shape;253;p44"/>
          <p:cNvSpPr txBox="1">
            <a:spLocks noGrp="1"/>
          </p:cNvSpPr>
          <p:nvPr>
            <p:ph type="dt" idx="10"/>
          </p:nvPr>
        </p:nvSpPr>
        <p:spPr>
          <a:xfrm>
            <a:off x="152400" y="4806072"/>
            <a:ext cx="2133600" cy="1848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254" name="Google Shape;254;p44"/>
          <p:cNvSpPr txBox="1">
            <a:spLocks noGrp="1"/>
          </p:cNvSpPr>
          <p:nvPr>
            <p:ph type="ftr" idx="11"/>
          </p:nvPr>
        </p:nvSpPr>
        <p:spPr>
          <a:xfrm>
            <a:off x="3124200" y="4806072"/>
            <a:ext cx="2895600" cy="1848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255" name="Google Shape;255;p44"/>
          <p:cNvSpPr txBox="1">
            <a:spLocks noGrp="1"/>
          </p:cNvSpPr>
          <p:nvPr>
            <p:ph type="sldNum" idx="12"/>
          </p:nvPr>
        </p:nvSpPr>
        <p:spPr>
          <a:xfrm>
            <a:off x="6858000" y="4806072"/>
            <a:ext cx="2133600" cy="1848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256" name="Google Shape;256;p44"/>
          <p:cNvSpPr txBox="1">
            <a:spLocks noGrp="1"/>
          </p:cNvSpPr>
          <p:nvPr>
            <p:ph type="title"/>
          </p:nvPr>
        </p:nvSpPr>
        <p:spPr>
          <a:xfrm>
            <a:off x="686104" y="677486"/>
            <a:ext cx="7772400" cy="4581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BA0C2F"/>
              </a:buClr>
              <a:buSzPts val="1400"/>
              <a:buFont typeface="Cabin"/>
              <a:buNone/>
              <a:defRPr sz="2400" b="0" i="0" u="none" strike="noStrike" cap="none">
                <a:solidFill>
                  <a:srgbClr val="BA0C2F"/>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57" name="Google Shape;257;p44"/>
          <p:cNvSpPr txBox="1">
            <a:spLocks noGrp="1"/>
          </p:cNvSpPr>
          <p:nvPr>
            <p:ph type="body" idx="1"/>
          </p:nvPr>
        </p:nvSpPr>
        <p:spPr>
          <a:xfrm>
            <a:off x="685800" y="1286662"/>
            <a:ext cx="7772400" cy="3174900"/>
          </a:xfrm>
          <a:prstGeom prst="rect">
            <a:avLst/>
          </a:prstGeom>
          <a:noFill/>
          <a:ln>
            <a:noFill/>
          </a:ln>
        </p:spPr>
        <p:txBody>
          <a:bodyPr spcFirstLastPara="1" wrap="square" lIns="91425" tIns="91425" rIns="91425" bIns="91425" anchor="t" anchorCtr="0">
            <a:noAutofit/>
          </a:bodyPr>
          <a:lstStyle>
            <a:lvl1pPr marL="457200" marR="0" lvl="0" indent="-330200" algn="l" rtl="0">
              <a:lnSpc>
                <a:spcPct val="100000"/>
              </a:lnSpc>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1pPr>
            <a:lvl2pPr marL="914400" marR="0" lvl="1" indent="-330200" algn="l" rtl="0">
              <a:lnSpc>
                <a:spcPct val="100000"/>
              </a:lnSpc>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1371600" marR="0" lvl="2" indent="-342900" algn="l" rtl="0">
              <a:lnSpc>
                <a:spcPct val="100000"/>
              </a:lnSpc>
              <a:spcBef>
                <a:spcPts val="8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L="1828800" marR="0" lvl="3" indent="-330200" algn="l" rtl="0">
              <a:lnSpc>
                <a:spcPct val="100000"/>
              </a:lnSpc>
              <a:spcBef>
                <a:spcPts val="3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L="2286000" marR="0" lvl="4" indent="-317500" algn="l" rtl="0">
              <a:lnSpc>
                <a:spcPct val="100000"/>
              </a:lnSpc>
              <a:spcBef>
                <a:spcPts val="30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Content Blue Header">
  <p:cSld name="Content Blue Header">
    <p:spTree>
      <p:nvGrpSpPr>
        <p:cNvPr id="1" name="Shape 258"/>
        <p:cNvGrpSpPr/>
        <p:nvPr/>
      </p:nvGrpSpPr>
      <p:grpSpPr>
        <a:xfrm>
          <a:off x="0" y="0"/>
          <a:ext cx="0" cy="0"/>
          <a:chOff x="0" y="0"/>
          <a:chExt cx="0" cy="0"/>
        </a:xfrm>
      </p:grpSpPr>
      <p:sp>
        <p:nvSpPr>
          <p:cNvPr id="259" name="Google Shape;259;p45"/>
          <p:cNvSpPr/>
          <p:nvPr/>
        </p:nvSpPr>
        <p:spPr>
          <a:xfrm>
            <a:off x="0" y="-1"/>
            <a:ext cx="9144000" cy="6171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60" name="Google Shape;260;p45"/>
          <p:cNvSpPr txBox="1">
            <a:spLocks noGrp="1"/>
          </p:cNvSpPr>
          <p:nvPr>
            <p:ph type="body" idx="1"/>
          </p:nvPr>
        </p:nvSpPr>
        <p:spPr>
          <a:xfrm>
            <a:off x="172515" y="152863"/>
            <a:ext cx="8768100" cy="342600"/>
          </a:xfrm>
          <a:prstGeom prst="rect">
            <a:avLst/>
          </a:prstGeom>
          <a:noFill/>
          <a:ln>
            <a:noFill/>
          </a:ln>
        </p:spPr>
        <p:txBody>
          <a:bodyPr spcFirstLastPara="1" wrap="square" lIns="0" tIns="0" rIns="0" bIns="0" anchor="t" anchorCtr="0">
            <a:normAutofit/>
          </a:bodyPr>
          <a:lstStyle>
            <a:lvl1pPr marL="457200" lvl="0" indent="-228600" algn="l" rtl="0">
              <a:lnSpc>
                <a:spcPct val="90000"/>
              </a:lnSpc>
              <a:spcBef>
                <a:spcPts val="1000"/>
              </a:spcBef>
              <a:spcAft>
                <a:spcPts val="0"/>
              </a:spcAft>
              <a:buClr>
                <a:schemeClr val="lt1"/>
              </a:buClr>
              <a:buSzPts val="3200"/>
              <a:buFont typeface="Calibri"/>
              <a:buNone/>
              <a:defRPr sz="3200">
                <a:solidFill>
                  <a:schemeClr val="lt1"/>
                </a:solidFill>
                <a:latin typeface="Calibri"/>
                <a:ea typeface="Calibri"/>
                <a:cs typeface="Calibri"/>
                <a:sym typeface="Calibri"/>
              </a:defRPr>
            </a:lvl1pPr>
            <a:lvl2pPr marL="914400" lvl="1" indent="-342900" algn="l" rtl="0">
              <a:lnSpc>
                <a:spcPct val="90000"/>
              </a:lnSpc>
              <a:spcBef>
                <a:spcPts val="800"/>
              </a:spcBef>
              <a:spcAft>
                <a:spcPts val="0"/>
              </a:spcAft>
              <a:buClr>
                <a:schemeClr val="dk1"/>
              </a:buClr>
              <a:buSzPts val="1800"/>
              <a:buChar char="–"/>
              <a:defRPr/>
            </a:lvl2pPr>
            <a:lvl3pPr marL="1371600" lvl="2" indent="-342900" algn="l" rtl="0">
              <a:lnSpc>
                <a:spcPct val="90000"/>
              </a:lnSpc>
              <a:spcBef>
                <a:spcPts val="8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61" name="Google Shape;261;p45"/>
          <p:cNvSpPr txBox="1">
            <a:spLocks noGrp="1"/>
          </p:cNvSpPr>
          <p:nvPr>
            <p:ph type="body" idx="2"/>
          </p:nvPr>
        </p:nvSpPr>
        <p:spPr>
          <a:xfrm>
            <a:off x="200651" y="718536"/>
            <a:ext cx="8710500" cy="1438800"/>
          </a:xfrm>
          <a:prstGeom prst="rect">
            <a:avLst/>
          </a:prstGeom>
          <a:noFill/>
          <a:ln>
            <a:noFill/>
          </a:ln>
        </p:spPr>
        <p:txBody>
          <a:bodyPr spcFirstLastPara="1" wrap="square" lIns="0" tIns="0" rIns="0" bIns="0" anchor="t" anchorCtr="0">
            <a:spAutoFit/>
          </a:bodyPr>
          <a:lstStyle>
            <a:lvl1pPr marL="457200" lvl="0" indent="-228600" algn="l" rtl="0">
              <a:lnSpc>
                <a:spcPct val="90000"/>
              </a:lnSpc>
              <a:spcBef>
                <a:spcPts val="1000"/>
              </a:spcBef>
              <a:spcAft>
                <a:spcPts val="0"/>
              </a:spcAft>
              <a:buClr>
                <a:schemeClr val="dk1"/>
              </a:buClr>
              <a:buSzPts val="2400"/>
              <a:buNone/>
              <a:defRPr sz="2400">
                <a:solidFill>
                  <a:schemeClr val="dk1"/>
                </a:solidFill>
                <a:latin typeface="Calibri"/>
                <a:ea typeface="Calibri"/>
                <a:cs typeface="Calibri"/>
                <a:sym typeface="Calibri"/>
              </a:defRPr>
            </a:lvl1pPr>
            <a:lvl2pPr marL="914400" lvl="1" indent="-381000" algn="l" rtl="0">
              <a:lnSpc>
                <a:spcPct val="90000"/>
              </a:lnSpc>
              <a:spcBef>
                <a:spcPts val="800"/>
              </a:spcBef>
              <a:spcAft>
                <a:spcPts val="0"/>
              </a:spcAft>
              <a:buClr>
                <a:schemeClr val="dk1"/>
              </a:buClr>
              <a:buSzPts val="2400"/>
              <a:buChar char="–"/>
              <a:defRPr sz="2400">
                <a:solidFill>
                  <a:schemeClr val="dk1"/>
                </a:solidFill>
                <a:latin typeface="Calibri"/>
                <a:ea typeface="Calibri"/>
                <a:cs typeface="Calibri"/>
                <a:sym typeface="Calibri"/>
              </a:defRPr>
            </a:lvl2pPr>
            <a:lvl3pPr marL="1371600" lvl="2" indent="-381000" algn="l" rtl="0">
              <a:lnSpc>
                <a:spcPct val="90000"/>
              </a:lnSpc>
              <a:spcBef>
                <a:spcPts val="800"/>
              </a:spcBef>
              <a:spcAft>
                <a:spcPts val="0"/>
              </a:spcAft>
              <a:buClr>
                <a:schemeClr val="dk1"/>
              </a:buClr>
              <a:buSzPts val="2400"/>
              <a:buFont typeface="Quattrocento Sans"/>
              <a:buChar char="–"/>
              <a:defRPr sz="2400">
                <a:solidFill>
                  <a:schemeClr val="dk1"/>
                </a:solidFill>
                <a:latin typeface="Calibri"/>
                <a:ea typeface="Calibri"/>
                <a:cs typeface="Calibri"/>
                <a:sym typeface="Calibri"/>
              </a:defRPr>
            </a:lvl3pPr>
            <a:lvl4pPr marL="1828800" lvl="3" indent="-381000" algn="l" rtl="0">
              <a:lnSpc>
                <a:spcPct val="90000"/>
              </a:lnSpc>
              <a:spcBef>
                <a:spcPts val="500"/>
              </a:spcBef>
              <a:spcAft>
                <a:spcPts val="0"/>
              </a:spcAft>
              <a:buClr>
                <a:schemeClr val="dk1"/>
              </a:buClr>
              <a:buSzPts val="2400"/>
              <a:buFont typeface="Noto Sans Symbols"/>
              <a:buChar char="▪"/>
              <a:defRPr sz="2400">
                <a:solidFill>
                  <a:schemeClr val="dk1"/>
                </a:solidFill>
                <a:latin typeface="Calibri"/>
                <a:ea typeface="Calibri"/>
                <a:cs typeface="Calibri"/>
                <a:sym typeface="Calibri"/>
              </a:defRPr>
            </a:lvl4pPr>
            <a:lvl5pPr marL="2286000" lvl="4" indent="-381000" algn="l" rtl="0">
              <a:lnSpc>
                <a:spcPct val="90000"/>
              </a:lnSpc>
              <a:spcBef>
                <a:spcPts val="500"/>
              </a:spcBef>
              <a:spcAft>
                <a:spcPts val="0"/>
              </a:spcAft>
              <a:buClr>
                <a:schemeClr val="dk1"/>
              </a:buClr>
              <a:buSzPts val="2400"/>
              <a:buFont typeface="Century Gothic"/>
              <a:buChar char="○"/>
              <a:defRPr sz="2400">
                <a:solidFill>
                  <a:schemeClr val="dk1"/>
                </a:solidFill>
                <a:latin typeface="Calibri"/>
                <a:ea typeface="Calibri"/>
                <a:cs typeface="Calibri"/>
                <a:sym typeface="Calibri"/>
              </a:defRPr>
            </a:lvl5pPr>
            <a:lvl6pPr marL="2743200" lvl="5" indent="-381000" algn="l" rtl="0">
              <a:lnSpc>
                <a:spcPct val="90000"/>
              </a:lnSpc>
              <a:spcBef>
                <a:spcPts val="500"/>
              </a:spcBef>
              <a:spcAft>
                <a:spcPts val="0"/>
              </a:spcAft>
              <a:buClr>
                <a:schemeClr val="dk1"/>
              </a:buClr>
              <a:buSzPts val="2400"/>
              <a:buChar char="•"/>
              <a:defRPr sz="2400"/>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62" name="Google Shape;262;p45"/>
          <p:cNvSpPr/>
          <p:nvPr/>
        </p:nvSpPr>
        <p:spPr>
          <a:xfrm>
            <a:off x="8148795" y="4802677"/>
            <a:ext cx="372300" cy="207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 sz="1200" b="0" i="0" u="none" strike="noStrike" cap="none">
                <a:solidFill>
                  <a:srgbClr val="898989"/>
                </a:solidFill>
                <a:latin typeface="Calibri"/>
                <a:ea typeface="Calibri"/>
                <a:cs typeface="Calibri"/>
                <a:sym typeface="Calibri"/>
              </a:rPr>
              <a:t>‹#›</a:t>
            </a:fld>
            <a:endParaRPr sz="1200">
              <a:solidFill>
                <a:srgbClr val="898989"/>
              </a:solidFill>
              <a:latin typeface="Calibri"/>
              <a:ea typeface="Calibri"/>
              <a:cs typeface="Calibri"/>
              <a:sym typeface="Calibri"/>
            </a:endParaRPr>
          </a:p>
        </p:txBody>
      </p:sp>
      <p:sp>
        <p:nvSpPr>
          <p:cNvPr id="263" name="Google Shape;263;p45"/>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64" name="Google Shape;264;p45"/>
          <p:cNvSpPr txBox="1">
            <a:spLocks noGrp="1"/>
          </p:cNvSpPr>
          <p:nvPr>
            <p:ph type="sldNum" idx="12"/>
          </p:nvPr>
        </p:nvSpPr>
        <p:spPr>
          <a:xfrm>
            <a:off x="8556784" y="4749851"/>
            <a:ext cx="548700" cy="393600"/>
          </a:xfrm>
          <a:prstGeom prst="rect">
            <a:avLst/>
          </a:prstGeom>
        </p:spPr>
        <p:txBody>
          <a:bodyPr spcFirstLastPara="1" wrap="square" lIns="91175" tIns="45575" rIns="91175" bIns="45575" anchor="t" anchorCtr="0">
            <a:noAutofit/>
          </a:bodyPr>
          <a:lstStyle>
            <a:lvl1pPr lvl="0">
              <a:buNone/>
              <a:defRPr sz="1300">
                <a:solidFill>
                  <a:schemeClr val="lt1"/>
                </a:solidFill>
                <a:latin typeface="Calibri"/>
                <a:ea typeface="Calibri"/>
                <a:cs typeface="Calibri"/>
                <a:sym typeface="Calibri"/>
              </a:defRPr>
            </a:lvl1pPr>
            <a:lvl2pPr lvl="1">
              <a:buNone/>
              <a:defRPr sz="1300">
                <a:solidFill>
                  <a:schemeClr val="lt1"/>
                </a:solidFill>
                <a:latin typeface="Calibri"/>
                <a:ea typeface="Calibri"/>
                <a:cs typeface="Calibri"/>
                <a:sym typeface="Calibri"/>
              </a:defRPr>
            </a:lvl2pPr>
            <a:lvl3pPr lvl="2">
              <a:buNone/>
              <a:defRPr sz="1300">
                <a:solidFill>
                  <a:schemeClr val="lt1"/>
                </a:solidFill>
                <a:latin typeface="Calibri"/>
                <a:ea typeface="Calibri"/>
                <a:cs typeface="Calibri"/>
                <a:sym typeface="Calibri"/>
              </a:defRPr>
            </a:lvl3pPr>
            <a:lvl4pPr lvl="3">
              <a:buNone/>
              <a:defRPr sz="1300">
                <a:solidFill>
                  <a:schemeClr val="lt1"/>
                </a:solidFill>
                <a:latin typeface="Calibri"/>
                <a:ea typeface="Calibri"/>
                <a:cs typeface="Calibri"/>
                <a:sym typeface="Calibri"/>
              </a:defRPr>
            </a:lvl4pPr>
            <a:lvl5pPr lvl="4">
              <a:buNone/>
              <a:defRPr sz="1300">
                <a:solidFill>
                  <a:schemeClr val="lt1"/>
                </a:solidFill>
                <a:latin typeface="Calibri"/>
                <a:ea typeface="Calibri"/>
                <a:cs typeface="Calibri"/>
                <a:sym typeface="Calibri"/>
              </a:defRPr>
            </a:lvl5pPr>
            <a:lvl6pPr lvl="5">
              <a:buNone/>
              <a:defRPr sz="1300">
                <a:solidFill>
                  <a:schemeClr val="lt1"/>
                </a:solidFill>
                <a:latin typeface="Calibri"/>
                <a:ea typeface="Calibri"/>
                <a:cs typeface="Calibri"/>
                <a:sym typeface="Calibri"/>
              </a:defRPr>
            </a:lvl6pPr>
            <a:lvl7pPr lvl="6">
              <a:buNone/>
              <a:defRPr sz="1300">
                <a:solidFill>
                  <a:schemeClr val="lt1"/>
                </a:solidFill>
                <a:latin typeface="Calibri"/>
                <a:ea typeface="Calibri"/>
                <a:cs typeface="Calibri"/>
                <a:sym typeface="Calibri"/>
              </a:defRPr>
            </a:lvl7pPr>
            <a:lvl8pPr lvl="7">
              <a:buNone/>
              <a:defRPr sz="1300">
                <a:solidFill>
                  <a:schemeClr val="lt1"/>
                </a:solidFill>
                <a:latin typeface="Calibri"/>
                <a:ea typeface="Calibri"/>
                <a:cs typeface="Calibri"/>
                <a:sym typeface="Calibri"/>
              </a:defRPr>
            </a:lvl8pPr>
            <a:lvl9pPr lvl="8">
              <a:buNone/>
              <a:defRPr sz="130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xmlns:p15="http://schemas.microsoft.com/office/powerpoint/2012/main">
        <p15:guide id="1" orient="horz" pos="1602">
          <p15:clr>
            <a:srgbClr val="FBAE40"/>
          </p15:clr>
        </p15:guide>
        <p15:guide id="2" pos="2880">
          <p15:clr>
            <a:srgbClr val="FBAE40"/>
          </p15:clr>
        </p15:guide>
        <p15:guide id="3" pos="5616">
          <p15:clr>
            <a:srgbClr val="FBAE40"/>
          </p15:clr>
        </p15:guide>
        <p15:guide id="4" pos="108">
          <p15:clr>
            <a:srgbClr val="FBAE40"/>
          </p15:clr>
        </p15:guide>
        <p15:guide id="5" orient="horz" pos="108">
          <p15:clr>
            <a:srgbClr val="FBAE40"/>
          </p15:clr>
        </p15:guide>
        <p15:guide id="6" orient="horz" pos="3132">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1_Content Blue Header">
  <p:cSld name="1_Content Blue Header">
    <p:spTree>
      <p:nvGrpSpPr>
        <p:cNvPr id="1" name="Shape 265"/>
        <p:cNvGrpSpPr/>
        <p:nvPr/>
      </p:nvGrpSpPr>
      <p:grpSpPr>
        <a:xfrm>
          <a:off x="0" y="0"/>
          <a:ext cx="0" cy="0"/>
          <a:chOff x="0" y="0"/>
          <a:chExt cx="0" cy="0"/>
        </a:xfrm>
      </p:grpSpPr>
      <p:sp>
        <p:nvSpPr>
          <p:cNvPr id="266" name="Google Shape;266;p46"/>
          <p:cNvSpPr/>
          <p:nvPr/>
        </p:nvSpPr>
        <p:spPr>
          <a:xfrm>
            <a:off x="0" y="-1"/>
            <a:ext cx="9144000" cy="6171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67" name="Google Shape;267;p46"/>
          <p:cNvSpPr txBox="1">
            <a:spLocks noGrp="1"/>
          </p:cNvSpPr>
          <p:nvPr>
            <p:ph type="body" idx="1"/>
          </p:nvPr>
        </p:nvSpPr>
        <p:spPr>
          <a:xfrm>
            <a:off x="172515" y="152863"/>
            <a:ext cx="8768100" cy="342600"/>
          </a:xfrm>
          <a:prstGeom prst="rect">
            <a:avLst/>
          </a:prstGeom>
          <a:noFill/>
          <a:ln>
            <a:noFill/>
          </a:ln>
        </p:spPr>
        <p:txBody>
          <a:bodyPr spcFirstLastPara="1" wrap="square" lIns="0" tIns="0" rIns="0" bIns="0" anchor="t" anchorCtr="0">
            <a:normAutofit/>
          </a:bodyPr>
          <a:lstStyle>
            <a:lvl1pPr marL="457200" lvl="0" indent="-228600" algn="l" rtl="0">
              <a:lnSpc>
                <a:spcPct val="90000"/>
              </a:lnSpc>
              <a:spcBef>
                <a:spcPts val="1000"/>
              </a:spcBef>
              <a:spcAft>
                <a:spcPts val="0"/>
              </a:spcAft>
              <a:buClr>
                <a:schemeClr val="lt1"/>
              </a:buClr>
              <a:buSzPts val="3200"/>
              <a:buFont typeface="Calibri"/>
              <a:buNone/>
              <a:defRPr sz="3200">
                <a:solidFill>
                  <a:schemeClr val="lt1"/>
                </a:solidFill>
                <a:latin typeface="Calibri"/>
                <a:ea typeface="Calibri"/>
                <a:cs typeface="Calibri"/>
                <a:sym typeface="Calibri"/>
              </a:defRPr>
            </a:lvl1pPr>
            <a:lvl2pPr marL="914400" lvl="1" indent="-342900" algn="l" rtl="0">
              <a:lnSpc>
                <a:spcPct val="90000"/>
              </a:lnSpc>
              <a:spcBef>
                <a:spcPts val="800"/>
              </a:spcBef>
              <a:spcAft>
                <a:spcPts val="0"/>
              </a:spcAft>
              <a:buClr>
                <a:schemeClr val="dk1"/>
              </a:buClr>
              <a:buSzPts val="1800"/>
              <a:buChar char="–"/>
              <a:defRPr/>
            </a:lvl2pPr>
            <a:lvl3pPr marL="1371600" lvl="2" indent="-342900" algn="l" rtl="0">
              <a:lnSpc>
                <a:spcPct val="90000"/>
              </a:lnSpc>
              <a:spcBef>
                <a:spcPts val="8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268" name="Google Shape;268;p46"/>
          <p:cNvPicPr preferRelativeResize="0"/>
          <p:nvPr/>
        </p:nvPicPr>
        <p:blipFill rotWithShape="1">
          <a:blip r:embed="rId2">
            <a:alphaModFix/>
          </a:blip>
          <a:srcRect/>
          <a:stretch/>
        </p:blipFill>
        <p:spPr>
          <a:xfrm>
            <a:off x="201708" y="4770466"/>
            <a:ext cx="871403" cy="315884"/>
          </a:xfrm>
          <a:prstGeom prst="rect">
            <a:avLst/>
          </a:prstGeom>
          <a:noFill/>
          <a:ln>
            <a:noFill/>
          </a:ln>
        </p:spPr>
      </p:pic>
      <p:sp>
        <p:nvSpPr>
          <p:cNvPr id="269" name="Google Shape;269;p46"/>
          <p:cNvSpPr txBox="1">
            <a:spLocks noGrp="1"/>
          </p:cNvSpPr>
          <p:nvPr>
            <p:ph type="body" idx="2"/>
          </p:nvPr>
        </p:nvSpPr>
        <p:spPr>
          <a:xfrm>
            <a:off x="1419851" y="4874457"/>
            <a:ext cx="7203600" cy="129300"/>
          </a:xfrm>
          <a:prstGeom prst="rect">
            <a:avLst/>
          </a:prstGeom>
          <a:noFill/>
          <a:ln>
            <a:noFill/>
          </a:ln>
        </p:spPr>
        <p:txBody>
          <a:bodyPr spcFirstLastPara="1" wrap="square" lIns="0" tIns="0" rIns="0" bIns="0" anchor="t" anchorCtr="0">
            <a:normAutofit/>
          </a:bodyPr>
          <a:lstStyle>
            <a:lvl1pPr marL="457200" lvl="0" indent="-228600" algn="l" rtl="0">
              <a:lnSpc>
                <a:spcPct val="90000"/>
              </a:lnSpc>
              <a:spcBef>
                <a:spcPts val="1000"/>
              </a:spcBef>
              <a:spcAft>
                <a:spcPts val="0"/>
              </a:spcAft>
              <a:buClr>
                <a:schemeClr val="dk1"/>
              </a:buClr>
              <a:buSzPts val="800"/>
              <a:buFont typeface="Calibri"/>
              <a:buNone/>
              <a:defRPr sz="800">
                <a:solidFill>
                  <a:schemeClr val="dk1"/>
                </a:solidFill>
                <a:latin typeface="Calibri"/>
                <a:ea typeface="Calibri"/>
                <a:cs typeface="Calibri"/>
                <a:sym typeface="Calibri"/>
              </a:defRPr>
            </a:lvl1pPr>
            <a:lvl2pPr marL="914400" lvl="1" indent="-342900" algn="l" rtl="0">
              <a:lnSpc>
                <a:spcPct val="90000"/>
              </a:lnSpc>
              <a:spcBef>
                <a:spcPts val="800"/>
              </a:spcBef>
              <a:spcAft>
                <a:spcPts val="0"/>
              </a:spcAft>
              <a:buClr>
                <a:schemeClr val="dk1"/>
              </a:buClr>
              <a:buSzPts val="1800"/>
              <a:buChar char="–"/>
              <a:defRPr/>
            </a:lvl2pPr>
            <a:lvl3pPr marL="1371600" lvl="2" indent="-342900" algn="l" rtl="0">
              <a:lnSpc>
                <a:spcPct val="90000"/>
              </a:lnSpc>
              <a:spcBef>
                <a:spcPts val="8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70" name="Google Shape;270;p46"/>
          <p:cNvSpPr txBox="1"/>
          <p:nvPr/>
        </p:nvSpPr>
        <p:spPr>
          <a:xfrm>
            <a:off x="8566488" y="4798918"/>
            <a:ext cx="441300" cy="2739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900" b="0" i="0" u="none" strike="noStrike" cap="none">
                <a:solidFill>
                  <a:srgbClr val="050606"/>
                </a:solidFill>
                <a:latin typeface="Calibri"/>
                <a:ea typeface="Calibri"/>
                <a:cs typeface="Calibri"/>
                <a:sym typeface="Calibri"/>
              </a:rPr>
              <a:t>‹#›</a:t>
            </a:fld>
            <a:endParaRPr sz="900" b="0" i="0" u="none" strike="noStrike" cap="none">
              <a:solidFill>
                <a:srgbClr val="050606"/>
              </a:solidFill>
              <a:latin typeface="Calibri"/>
              <a:ea typeface="Calibri"/>
              <a:cs typeface="Calibri"/>
              <a:sym typeface="Calibri"/>
            </a:endParaRPr>
          </a:p>
        </p:txBody>
      </p:sp>
      <p:sp>
        <p:nvSpPr>
          <p:cNvPr id="271" name="Google Shape;271;p46"/>
          <p:cNvSpPr txBox="1">
            <a:spLocks noGrp="1"/>
          </p:cNvSpPr>
          <p:nvPr>
            <p:ph type="body" idx="3"/>
          </p:nvPr>
        </p:nvSpPr>
        <p:spPr>
          <a:xfrm>
            <a:off x="200651" y="718536"/>
            <a:ext cx="8710500" cy="1438800"/>
          </a:xfrm>
          <a:prstGeom prst="rect">
            <a:avLst/>
          </a:prstGeom>
          <a:noFill/>
          <a:ln>
            <a:noFill/>
          </a:ln>
        </p:spPr>
        <p:txBody>
          <a:bodyPr spcFirstLastPara="1" wrap="square" lIns="0" tIns="0" rIns="0" bIns="0" anchor="t" anchorCtr="0">
            <a:spAutoFit/>
          </a:bodyPr>
          <a:lstStyle>
            <a:lvl1pPr marL="457200" lvl="0" indent="-228600" algn="l" rtl="0">
              <a:lnSpc>
                <a:spcPct val="90000"/>
              </a:lnSpc>
              <a:spcBef>
                <a:spcPts val="1000"/>
              </a:spcBef>
              <a:spcAft>
                <a:spcPts val="0"/>
              </a:spcAft>
              <a:buClr>
                <a:schemeClr val="dk1"/>
              </a:buClr>
              <a:buSzPts val="2400"/>
              <a:buNone/>
              <a:defRPr sz="2400">
                <a:solidFill>
                  <a:schemeClr val="dk1"/>
                </a:solidFill>
                <a:latin typeface="Calibri"/>
                <a:ea typeface="Calibri"/>
                <a:cs typeface="Calibri"/>
                <a:sym typeface="Calibri"/>
              </a:defRPr>
            </a:lvl1pPr>
            <a:lvl2pPr marL="914400" lvl="1" indent="-381000" algn="l" rtl="0">
              <a:lnSpc>
                <a:spcPct val="90000"/>
              </a:lnSpc>
              <a:spcBef>
                <a:spcPts val="800"/>
              </a:spcBef>
              <a:spcAft>
                <a:spcPts val="0"/>
              </a:spcAft>
              <a:buClr>
                <a:schemeClr val="dk1"/>
              </a:buClr>
              <a:buSzPts val="2400"/>
              <a:buChar char="–"/>
              <a:defRPr sz="2400">
                <a:solidFill>
                  <a:schemeClr val="dk1"/>
                </a:solidFill>
                <a:latin typeface="Calibri"/>
                <a:ea typeface="Calibri"/>
                <a:cs typeface="Calibri"/>
                <a:sym typeface="Calibri"/>
              </a:defRPr>
            </a:lvl2pPr>
            <a:lvl3pPr marL="1371600" lvl="2" indent="-381000" algn="l" rtl="0">
              <a:lnSpc>
                <a:spcPct val="90000"/>
              </a:lnSpc>
              <a:spcBef>
                <a:spcPts val="800"/>
              </a:spcBef>
              <a:spcAft>
                <a:spcPts val="0"/>
              </a:spcAft>
              <a:buClr>
                <a:schemeClr val="dk1"/>
              </a:buClr>
              <a:buSzPts val="2400"/>
              <a:buFont typeface="Quattrocento Sans"/>
              <a:buChar char="–"/>
              <a:defRPr sz="2400">
                <a:solidFill>
                  <a:schemeClr val="dk1"/>
                </a:solidFill>
                <a:latin typeface="Calibri"/>
                <a:ea typeface="Calibri"/>
                <a:cs typeface="Calibri"/>
                <a:sym typeface="Calibri"/>
              </a:defRPr>
            </a:lvl3pPr>
            <a:lvl4pPr marL="1828800" lvl="3" indent="-381000" algn="l" rtl="0">
              <a:lnSpc>
                <a:spcPct val="90000"/>
              </a:lnSpc>
              <a:spcBef>
                <a:spcPts val="500"/>
              </a:spcBef>
              <a:spcAft>
                <a:spcPts val="0"/>
              </a:spcAft>
              <a:buClr>
                <a:schemeClr val="dk1"/>
              </a:buClr>
              <a:buSzPts val="2400"/>
              <a:buFont typeface="Noto Sans Symbols"/>
              <a:buChar char="▪"/>
              <a:defRPr sz="2400">
                <a:solidFill>
                  <a:schemeClr val="dk1"/>
                </a:solidFill>
                <a:latin typeface="Calibri"/>
                <a:ea typeface="Calibri"/>
                <a:cs typeface="Calibri"/>
                <a:sym typeface="Calibri"/>
              </a:defRPr>
            </a:lvl4pPr>
            <a:lvl5pPr marL="2286000" lvl="4" indent="-381000" algn="l" rtl="0">
              <a:lnSpc>
                <a:spcPct val="90000"/>
              </a:lnSpc>
              <a:spcBef>
                <a:spcPts val="500"/>
              </a:spcBef>
              <a:spcAft>
                <a:spcPts val="0"/>
              </a:spcAft>
              <a:buClr>
                <a:schemeClr val="dk1"/>
              </a:buClr>
              <a:buSzPts val="2400"/>
              <a:buFont typeface="Century Gothic"/>
              <a:buChar char="○"/>
              <a:defRPr sz="2400">
                <a:solidFill>
                  <a:schemeClr val="dk1"/>
                </a:solidFill>
                <a:latin typeface="Calibri"/>
                <a:ea typeface="Calibri"/>
                <a:cs typeface="Calibri"/>
                <a:sym typeface="Calibri"/>
              </a:defRPr>
            </a:lvl5pPr>
            <a:lvl6pPr marL="2743200" lvl="5" indent="-381000" algn="l" rtl="0">
              <a:lnSpc>
                <a:spcPct val="90000"/>
              </a:lnSpc>
              <a:spcBef>
                <a:spcPts val="500"/>
              </a:spcBef>
              <a:spcAft>
                <a:spcPts val="0"/>
              </a:spcAft>
              <a:buClr>
                <a:schemeClr val="dk1"/>
              </a:buClr>
              <a:buSzPts val="2400"/>
              <a:buChar char="•"/>
              <a:defRPr sz="2400"/>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72" name="Google Shape;272;p46"/>
          <p:cNvSpPr txBox="1">
            <a:spLocks noGrp="1"/>
          </p:cNvSpPr>
          <p:nvPr>
            <p:ph type="sldNum" idx="12"/>
          </p:nvPr>
        </p:nvSpPr>
        <p:spPr>
          <a:xfrm>
            <a:off x="8556784" y="4749851"/>
            <a:ext cx="548700" cy="393600"/>
          </a:xfrm>
          <a:prstGeom prst="rect">
            <a:avLst/>
          </a:prstGeom>
        </p:spPr>
        <p:txBody>
          <a:bodyPr spcFirstLastPara="1" wrap="square" lIns="91175" tIns="45575" rIns="91175" bIns="45575" anchor="t" anchorCtr="0">
            <a:noAutofit/>
          </a:bodyPr>
          <a:lstStyle>
            <a:lvl1pPr lvl="0">
              <a:buNone/>
              <a:defRPr sz="1300">
                <a:solidFill>
                  <a:schemeClr val="lt1"/>
                </a:solidFill>
                <a:latin typeface="Calibri"/>
                <a:ea typeface="Calibri"/>
                <a:cs typeface="Calibri"/>
                <a:sym typeface="Calibri"/>
              </a:defRPr>
            </a:lvl1pPr>
            <a:lvl2pPr lvl="1">
              <a:buNone/>
              <a:defRPr sz="1300">
                <a:solidFill>
                  <a:schemeClr val="lt1"/>
                </a:solidFill>
                <a:latin typeface="Calibri"/>
                <a:ea typeface="Calibri"/>
                <a:cs typeface="Calibri"/>
                <a:sym typeface="Calibri"/>
              </a:defRPr>
            </a:lvl2pPr>
            <a:lvl3pPr lvl="2">
              <a:buNone/>
              <a:defRPr sz="1300">
                <a:solidFill>
                  <a:schemeClr val="lt1"/>
                </a:solidFill>
                <a:latin typeface="Calibri"/>
                <a:ea typeface="Calibri"/>
                <a:cs typeface="Calibri"/>
                <a:sym typeface="Calibri"/>
              </a:defRPr>
            </a:lvl3pPr>
            <a:lvl4pPr lvl="3">
              <a:buNone/>
              <a:defRPr sz="1300">
                <a:solidFill>
                  <a:schemeClr val="lt1"/>
                </a:solidFill>
                <a:latin typeface="Calibri"/>
                <a:ea typeface="Calibri"/>
                <a:cs typeface="Calibri"/>
                <a:sym typeface="Calibri"/>
              </a:defRPr>
            </a:lvl4pPr>
            <a:lvl5pPr lvl="4">
              <a:buNone/>
              <a:defRPr sz="1300">
                <a:solidFill>
                  <a:schemeClr val="lt1"/>
                </a:solidFill>
                <a:latin typeface="Calibri"/>
                <a:ea typeface="Calibri"/>
                <a:cs typeface="Calibri"/>
                <a:sym typeface="Calibri"/>
              </a:defRPr>
            </a:lvl5pPr>
            <a:lvl6pPr lvl="5">
              <a:buNone/>
              <a:defRPr sz="1300">
                <a:solidFill>
                  <a:schemeClr val="lt1"/>
                </a:solidFill>
                <a:latin typeface="Calibri"/>
                <a:ea typeface="Calibri"/>
                <a:cs typeface="Calibri"/>
                <a:sym typeface="Calibri"/>
              </a:defRPr>
            </a:lvl6pPr>
            <a:lvl7pPr lvl="6">
              <a:buNone/>
              <a:defRPr sz="1300">
                <a:solidFill>
                  <a:schemeClr val="lt1"/>
                </a:solidFill>
                <a:latin typeface="Calibri"/>
                <a:ea typeface="Calibri"/>
                <a:cs typeface="Calibri"/>
                <a:sym typeface="Calibri"/>
              </a:defRPr>
            </a:lvl7pPr>
            <a:lvl8pPr lvl="7">
              <a:buNone/>
              <a:defRPr sz="1300">
                <a:solidFill>
                  <a:schemeClr val="lt1"/>
                </a:solidFill>
                <a:latin typeface="Calibri"/>
                <a:ea typeface="Calibri"/>
                <a:cs typeface="Calibri"/>
                <a:sym typeface="Calibri"/>
              </a:defRPr>
            </a:lvl8pPr>
            <a:lvl9pPr lvl="8">
              <a:buNone/>
              <a:defRPr sz="130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xmlns:p15="http://schemas.microsoft.com/office/powerpoint/2012/main">
        <p15:guide id="1" orient="horz" pos="1602">
          <p15:clr>
            <a:srgbClr val="FBAE40"/>
          </p15:clr>
        </p15:guide>
        <p15:guide id="2" pos="2880">
          <p15:clr>
            <a:srgbClr val="FBAE40"/>
          </p15:clr>
        </p15:guide>
        <p15:guide id="3" pos="5616">
          <p15:clr>
            <a:srgbClr val="FBAE40"/>
          </p15:clr>
        </p15:guide>
        <p15:guide id="4" pos="108">
          <p15:clr>
            <a:srgbClr val="FBAE40"/>
          </p15:clr>
        </p15:guide>
        <p15:guide id="5" orient="horz" pos="108">
          <p15:clr>
            <a:srgbClr val="FBAE40"/>
          </p15:clr>
        </p15:guide>
        <p15:guide id="6" orient="horz" pos="3132">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Content Blue Header 1">
  <p:cSld name="Content Blue Header_1">
    <p:spTree>
      <p:nvGrpSpPr>
        <p:cNvPr id="1" name="Shape 273"/>
        <p:cNvGrpSpPr/>
        <p:nvPr/>
      </p:nvGrpSpPr>
      <p:grpSpPr>
        <a:xfrm>
          <a:off x="0" y="0"/>
          <a:ext cx="0" cy="0"/>
          <a:chOff x="0" y="0"/>
          <a:chExt cx="0" cy="0"/>
        </a:xfrm>
      </p:grpSpPr>
      <p:sp>
        <p:nvSpPr>
          <p:cNvPr id="274" name="Google Shape;274;p47"/>
          <p:cNvSpPr/>
          <p:nvPr/>
        </p:nvSpPr>
        <p:spPr>
          <a:xfrm>
            <a:off x="0" y="-1"/>
            <a:ext cx="9144000" cy="6171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275" name="Google Shape;275;p47"/>
          <p:cNvSpPr txBox="1">
            <a:spLocks noGrp="1"/>
          </p:cNvSpPr>
          <p:nvPr>
            <p:ph type="body" idx="1"/>
          </p:nvPr>
        </p:nvSpPr>
        <p:spPr>
          <a:xfrm>
            <a:off x="172515" y="152863"/>
            <a:ext cx="8768100" cy="342600"/>
          </a:xfrm>
          <a:prstGeom prst="rect">
            <a:avLst/>
          </a:prstGeom>
          <a:noFill/>
          <a:ln>
            <a:noFill/>
          </a:ln>
        </p:spPr>
        <p:txBody>
          <a:bodyPr spcFirstLastPara="1" wrap="square" lIns="0" tIns="0" rIns="0" bIns="0" anchor="t" anchorCtr="0">
            <a:normAutofit/>
          </a:bodyPr>
          <a:lstStyle>
            <a:lvl1pPr marL="457200" marR="0" lvl="0" indent="-228600" algn="l" rtl="0">
              <a:lnSpc>
                <a:spcPct val="90000"/>
              </a:lnSpc>
              <a:spcBef>
                <a:spcPts val="100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L="914400" marR="0" lvl="1" indent="-381000" algn="l" rtl="0">
              <a:lnSpc>
                <a:spcPct val="90000"/>
              </a:lnSpc>
              <a:spcBef>
                <a:spcPts val="8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8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276" name="Google Shape;276;p47"/>
          <p:cNvPicPr preferRelativeResize="0"/>
          <p:nvPr/>
        </p:nvPicPr>
        <p:blipFill rotWithShape="1">
          <a:blip r:embed="rId2">
            <a:alphaModFix/>
          </a:blip>
          <a:srcRect/>
          <a:stretch/>
        </p:blipFill>
        <p:spPr>
          <a:xfrm>
            <a:off x="201708" y="4770466"/>
            <a:ext cx="871403" cy="315884"/>
          </a:xfrm>
          <a:prstGeom prst="rect">
            <a:avLst/>
          </a:prstGeom>
          <a:noFill/>
          <a:ln>
            <a:noFill/>
          </a:ln>
        </p:spPr>
      </p:pic>
      <p:sp>
        <p:nvSpPr>
          <p:cNvPr id="277" name="Google Shape;277;p47"/>
          <p:cNvSpPr txBox="1">
            <a:spLocks noGrp="1"/>
          </p:cNvSpPr>
          <p:nvPr>
            <p:ph type="body" idx="2"/>
          </p:nvPr>
        </p:nvSpPr>
        <p:spPr>
          <a:xfrm>
            <a:off x="1419851" y="4874457"/>
            <a:ext cx="7203600" cy="129300"/>
          </a:xfrm>
          <a:prstGeom prst="rect">
            <a:avLst/>
          </a:prstGeom>
          <a:noFill/>
          <a:ln>
            <a:noFill/>
          </a:ln>
        </p:spPr>
        <p:txBody>
          <a:bodyPr spcFirstLastPara="1" wrap="square" lIns="0" tIns="0" rIns="0" bIns="0" anchor="t" anchorCtr="0">
            <a:normAutofit/>
          </a:bodyPr>
          <a:lstStyle>
            <a:lvl1pPr marL="457200" marR="0" lvl="0" indent="-228600" algn="l" rtl="0">
              <a:lnSpc>
                <a:spcPct val="90000"/>
              </a:lnSpc>
              <a:spcBef>
                <a:spcPts val="100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1pPr>
            <a:lvl2pPr marL="914400" marR="0" lvl="1" indent="-381000" algn="l" rtl="0">
              <a:lnSpc>
                <a:spcPct val="90000"/>
              </a:lnSpc>
              <a:spcBef>
                <a:spcPts val="8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8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78" name="Google Shape;278;p47"/>
          <p:cNvSpPr txBox="1"/>
          <p:nvPr/>
        </p:nvSpPr>
        <p:spPr>
          <a:xfrm>
            <a:off x="8566488" y="4798918"/>
            <a:ext cx="441300" cy="2739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900">
                <a:solidFill>
                  <a:srgbClr val="050606"/>
                </a:solidFill>
                <a:latin typeface="Arial"/>
                <a:ea typeface="Arial"/>
                <a:cs typeface="Arial"/>
                <a:sym typeface="Arial"/>
              </a:rPr>
              <a:t>‹#›</a:t>
            </a:fld>
            <a:endParaRPr sz="900">
              <a:solidFill>
                <a:srgbClr val="050606"/>
              </a:solidFill>
              <a:latin typeface="Arial"/>
              <a:ea typeface="Arial"/>
              <a:cs typeface="Arial"/>
              <a:sym typeface="Arial"/>
            </a:endParaRPr>
          </a:p>
        </p:txBody>
      </p:sp>
      <p:sp>
        <p:nvSpPr>
          <p:cNvPr id="279" name="Google Shape;279;p47"/>
          <p:cNvSpPr txBox="1">
            <a:spLocks noGrp="1"/>
          </p:cNvSpPr>
          <p:nvPr>
            <p:ph type="body" idx="3"/>
          </p:nvPr>
        </p:nvSpPr>
        <p:spPr>
          <a:xfrm>
            <a:off x="200651" y="718536"/>
            <a:ext cx="8710500" cy="1438800"/>
          </a:xfrm>
          <a:prstGeom prst="rect">
            <a:avLst/>
          </a:prstGeom>
          <a:noFill/>
          <a:ln>
            <a:noFill/>
          </a:ln>
        </p:spPr>
        <p:txBody>
          <a:bodyPr spcFirstLastPara="1" wrap="square" lIns="0" tIns="0" rIns="0" bIns="0" anchor="t" anchorCtr="0">
            <a:spAutoFit/>
          </a:bodyPr>
          <a:lstStyle>
            <a:lvl1pPr marL="457200" marR="0" lvl="0" indent="-228600" algn="l"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L="914400" marR="0" lvl="1" indent="-381000" algn="l" rtl="0">
              <a:lnSpc>
                <a:spcPct val="90000"/>
              </a:lnSpc>
              <a:spcBef>
                <a:spcPts val="8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81000" algn="l" rtl="0">
              <a:lnSpc>
                <a:spcPct val="90000"/>
              </a:lnSpc>
              <a:spcBef>
                <a:spcPts val="800"/>
              </a:spcBef>
              <a:spcAft>
                <a:spcPts val="0"/>
              </a:spcAft>
              <a:buClr>
                <a:schemeClr val="dk1"/>
              </a:buClr>
              <a:buSzPts val="2400"/>
              <a:buFont typeface="Quattrocento Sans"/>
              <a:buChar char="–"/>
              <a:defRPr sz="2400" b="0" i="0" u="none" strike="noStrike" cap="none">
                <a:solidFill>
                  <a:schemeClr val="dk1"/>
                </a:solidFill>
                <a:latin typeface="Arial"/>
                <a:ea typeface="Arial"/>
                <a:cs typeface="Arial"/>
                <a:sym typeface="Arial"/>
              </a:defRPr>
            </a:lvl3pPr>
            <a:lvl4pPr marL="1828800" marR="0" lvl="3" indent="-381000" algn="l" rtl="0">
              <a:lnSpc>
                <a:spcPct val="90000"/>
              </a:lnSpc>
              <a:spcBef>
                <a:spcPts val="500"/>
              </a:spcBef>
              <a:spcAft>
                <a:spcPts val="0"/>
              </a:spcAft>
              <a:buClr>
                <a:schemeClr val="dk1"/>
              </a:buClr>
              <a:buSzPts val="2400"/>
              <a:buFont typeface="Noto Sans Symbols"/>
              <a:buChar char="▪"/>
              <a:defRPr sz="2400" b="0" i="0" u="none" strike="noStrike" cap="none">
                <a:solidFill>
                  <a:schemeClr val="dk1"/>
                </a:solidFill>
                <a:latin typeface="Arial"/>
                <a:ea typeface="Arial"/>
                <a:cs typeface="Arial"/>
                <a:sym typeface="Arial"/>
              </a:defRPr>
            </a:lvl4pPr>
            <a:lvl5pPr marL="2286000" marR="0" lvl="4" indent="-381000" algn="l" rtl="0">
              <a:lnSpc>
                <a:spcPct val="90000"/>
              </a:lnSpc>
              <a:spcBef>
                <a:spcPts val="500"/>
              </a:spcBef>
              <a:spcAft>
                <a:spcPts val="0"/>
              </a:spcAft>
              <a:buClr>
                <a:schemeClr val="dk1"/>
              </a:buClr>
              <a:buSzPts val="2400"/>
              <a:buFont typeface="Century Gothic"/>
              <a:buChar char="○"/>
              <a:defRPr sz="2400" b="0" i="0" u="none" strike="noStrike" cap="none">
                <a:solidFill>
                  <a:schemeClr val="dk1"/>
                </a:solidFill>
                <a:latin typeface="Arial"/>
                <a:ea typeface="Arial"/>
                <a:cs typeface="Arial"/>
                <a:sym typeface="Arial"/>
              </a:defRPr>
            </a:lvl5pPr>
            <a:lvl6pPr marL="2743200" marR="0" lvl="5"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80" name="Google Shape;280;p47"/>
          <p:cNvSpPr txBox="1">
            <a:spLocks noGrp="1"/>
          </p:cNvSpPr>
          <p:nvPr>
            <p:ph type="sldNum" idx="12"/>
          </p:nvPr>
        </p:nvSpPr>
        <p:spPr>
          <a:xfrm>
            <a:off x="8556784" y="4749851"/>
            <a:ext cx="548700" cy="393600"/>
          </a:xfrm>
          <a:prstGeom prst="rect">
            <a:avLst/>
          </a:prstGeom>
        </p:spPr>
        <p:txBody>
          <a:bodyPr spcFirstLastPara="1" wrap="square" lIns="91175" tIns="45575" rIns="91175" bIns="45575" anchor="t" anchorCtr="0">
            <a:noAutofit/>
          </a:bodyPr>
          <a:lstStyle>
            <a:lvl1pPr lvl="0">
              <a:buNone/>
              <a:defRPr sz="1300">
                <a:solidFill>
                  <a:schemeClr val="lt1"/>
                </a:solidFill>
                <a:latin typeface="Arial"/>
                <a:ea typeface="Arial"/>
                <a:cs typeface="Arial"/>
                <a:sym typeface="Arial"/>
              </a:defRPr>
            </a:lvl1pPr>
            <a:lvl2pPr lvl="1">
              <a:buNone/>
              <a:defRPr sz="1300">
                <a:solidFill>
                  <a:schemeClr val="lt1"/>
                </a:solidFill>
                <a:latin typeface="Arial"/>
                <a:ea typeface="Arial"/>
                <a:cs typeface="Arial"/>
                <a:sym typeface="Arial"/>
              </a:defRPr>
            </a:lvl2pPr>
            <a:lvl3pPr lvl="2">
              <a:buNone/>
              <a:defRPr sz="1300">
                <a:solidFill>
                  <a:schemeClr val="lt1"/>
                </a:solidFill>
                <a:latin typeface="Arial"/>
                <a:ea typeface="Arial"/>
                <a:cs typeface="Arial"/>
                <a:sym typeface="Arial"/>
              </a:defRPr>
            </a:lvl3pPr>
            <a:lvl4pPr lvl="3">
              <a:buNone/>
              <a:defRPr sz="1300">
                <a:solidFill>
                  <a:schemeClr val="lt1"/>
                </a:solidFill>
                <a:latin typeface="Arial"/>
                <a:ea typeface="Arial"/>
                <a:cs typeface="Arial"/>
                <a:sym typeface="Arial"/>
              </a:defRPr>
            </a:lvl4pPr>
            <a:lvl5pPr lvl="4">
              <a:buNone/>
              <a:defRPr sz="1300">
                <a:solidFill>
                  <a:schemeClr val="lt1"/>
                </a:solidFill>
                <a:latin typeface="Arial"/>
                <a:ea typeface="Arial"/>
                <a:cs typeface="Arial"/>
                <a:sym typeface="Arial"/>
              </a:defRPr>
            </a:lvl5pPr>
            <a:lvl6pPr lvl="5">
              <a:buNone/>
              <a:defRPr sz="1300">
                <a:solidFill>
                  <a:schemeClr val="lt1"/>
                </a:solidFill>
                <a:latin typeface="Arial"/>
                <a:ea typeface="Arial"/>
                <a:cs typeface="Arial"/>
                <a:sym typeface="Arial"/>
              </a:defRPr>
            </a:lvl6pPr>
            <a:lvl7pPr lvl="6">
              <a:buNone/>
              <a:defRPr sz="1300">
                <a:solidFill>
                  <a:schemeClr val="lt1"/>
                </a:solidFill>
                <a:latin typeface="Arial"/>
                <a:ea typeface="Arial"/>
                <a:cs typeface="Arial"/>
                <a:sym typeface="Arial"/>
              </a:defRPr>
            </a:lvl7pPr>
            <a:lvl8pPr lvl="7">
              <a:buNone/>
              <a:defRPr sz="1300">
                <a:solidFill>
                  <a:schemeClr val="lt1"/>
                </a:solidFill>
                <a:latin typeface="Arial"/>
                <a:ea typeface="Arial"/>
                <a:cs typeface="Arial"/>
                <a:sym typeface="Arial"/>
              </a:defRPr>
            </a:lvl8pPr>
            <a:lvl9pPr lvl="8">
              <a:buNone/>
              <a:defRPr sz="13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xmlns:p15="http://schemas.microsoft.com/office/powerpoint/2012/main">
        <p15:guide id="1" orient="horz" pos="1602">
          <p15:clr>
            <a:srgbClr val="FBAE40"/>
          </p15:clr>
        </p15:guide>
        <p15:guide id="2" pos="2880">
          <p15:clr>
            <a:srgbClr val="FBAE40"/>
          </p15:clr>
        </p15:guide>
        <p15:guide id="3" pos="5616">
          <p15:clr>
            <a:srgbClr val="FBAE40"/>
          </p15:clr>
        </p15:guide>
        <p15:guide id="4" pos="108">
          <p15:clr>
            <a:srgbClr val="FBAE40"/>
          </p15:clr>
        </p15:guide>
        <p15:guide id="5" orient="horz" pos="108">
          <p15:clr>
            <a:srgbClr val="FBAE40"/>
          </p15:clr>
        </p15:guide>
        <p15:guide id="6" orient="horz" pos="3132">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Content Blue Header 2">
  <p:cSld name="Content Blue Header_2">
    <p:spTree>
      <p:nvGrpSpPr>
        <p:cNvPr id="1" name="Shape 281"/>
        <p:cNvGrpSpPr/>
        <p:nvPr/>
      </p:nvGrpSpPr>
      <p:grpSpPr>
        <a:xfrm>
          <a:off x="0" y="0"/>
          <a:ext cx="0" cy="0"/>
          <a:chOff x="0" y="0"/>
          <a:chExt cx="0" cy="0"/>
        </a:xfrm>
      </p:grpSpPr>
      <p:sp>
        <p:nvSpPr>
          <p:cNvPr id="282" name="Google Shape;282;p48"/>
          <p:cNvSpPr txBox="1">
            <a:spLocks noGrp="1"/>
          </p:cNvSpPr>
          <p:nvPr>
            <p:ph type="body" idx="1"/>
          </p:nvPr>
        </p:nvSpPr>
        <p:spPr>
          <a:xfrm>
            <a:off x="172515" y="152863"/>
            <a:ext cx="8768100" cy="3426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750"/>
              </a:spcBef>
              <a:spcAft>
                <a:spcPts val="0"/>
              </a:spcAft>
              <a:buClr>
                <a:schemeClr val="lt1"/>
              </a:buClr>
              <a:buSzPts val="3200"/>
              <a:buFont typeface="Arial"/>
              <a:buNone/>
              <a:defRPr sz="24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83" name="Google Shape;283;p48"/>
          <p:cNvSpPr txBox="1">
            <a:spLocks noGrp="1"/>
          </p:cNvSpPr>
          <p:nvPr>
            <p:ph type="body" idx="2"/>
          </p:nvPr>
        </p:nvSpPr>
        <p:spPr>
          <a:xfrm>
            <a:off x="1419851" y="4874457"/>
            <a:ext cx="7203600" cy="1293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750"/>
              </a:spcBef>
              <a:spcAft>
                <a:spcPts val="0"/>
              </a:spcAft>
              <a:buClr>
                <a:schemeClr val="dk1"/>
              </a:buClr>
              <a:buSzPts val="800"/>
              <a:buFont typeface="Arial"/>
              <a:buNone/>
              <a:defRPr sz="6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84" name="Google Shape;284;p48"/>
          <p:cNvSpPr txBox="1">
            <a:spLocks noGrp="1"/>
          </p:cNvSpPr>
          <p:nvPr>
            <p:ph type="body" idx="3"/>
          </p:nvPr>
        </p:nvSpPr>
        <p:spPr>
          <a:xfrm>
            <a:off x="200651" y="718536"/>
            <a:ext cx="8710500" cy="14388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750"/>
              </a:spcBef>
              <a:spcAft>
                <a:spcPts val="0"/>
              </a:spcAft>
              <a:buClr>
                <a:schemeClr val="dk1"/>
              </a:buClr>
              <a:buSzPts val="2400"/>
              <a:buFont typeface="Arial"/>
              <a:buNone/>
              <a:defRPr sz="1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375"/>
              </a:spcBef>
              <a:spcAft>
                <a:spcPts val="0"/>
              </a:spcAft>
              <a:buClr>
                <a:schemeClr val="dk1"/>
              </a:buClr>
              <a:buSzPts val="2400"/>
              <a:buFont typeface="Quattrocento Sans"/>
              <a:buChar char="–"/>
              <a:defRPr sz="1800" b="0" i="0" u="none" strike="noStrike" cap="none">
                <a:solidFill>
                  <a:schemeClr val="dk1"/>
                </a:solidFill>
                <a:latin typeface="Calibri"/>
                <a:ea typeface="Calibri"/>
                <a:cs typeface="Calibri"/>
                <a:sym typeface="Calibri"/>
              </a:defRPr>
            </a:lvl3pPr>
            <a:lvl4pPr marL="1828800" marR="0" lvl="3" indent="-381000" algn="l" rtl="0">
              <a:lnSpc>
                <a:spcPct val="90000"/>
              </a:lnSpc>
              <a:spcBef>
                <a:spcPts val="375"/>
              </a:spcBef>
              <a:spcAft>
                <a:spcPts val="0"/>
              </a:spcAft>
              <a:buClr>
                <a:schemeClr val="dk1"/>
              </a:buClr>
              <a:buSzPts val="2400"/>
              <a:buFont typeface="Noto Sans Symbols"/>
              <a:buChar char="▪"/>
              <a:defRPr sz="1800" b="0" i="0" u="none" strike="noStrike" cap="none">
                <a:solidFill>
                  <a:schemeClr val="dk1"/>
                </a:solidFill>
                <a:latin typeface="Calibri"/>
                <a:ea typeface="Calibri"/>
                <a:cs typeface="Calibri"/>
                <a:sym typeface="Calibri"/>
              </a:defRPr>
            </a:lvl4pPr>
            <a:lvl5pPr marL="2286000" marR="0" lvl="4" indent="-381000" algn="l" rtl="0">
              <a:lnSpc>
                <a:spcPct val="90000"/>
              </a:lnSpc>
              <a:spcBef>
                <a:spcPts val="375"/>
              </a:spcBef>
              <a:spcAft>
                <a:spcPts val="0"/>
              </a:spcAft>
              <a:buClr>
                <a:schemeClr val="dk1"/>
              </a:buClr>
              <a:buSzPts val="2400"/>
              <a:buFont typeface="Century Gothic"/>
              <a:buChar char="○"/>
              <a:defRPr sz="1800" b="0" i="0" u="none" strike="noStrike" cap="none">
                <a:solidFill>
                  <a:schemeClr val="dk1"/>
                </a:solidFill>
                <a:latin typeface="Calibri"/>
                <a:ea typeface="Calibri"/>
                <a:cs typeface="Calibri"/>
                <a:sym typeface="Calibri"/>
              </a:defRPr>
            </a:lvl5pPr>
            <a:lvl6pPr marL="2743200" marR="0" lvl="5" indent="-38100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85" name="Google Shape;285;p48"/>
          <p:cNvSpPr txBox="1">
            <a:spLocks noGrp="1"/>
          </p:cNvSpPr>
          <p:nvPr>
            <p:ph type="sldNum" idx="12"/>
          </p:nvPr>
        </p:nvSpPr>
        <p:spPr>
          <a:xfrm>
            <a:off x="8556784" y="4749851"/>
            <a:ext cx="548700" cy="393600"/>
          </a:xfrm>
          <a:prstGeom prst="rect">
            <a:avLst/>
          </a:prstGeom>
        </p:spPr>
        <p:txBody>
          <a:bodyPr spcFirstLastPara="1" wrap="square" lIns="91175" tIns="45575" rIns="91175" bIns="45575" anchor="t" anchorCtr="0">
            <a:noAutofit/>
          </a:bodyPr>
          <a:lstStyle>
            <a:lvl1pPr lvl="0">
              <a:buNone/>
              <a:defRPr sz="1300">
                <a:solidFill>
                  <a:schemeClr val="lt1"/>
                </a:solidFill>
                <a:latin typeface="Calibri"/>
                <a:ea typeface="Calibri"/>
                <a:cs typeface="Calibri"/>
                <a:sym typeface="Calibri"/>
              </a:defRPr>
            </a:lvl1pPr>
            <a:lvl2pPr lvl="1">
              <a:buNone/>
              <a:defRPr sz="1300">
                <a:solidFill>
                  <a:schemeClr val="lt1"/>
                </a:solidFill>
                <a:latin typeface="Calibri"/>
                <a:ea typeface="Calibri"/>
                <a:cs typeface="Calibri"/>
                <a:sym typeface="Calibri"/>
              </a:defRPr>
            </a:lvl2pPr>
            <a:lvl3pPr lvl="2">
              <a:buNone/>
              <a:defRPr sz="1300">
                <a:solidFill>
                  <a:schemeClr val="lt1"/>
                </a:solidFill>
                <a:latin typeface="Calibri"/>
                <a:ea typeface="Calibri"/>
                <a:cs typeface="Calibri"/>
                <a:sym typeface="Calibri"/>
              </a:defRPr>
            </a:lvl3pPr>
            <a:lvl4pPr lvl="3">
              <a:buNone/>
              <a:defRPr sz="1300">
                <a:solidFill>
                  <a:schemeClr val="lt1"/>
                </a:solidFill>
                <a:latin typeface="Calibri"/>
                <a:ea typeface="Calibri"/>
                <a:cs typeface="Calibri"/>
                <a:sym typeface="Calibri"/>
              </a:defRPr>
            </a:lvl4pPr>
            <a:lvl5pPr lvl="4">
              <a:buNone/>
              <a:defRPr sz="1300">
                <a:solidFill>
                  <a:schemeClr val="lt1"/>
                </a:solidFill>
                <a:latin typeface="Calibri"/>
                <a:ea typeface="Calibri"/>
                <a:cs typeface="Calibri"/>
                <a:sym typeface="Calibri"/>
              </a:defRPr>
            </a:lvl5pPr>
            <a:lvl6pPr lvl="5">
              <a:buNone/>
              <a:defRPr sz="1300">
                <a:solidFill>
                  <a:schemeClr val="lt1"/>
                </a:solidFill>
                <a:latin typeface="Calibri"/>
                <a:ea typeface="Calibri"/>
                <a:cs typeface="Calibri"/>
                <a:sym typeface="Calibri"/>
              </a:defRPr>
            </a:lvl6pPr>
            <a:lvl7pPr lvl="6">
              <a:buNone/>
              <a:defRPr sz="1300">
                <a:solidFill>
                  <a:schemeClr val="lt1"/>
                </a:solidFill>
                <a:latin typeface="Calibri"/>
                <a:ea typeface="Calibri"/>
                <a:cs typeface="Calibri"/>
                <a:sym typeface="Calibri"/>
              </a:defRPr>
            </a:lvl7pPr>
            <a:lvl8pPr lvl="7">
              <a:buNone/>
              <a:defRPr sz="1300">
                <a:solidFill>
                  <a:schemeClr val="lt1"/>
                </a:solidFill>
                <a:latin typeface="Calibri"/>
                <a:ea typeface="Calibri"/>
                <a:cs typeface="Calibri"/>
                <a:sym typeface="Calibri"/>
              </a:defRPr>
            </a:lvl8pPr>
            <a:lvl9pPr lvl="8">
              <a:buNone/>
              <a:defRPr sz="130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Divider - Full Red 1" type="titleOnly">
  <p:cSld name="TITLE_ONLY">
    <p:bg>
      <p:bgPr>
        <a:solidFill>
          <a:srgbClr val="BA0C2F"/>
        </a:solidFill>
        <a:effectLst/>
      </p:bgPr>
    </p:bg>
    <p:spTree>
      <p:nvGrpSpPr>
        <p:cNvPr id="1" name="Shape 286"/>
        <p:cNvGrpSpPr/>
        <p:nvPr/>
      </p:nvGrpSpPr>
      <p:grpSpPr>
        <a:xfrm>
          <a:off x="0" y="0"/>
          <a:ext cx="0" cy="0"/>
          <a:chOff x="0" y="0"/>
          <a:chExt cx="0" cy="0"/>
        </a:xfrm>
      </p:grpSpPr>
      <p:sp>
        <p:nvSpPr>
          <p:cNvPr id="287" name="Google Shape;287;p49"/>
          <p:cNvSpPr txBox="1">
            <a:spLocks noGrp="1"/>
          </p:cNvSpPr>
          <p:nvPr>
            <p:ph type="title"/>
          </p:nvPr>
        </p:nvSpPr>
        <p:spPr>
          <a:xfrm>
            <a:off x="1143000" y="620837"/>
            <a:ext cx="5486400" cy="8079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FFFFFF"/>
              </a:buClr>
              <a:buSzPts val="1400"/>
              <a:buFont typeface="Cabin"/>
              <a:buNone/>
              <a:defRPr sz="3200" b="0" i="0" u="none" strike="noStrike" cap="none">
                <a:solidFill>
                  <a:srgbClr val="FFFFFF"/>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88" name="Google Shape;288;p49"/>
          <p:cNvSpPr txBox="1">
            <a:spLocks noGrp="1"/>
          </p:cNvSpPr>
          <p:nvPr>
            <p:ph type="dt" idx="10"/>
          </p:nvPr>
        </p:nvSpPr>
        <p:spPr>
          <a:xfrm>
            <a:off x="152400" y="4904418"/>
            <a:ext cx="2133600" cy="1248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rgbClr val="FFFFFF"/>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289" name="Google Shape;289;p49"/>
          <p:cNvSpPr txBox="1">
            <a:spLocks noGrp="1"/>
          </p:cNvSpPr>
          <p:nvPr>
            <p:ph type="ftr" idx="11"/>
          </p:nvPr>
        </p:nvSpPr>
        <p:spPr>
          <a:xfrm>
            <a:off x="3124200" y="4904418"/>
            <a:ext cx="2895600" cy="1248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600" b="0" i="0" u="none" strike="noStrike" cap="none">
                <a:solidFill>
                  <a:srgbClr val="FFFFFF"/>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290" name="Google Shape;290;p49"/>
          <p:cNvSpPr txBox="1">
            <a:spLocks noGrp="1"/>
          </p:cNvSpPr>
          <p:nvPr>
            <p:ph type="sldNum" idx="12"/>
          </p:nvPr>
        </p:nvSpPr>
        <p:spPr>
          <a:xfrm>
            <a:off x="6858000" y="4904418"/>
            <a:ext cx="2133600" cy="1248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pic>
        <p:nvPicPr>
          <p:cNvPr id="291" name="Google Shape;291;p49" descr="USAID_Logo_White_v02.png"/>
          <p:cNvPicPr preferRelativeResize="0"/>
          <p:nvPr/>
        </p:nvPicPr>
        <p:blipFill rotWithShape="1">
          <a:blip r:embed="rId2">
            <a:alphaModFix/>
          </a:blip>
          <a:srcRect/>
          <a:stretch/>
        </p:blipFill>
        <p:spPr>
          <a:xfrm>
            <a:off x="685800" y="4457700"/>
            <a:ext cx="864546" cy="257175"/>
          </a:xfrm>
          <a:prstGeom prst="rect">
            <a:avLst/>
          </a:prstGeom>
          <a:noFill/>
          <a:ln>
            <a:noFill/>
          </a:ln>
        </p:spPr>
      </p:pic>
      <p:cxnSp>
        <p:nvCxnSpPr>
          <p:cNvPr id="292" name="Google Shape;292;p49"/>
          <p:cNvCxnSpPr/>
          <p:nvPr/>
        </p:nvCxnSpPr>
        <p:spPr>
          <a:xfrm>
            <a:off x="746760" y="742950"/>
            <a:ext cx="320100" cy="0"/>
          </a:xfrm>
          <a:prstGeom prst="straightConnector1">
            <a:avLst/>
          </a:prstGeom>
          <a:noFill/>
          <a:ln w="19050" cap="flat" cmpd="sng">
            <a:solidFill>
              <a:srgbClr val="FFFFFF"/>
            </a:solidFill>
            <a:prstDash val="solid"/>
            <a:round/>
            <a:headEnd type="none" w="sm" len="sm"/>
            <a:tailEnd type="none" w="sm" len="sm"/>
          </a:ln>
        </p:spPr>
      </p:cxnSp>
      <p:pic>
        <p:nvPicPr>
          <p:cNvPr id="293" name="Google Shape;293;p49"/>
          <p:cNvPicPr preferRelativeResize="0"/>
          <p:nvPr/>
        </p:nvPicPr>
        <p:blipFill rotWithShape="1">
          <a:blip r:embed="rId3">
            <a:alphaModFix/>
          </a:blip>
          <a:srcRect/>
          <a:stretch/>
        </p:blipFill>
        <p:spPr>
          <a:xfrm>
            <a:off x="6392199" y="4335450"/>
            <a:ext cx="1217344" cy="440552"/>
          </a:xfrm>
          <a:prstGeom prst="rect">
            <a:avLst/>
          </a:prstGeom>
          <a:noFill/>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Blue/White 1 Content">
  <p:cSld name="Blue/White 1 Content">
    <p:bg>
      <p:bgPr>
        <a:solidFill>
          <a:schemeClr val="lt1"/>
        </a:solidFill>
        <a:effectLst/>
      </p:bgPr>
    </p:bg>
    <p:spTree>
      <p:nvGrpSpPr>
        <p:cNvPr id="1" name="Shape 294"/>
        <p:cNvGrpSpPr/>
        <p:nvPr/>
      </p:nvGrpSpPr>
      <p:grpSpPr>
        <a:xfrm>
          <a:off x="0" y="0"/>
          <a:ext cx="0" cy="0"/>
          <a:chOff x="0" y="0"/>
          <a:chExt cx="0" cy="0"/>
        </a:xfrm>
      </p:grpSpPr>
      <p:sp>
        <p:nvSpPr>
          <p:cNvPr id="295" name="Google Shape;295;p50"/>
          <p:cNvSpPr txBox="1">
            <a:spLocks noGrp="1"/>
          </p:cNvSpPr>
          <p:nvPr>
            <p:ph type="body" idx="1"/>
          </p:nvPr>
        </p:nvSpPr>
        <p:spPr>
          <a:xfrm>
            <a:off x="685800" y="1200150"/>
            <a:ext cx="7772400" cy="3429000"/>
          </a:xfrm>
          <a:prstGeom prst="rect">
            <a:avLst/>
          </a:prstGeom>
          <a:noFill/>
          <a:ln>
            <a:noFill/>
          </a:ln>
        </p:spPr>
        <p:txBody>
          <a:bodyPr spcFirstLastPara="1" wrap="square" lIns="91425" tIns="91425" rIns="91425" bIns="91425" anchor="t" anchorCtr="0">
            <a:noAutofit/>
          </a:bodyPr>
          <a:lstStyle>
            <a:lvl1pPr marL="457200" marR="0" lvl="0" indent="-355600" algn="l" rtl="0">
              <a:lnSpc>
                <a:spcPct val="100000"/>
              </a:lnSpc>
              <a:spcBef>
                <a:spcPts val="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1pPr>
            <a:lvl2pPr marL="914400" marR="0" lvl="1" indent="-355600" algn="l" rtl="0">
              <a:lnSpc>
                <a:spcPct val="100000"/>
              </a:lnSpc>
              <a:spcBef>
                <a:spcPts val="120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2pPr>
            <a:lvl3pPr marL="1371600" marR="0" lvl="2" indent="-342900" algn="l" rtl="0">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L="1828800" marR="0" lvl="3" indent="-330200" algn="l" rtl="0">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L="2286000" marR="0" lvl="4" indent="-317500"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296" name="Google Shape;296;p50"/>
          <p:cNvSpPr txBox="1">
            <a:spLocks noGrp="1"/>
          </p:cNvSpPr>
          <p:nvPr>
            <p:ph type="dt" idx="10"/>
          </p:nvPr>
        </p:nvSpPr>
        <p:spPr>
          <a:xfrm>
            <a:off x="152400" y="4890700"/>
            <a:ext cx="2133600" cy="1386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297" name="Google Shape;297;p50"/>
          <p:cNvSpPr txBox="1">
            <a:spLocks noGrp="1"/>
          </p:cNvSpPr>
          <p:nvPr>
            <p:ph type="ftr" idx="11"/>
          </p:nvPr>
        </p:nvSpPr>
        <p:spPr>
          <a:xfrm>
            <a:off x="3124200" y="4890700"/>
            <a:ext cx="2895600" cy="1386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298" name="Google Shape;298;p50"/>
          <p:cNvSpPr txBox="1">
            <a:spLocks noGrp="1"/>
          </p:cNvSpPr>
          <p:nvPr>
            <p:ph type="sldNum" idx="12"/>
          </p:nvPr>
        </p:nvSpPr>
        <p:spPr>
          <a:xfrm>
            <a:off x="6858000" y="4890700"/>
            <a:ext cx="2133600" cy="1386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299" name="Google Shape;299;p50"/>
          <p:cNvSpPr txBox="1">
            <a:spLocks noGrp="1"/>
          </p:cNvSpPr>
          <p:nvPr>
            <p:ph type="title"/>
          </p:nvPr>
        </p:nvSpPr>
        <p:spPr>
          <a:xfrm>
            <a:off x="686104" y="342900"/>
            <a:ext cx="7772400" cy="6858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0067B9"/>
              </a:buClr>
              <a:buSzPts val="1400"/>
              <a:buFont typeface="Cabin"/>
              <a:buNone/>
              <a:defRPr sz="2800" b="0" i="0" u="none" strike="noStrike" cap="none">
                <a:solidFill>
                  <a:srgbClr val="0067B9"/>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Red/Gray 1 Content + Right Photo">
  <p:cSld name="Red/Gray 1 Content + Right Photo">
    <p:bg>
      <p:bgPr>
        <a:solidFill>
          <a:srgbClr val="E7E7E5"/>
        </a:solidFill>
        <a:effectLst/>
      </p:bgPr>
    </p:bg>
    <p:spTree>
      <p:nvGrpSpPr>
        <p:cNvPr id="1" name="Shape 38"/>
        <p:cNvGrpSpPr/>
        <p:nvPr/>
      </p:nvGrpSpPr>
      <p:grpSpPr>
        <a:xfrm>
          <a:off x="0" y="0"/>
          <a:ext cx="0" cy="0"/>
          <a:chOff x="0" y="0"/>
          <a:chExt cx="0" cy="0"/>
        </a:xfrm>
      </p:grpSpPr>
      <p:sp>
        <p:nvSpPr>
          <p:cNvPr id="39" name="Google Shape;39;p6"/>
          <p:cNvSpPr>
            <a:spLocks noGrp="1"/>
          </p:cNvSpPr>
          <p:nvPr>
            <p:ph type="pic" idx="2"/>
          </p:nvPr>
        </p:nvSpPr>
        <p:spPr>
          <a:xfrm>
            <a:off x="4572000" y="152762"/>
            <a:ext cx="4419600" cy="4838100"/>
          </a:xfrm>
          <a:prstGeom prst="rect">
            <a:avLst/>
          </a:prstGeom>
          <a:solidFill>
            <a:srgbClr val="FFFFFF"/>
          </a:solidFill>
          <a:ln>
            <a:noFill/>
          </a:ln>
        </p:spPr>
        <p:txBody>
          <a:bodyPr spcFirstLastPara="1" wrap="square" lIns="91175" tIns="91175" rIns="91175" bIns="91175" anchor="t" anchorCtr="0">
            <a:noAutofit/>
          </a:bodyPr>
          <a:lstStyle>
            <a:lvl1pPr marL="0" marR="0" lvl="0" indent="0" algn="l" rtl="0">
              <a:lnSpc>
                <a:spcPct val="100000"/>
              </a:lnSpc>
              <a:spcBef>
                <a:spcPts val="200"/>
              </a:spcBef>
              <a:spcAft>
                <a:spcPts val="0"/>
              </a:spcAft>
              <a:buClr>
                <a:srgbClr val="6C6463"/>
              </a:buClr>
              <a:buSzPts val="1400"/>
              <a:buFont typeface="Gill Sans"/>
              <a:buNone/>
              <a:defRPr sz="1200" i="0" u="none" strike="noStrike" cap="none">
                <a:solidFill>
                  <a:srgbClr val="6C6463"/>
                </a:solidFill>
                <a:latin typeface="Gill Sans"/>
                <a:ea typeface="Gill Sans"/>
                <a:cs typeface="Gill Sans"/>
                <a:sym typeface="Gill Sans"/>
              </a:defRPr>
            </a:lvl1pPr>
            <a:lvl2pPr marL="685800" marR="0" lvl="1" indent="-241300" algn="l" rtl="0">
              <a:spcBef>
                <a:spcPts val="0"/>
              </a:spcBef>
              <a:spcAft>
                <a:spcPts val="0"/>
              </a:spcAft>
              <a:buClr>
                <a:srgbClr val="6C6463"/>
              </a:buClr>
              <a:buSzPts val="1600"/>
              <a:buFont typeface="Gill Sans"/>
              <a:buChar char="–"/>
              <a:defRPr sz="1600" i="0" u="none" strike="noStrike" cap="none">
                <a:solidFill>
                  <a:srgbClr val="6C6463"/>
                </a:solidFill>
                <a:latin typeface="Gill Sans"/>
                <a:ea typeface="Gill Sans"/>
                <a:cs typeface="Gill Sans"/>
                <a:sym typeface="Gill Sans"/>
              </a:defRPr>
            </a:lvl2pPr>
            <a:lvl3pPr marL="914400" marR="0" lvl="2" indent="-241300" algn="l" rtl="0">
              <a:spcBef>
                <a:spcPts val="800"/>
              </a:spcBef>
              <a:spcAft>
                <a:spcPts val="0"/>
              </a:spcAft>
              <a:buClr>
                <a:srgbClr val="6C6463"/>
              </a:buClr>
              <a:buSzPts val="1800"/>
              <a:buFont typeface="Gill Sans"/>
              <a:buChar char="•"/>
              <a:defRPr sz="1800" i="0" u="none" strike="noStrike" cap="none">
                <a:solidFill>
                  <a:srgbClr val="6C6463"/>
                </a:solidFill>
                <a:latin typeface="Gill Sans"/>
                <a:ea typeface="Gill Sans"/>
                <a:cs typeface="Gill Sans"/>
                <a:sym typeface="Gill Sans"/>
              </a:defRPr>
            </a:lvl3pPr>
            <a:lvl4pPr marL="1143000" marR="0" lvl="3" indent="-228600" algn="l" rtl="0">
              <a:spcBef>
                <a:spcPts val="300"/>
              </a:spcBef>
              <a:spcAft>
                <a:spcPts val="0"/>
              </a:spcAft>
              <a:buClr>
                <a:srgbClr val="6C6463"/>
              </a:buClr>
              <a:buSzPts val="1600"/>
              <a:buFont typeface="Gill Sans"/>
              <a:buChar char="–"/>
              <a:defRPr sz="1600" i="0" u="none" strike="noStrike" cap="none">
                <a:solidFill>
                  <a:srgbClr val="6C6463"/>
                </a:solidFill>
                <a:latin typeface="Gill Sans"/>
                <a:ea typeface="Gill Sans"/>
                <a:cs typeface="Gill Sans"/>
                <a:sym typeface="Gill Sans"/>
              </a:defRPr>
            </a:lvl4pPr>
            <a:lvl5pPr marL="1244600" marR="0" lvl="4" indent="-228600" algn="l" rtl="0">
              <a:spcBef>
                <a:spcPts val="300"/>
              </a:spcBef>
              <a:spcAft>
                <a:spcPts val="0"/>
              </a:spcAft>
              <a:buClr>
                <a:srgbClr val="6C6463"/>
              </a:buClr>
              <a:buSzPts val="1400"/>
              <a:buFont typeface="Gill Sans"/>
              <a:buChar char="»"/>
              <a:defRPr sz="1400" i="0" u="none" strike="noStrike" cap="none">
                <a:solidFill>
                  <a:srgbClr val="6C6463"/>
                </a:solidFill>
                <a:latin typeface="Gill Sans"/>
                <a:ea typeface="Gill Sans"/>
                <a:cs typeface="Gill Sans"/>
                <a:sym typeface="Gill Sans"/>
              </a:defRPr>
            </a:lvl5pPr>
            <a:lvl6pPr marL="2501900" marR="0" lvl="5" indent="-215900" algn="l" rtl="0">
              <a:spcBef>
                <a:spcPts val="400"/>
              </a:spcBef>
              <a:spcAft>
                <a:spcPts val="0"/>
              </a:spcAft>
              <a:buClr>
                <a:schemeClr val="dk1"/>
              </a:buClr>
              <a:buSzPts val="2000"/>
              <a:buFont typeface="Gill Sans"/>
              <a:buChar char="•"/>
              <a:defRPr sz="2000" i="0" u="none" strike="noStrike" cap="none">
                <a:solidFill>
                  <a:schemeClr val="dk1"/>
                </a:solidFill>
                <a:latin typeface="Gill Sans"/>
                <a:ea typeface="Gill Sans"/>
                <a:cs typeface="Gill Sans"/>
                <a:sym typeface="Gill Sans"/>
              </a:defRPr>
            </a:lvl6pPr>
            <a:lvl7pPr marL="2959100" marR="0" lvl="6" indent="-215900" algn="l" rtl="0">
              <a:spcBef>
                <a:spcPts val="400"/>
              </a:spcBef>
              <a:spcAft>
                <a:spcPts val="0"/>
              </a:spcAft>
              <a:buClr>
                <a:schemeClr val="dk1"/>
              </a:buClr>
              <a:buSzPts val="2000"/>
              <a:buFont typeface="Gill Sans"/>
              <a:buChar char="•"/>
              <a:defRPr sz="2000" i="0" u="none" strike="noStrike" cap="none">
                <a:solidFill>
                  <a:schemeClr val="dk1"/>
                </a:solidFill>
                <a:latin typeface="Gill Sans"/>
                <a:ea typeface="Gill Sans"/>
                <a:cs typeface="Gill Sans"/>
                <a:sym typeface="Gill Sans"/>
              </a:defRPr>
            </a:lvl7pPr>
            <a:lvl8pPr marL="3416300" marR="0" lvl="7" indent="-228600" algn="l" rtl="0">
              <a:spcBef>
                <a:spcPts val="400"/>
              </a:spcBef>
              <a:spcAft>
                <a:spcPts val="0"/>
              </a:spcAft>
              <a:buClr>
                <a:schemeClr val="dk1"/>
              </a:buClr>
              <a:buSzPts val="2000"/>
              <a:buFont typeface="Gill Sans"/>
              <a:buChar char="•"/>
              <a:defRPr sz="2000" i="0" u="none" strike="noStrike" cap="none">
                <a:solidFill>
                  <a:schemeClr val="dk1"/>
                </a:solidFill>
                <a:latin typeface="Gill Sans"/>
                <a:ea typeface="Gill Sans"/>
                <a:cs typeface="Gill Sans"/>
                <a:sym typeface="Gill Sans"/>
              </a:defRPr>
            </a:lvl8pPr>
            <a:lvl9pPr marL="3873500" marR="0" lvl="8" indent="-228600" algn="l" rtl="0">
              <a:spcBef>
                <a:spcPts val="400"/>
              </a:spcBef>
              <a:spcAft>
                <a:spcPts val="0"/>
              </a:spcAft>
              <a:buClr>
                <a:schemeClr val="dk1"/>
              </a:buClr>
              <a:buSzPts val="2000"/>
              <a:buFont typeface="Gill Sans"/>
              <a:buChar char="•"/>
              <a:defRPr sz="2000" i="0" u="none" strike="noStrike" cap="none">
                <a:solidFill>
                  <a:schemeClr val="dk1"/>
                </a:solidFill>
                <a:latin typeface="Gill Sans"/>
                <a:ea typeface="Gill Sans"/>
                <a:cs typeface="Gill Sans"/>
                <a:sym typeface="Gill Sans"/>
              </a:defRPr>
            </a:lvl9pPr>
          </a:lstStyle>
          <a:p>
            <a:endParaRPr/>
          </a:p>
        </p:txBody>
      </p:sp>
      <p:sp>
        <p:nvSpPr>
          <p:cNvPr id="40" name="Google Shape;40;p6"/>
          <p:cNvSpPr txBox="1">
            <a:spLocks noGrp="1"/>
          </p:cNvSpPr>
          <p:nvPr>
            <p:ph type="sldNum" idx="12"/>
          </p:nvPr>
        </p:nvSpPr>
        <p:spPr>
          <a:xfrm>
            <a:off x="6858000" y="4806072"/>
            <a:ext cx="2133600" cy="184800"/>
          </a:xfrm>
          <a:prstGeom prst="rect">
            <a:avLst/>
          </a:prstGeom>
          <a:noFill/>
          <a:ln>
            <a:noFill/>
          </a:ln>
        </p:spPr>
        <p:txBody>
          <a:bodyPr spcFirstLastPara="1" wrap="square" lIns="91175" tIns="45575" rIns="91175" bIns="45575" anchor="ctr" anchorCtr="0">
            <a:noAutofit/>
          </a:bodyPr>
          <a:lstStyle>
            <a:lvl1pPr marL="0" marR="0" lvl="0" indent="0" algn="r" rtl="0">
              <a:spcBef>
                <a:spcPts val="0"/>
              </a:spcBef>
              <a:buNone/>
              <a:defRPr sz="600" b="0" i="0" u="none" strike="noStrike" cap="none">
                <a:solidFill>
                  <a:srgbClr val="FFFFFF"/>
                </a:solidFill>
                <a:latin typeface="Cabin"/>
                <a:ea typeface="Cabin"/>
                <a:cs typeface="Cabin"/>
                <a:sym typeface="Cabin"/>
              </a:defRPr>
            </a:lvl1pPr>
            <a:lvl2pPr marL="0" marR="0" lvl="1" indent="0" algn="r" rtl="0">
              <a:spcBef>
                <a:spcPts val="0"/>
              </a:spcBef>
              <a:buNone/>
              <a:defRPr sz="600" b="0" i="0" u="none" strike="noStrike" cap="none">
                <a:solidFill>
                  <a:srgbClr val="FFFFFF"/>
                </a:solidFill>
                <a:latin typeface="Cabin"/>
                <a:ea typeface="Cabin"/>
                <a:cs typeface="Cabin"/>
                <a:sym typeface="Cabin"/>
              </a:defRPr>
            </a:lvl2pPr>
            <a:lvl3pPr marL="0" marR="0" lvl="2" indent="0" algn="r" rtl="0">
              <a:spcBef>
                <a:spcPts val="0"/>
              </a:spcBef>
              <a:buNone/>
              <a:defRPr sz="600" b="0" i="0" u="none" strike="noStrike" cap="none">
                <a:solidFill>
                  <a:srgbClr val="FFFFFF"/>
                </a:solidFill>
                <a:latin typeface="Cabin"/>
                <a:ea typeface="Cabin"/>
                <a:cs typeface="Cabin"/>
                <a:sym typeface="Cabin"/>
              </a:defRPr>
            </a:lvl3pPr>
            <a:lvl4pPr marL="0" marR="0" lvl="3" indent="0" algn="r" rtl="0">
              <a:spcBef>
                <a:spcPts val="0"/>
              </a:spcBef>
              <a:buNone/>
              <a:defRPr sz="600" b="0" i="0" u="none" strike="noStrike" cap="none">
                <a:solidFill>
                  <a:srgbClr val="FFFFFF"/>
                </a:solidFill>
                <a:latin typeface="Cabin"/>
                <a:ea typeface="Cabin"/>
                <a:cs typeface="Cabin"/>
                <a:sym typeface="Cabin"/>
              </a:defRPr>
            </a:lvl4pPr>
            <a:lvl5pPr marL="0" marR="0" lvl="4" indent="0" algn="r" rtl="0">
              <a:spcBef>
                <a:spcPts val="0"/>
              </a:spcBef>
              <a:buNone/>
              <a:defRPr sz="600" b="0" i="0" u="none" strike="noStrike" cap="none">
                <a:solidFill>
                  <a:srgbClr val="FFFFFF"/>
                </a:solidFill>
                <a:latin typeface="Cabin"/>
                <a:ea typeface="Cabin"/>
                <a:cs typeface="Cabin"/>
                <a:sym typeface="Cabin"/>
              </a:defRPr>
            </a:lvl5pPr>
            <a:lvl6pPr marL="0" marR="0" lvl="5" indent="0" algn="r" rtl="0">
              <a:spcBef>
                <a:spcPts val="0"/>
              </a:spcBef>
              <a:buNone/>
              <a:defRPr sz="600" b="0" i="0" u="none" strike="noStrike" cap="none">
                <a:solidFill>
                  <a:srgbClr val="FFFFFF"/>
                </a:solidFill>
                <a:latin typeface="Cabin"/>
                <a:ea typeface="Cabin"/>
                <a:cs typeface="Cabin"/>
                <a:sym typeface="Cabin"/>
              </a:defRPr>
            </a:lvl6pPr>
            <a:lvl7pPr marL="0" marR="0" lvl="6" indent="0" algn="r" rtl="0">
              <a:spcBef>
                <a:spcPts val="0"/>
              </a:spcBef>
              <a:buNone/>
              <a:defRPr sz="600" b="0" i="0" u="none" strike="noStrike" cap="none">
                <a:solidFill>
                  <a:srgbClr val="FFFFFF"/>
                </a:solidFill>
                <a:latin typeface="Cabin"/>
                <a:ea typeface="Cabin"/>
                <a:cs typeface="Cabin"/>
                <a:sym typeface="Cabin"/>
              </a:defRPr>
            </a:lvl7pPr>
            <a:lvl8pPr marL="0" marR="0" lvl="7" indent="0" algn="r" rtl="0">
              <a:spcBef>
                <a:spcPts val="0"/>
              </a:spcBef>
              <a:buNone/>
              <a:defRPr sz="600" b="0" i="0" u="none" strike="noStrike" cap="none">
                <a:solidFill>
                  <a:srgbClr val="FFFFFF"/>
                </a:solidFill>
                <a:latin typeface="Cabin"/>
                <a:ea typeface="Cabin"/>
                <a:cs typeface="Cabin"/>
                <a:sym typeface="Cabin"/>
              </a:defRPr>
            </a:lvl8pPr>
            <a:lvl9pPr marL="0" marR="0" lvl="8" indent="0" algn="r" rtl="0">
              <a:spcBef>
                <a:spcPts val="0"/>
              </a:spcBef>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41" name="Google Shape;41;p6"/>
          <p:cNvSpPr txBox="1">
            <a:spLocks noGrp="1"/>
          </p:cNvSpPr>
          <p:nvPr>
            <p:ph type="body" idx="1"/>
          </p:nvPr>
        </p:nvSpPr>
        <p:spPr>
          <a:xfrm>
            <a:off x="685800" y="1664629"/>
            <a:ext cx="3657600" cy="2796900"/>
          </a:xfrm>
          <a:prstGeom prst="rect">
            <a:avLst/>
          </a:prstGeom>
          <a:noFill/>
          <a:ln>
            <a:noFill/>
          </a:ln>
        </p:spPr>
        <p:txBody>
          <a:bodyPr spcFirstLastPara="1" wrap="square" lIns="91175" tIns="91175" rIns="91175" bIns="91175" anchor="t" anchorCtr="0">
            <a:noAutofit/>
          </a:bodyPr>
          <a:lstStyle>
            <a:lvl1pPr marL="457200" marR="0" lvl="0" indent="-330200" algn="l" rtl="0">
              <a:spcBef>
                <a:spcPts val="0"/>
              </a:spcBef>
              <a:spcAft>
                <a:spcPts val="0"/>
              </a:spcAft>
              <a:buClr>
                <a:srgbClr val="6C6463"/>
              </a:buClr>
              <a:buSzPts val="1600"/>
              <a:buChar char="•"/>
              <a:defRPr sz="1600" i="0" u="none" strike="noStrike" cap="none">
                <a:solidFill>
                  <a:srgbClr val="6C6463"/>
                </a:solidFill>
              </a:defRPr>
            </a:lvl1pPr>
            <a:lvl2pPr marL="914400" marR="0" lvl="1" indent="-330200" algn="l" rtl="0">
              <a:spcBef>
                <a:spcPts val="800"/>
              </a:spcBef>
              <a:spcAft>
                <a:spcPts val="0"/>
              </a:spcAft>
              <a:buClr>
                <a:srgbClr val="6C6463"/>
              </a:buClr>
              <a:buSzPts val="1600"/>
              <a:buChar char="–"/>
              <a:defRPr sz="1600" i="0" u="none" strike="noStrike" cap="none">
                <a:solidFill>
                  <a:srgbClr val="6C6463"/>
                </a:solidFill>
              </a:defRPr>
            </a:lvl2pPr>
            <a:lvl3pPr marL="1371600" marR="0" lvl="2" indent="-330200" algn="l" rtl="0">
              <a:spcBef>
                <a:spcPts val="800"/>
              </a:spcBef>
              <a:spcAft>
                <a:spcPts val="0"/>
              </a:spcAft>
              <a:buClr>
                <a:srgbClr val="6C6463"/>
              </a:buClr>
              <a:buSzPts val="1600"/>
              <a:buChar char="•"/>
              <a:defRPr sz="1600" i="0" u="none" strike="noStrike" cap="none">
                <a:solidFill>
                  <a:srgbClr val="6C6463"/>
                </a:solidFill>
              </a:defRPr>
            </a:lvl3pPr>
            <a:lvl4pPr marL="1828800" marR="0" lvl="3" indent="-317500" algn="l" rtl="0">
              <a:spcBef>
                <a:spcPts val="300"/>
              </a:spcBef>
              <a:spcAft>
                <a:spcPts val="0"/>
              </a:spcAft>
              <a:buClr>
                <a:srgbClr val="6C6463"/>
              </a:buClr>
              <a:buSzPts val="1400"/>
              <a:buChar char="–"/>
              <a:defRPr sz="1400" i="0" u="none" strike="noStrike" cap="none">
                <a:solidFill>
                  <a:srgbClr val="6C6463"/>
                </a:solidFill>
              </a:defRPr>
            </a:lvl4pPr>
            <a:lvl5pPr marL="2286000" marR="0" lvl="4" indent="-317500" algn="l" rtl="0">
              <a:spcBef>
                <a:spcPts val="300"/>
              </a:spcBef>
              <a:spcAft>
                <a:spcPts val="0"/>
              </a:spcAft>
              <a:buClr>
                <a:srgbClr val="FFFFFF"/>
              </a:buClr>
              <a:buSzPts val="1400"/>
              <a:buChar char="»"/>
              <a:defRPr sz="1400" i="0" u="none" strike="noStrike" cap="none">
                <a:solidFill>
                  <a:srgbClr val="FFFFFF"/>
                </a:solidFill>
              </a:defRPr>
            </a:lvl5pPr>
            <a:lvl6pPr marL="2743200" marR="0" lvl="5" indent="-355600" algn="l" rtl="0">
              <a:spcBef>
                <a:spcPts val="400"/>
              </a:spcBef>
              <a:spcAft>
                <a:spcPts val="0"/>
              </a:spcAft>
              <a:buClr>
                <a:schemeClr val="dk1"/>
              </a:buClr>
              <a:buSzPts val="2000"/>
              <a:buChar char="•"/>
              <a:defRPr sz="2000" i="0" u="none" strike="noStrike" cap="none">
                <a:solidFill>
                  <a:schemeClr val="dk1"/>
                </a:solidFill>
              </a:defRPr>
            </a:lvl6pPr>
            <a:lvl7pPr marL="3200400" marR="0" lvl="6" indent="-355600" algn="l" rtl="0">
              <a:spcBef>
                <a:spcPts val="400"/>
              </a:spcBef>
              <a:spcAft>
                <a:spcPts val="0"/>
              </a:spcAft>
              <a:buClr>
                <a:schemeClr val="dk1"/>
              </a:buClr>
              <a:buSzPts val="2000"/>
              <a:buChar char="•"/>
              <a:defRPr sz="2000" i="0" u="none" strike="noStrike" cap="none">
                <a:solidFill>
                  <a:schemeClr val="dk1"/>
                </a:solidFill>
              </a:defRPr>
            </a:lvl7pPr>
            <a:lvl8pPr marL="3657600" marR="0" lvl="7" indent="-355600" algn="l" rtl="0">
              <a:spcBef>
                <a:spcPts val="400"/>
              </a:spcBef>
              <a:spcAft>
                <a:spcPts val="0"/>
              </a:spcAft>
              <a:buClr>
                <a:schemeClr val="dk1"/>
              </a:buClr>
              <a:buSzPts val="2000"/>
              <a:buChar char="•"/>
              <a:defRPr sz="2000" i="0" u="none" strike="noStrike" cap="none">
                <a:solidFill>
                  <a:schemeClr val="dk1"/>
                </a:solidFill>
              </a:defRPr>
            </a:lvl8pPr>
            <a:lvl9pPr marL="4114800" marR="0" lvl="8" indent="-355600" algn="l" rtl="0">
              <a:spcBef>
                <a:spcPts val="400"/>
              </a:spcBef>
              <a:spcAft>
                <a:spcPts val="0"/>
              </a:spcAft>
              <a:buClr>
                <a:schemeClr val="dk1"/>
              </a:buClr>
              <a:buSzPts val="2000"/>
              <a:buChar char="•"/>
              <a:defRPr sz="2000" i="0" u="none" strike="noStrike" cap="none">
                <a:solidFill>
                  <a:schemeClr val="dk1"/>
                </a:solidFill>
              </a:defRPr>
            </a:lvl9pPr>
          </a:lstStyle>
          <a:p>
            <a:endParaRPr/>
          </a:p>
        </p:txBody>
      </p:sp>
      <p:sp>
        <p:nvSpPr>
          <p:cNvPr id="42" name="Google Shape;42;p6"/>
          <p:cNvSpPr txBox="1">
            <a:spLocks noGrp="1"/>
          </p:cNvSpPr>
          <p:nvPr>
            <p:ph type="body" idx="3"/>
          </p:nvPr>
        </p:nvSpPr>
        <p:spPr>
          <a:xfrm rot="-5400000">
            <a:off x="7870634" y="1089061"/>
            <a:ext cx="2057400" cy="184800"/>
          </a:xfrm>
          <a:prstGeom prst="rect">
            <a:avLst/>
          </a:prstGeom>
          <a:noFill/>
          <a:ln>
            <a:noFill/>
          </a:ln>
        </p:spPr>
        <p:txBody>
          <a:bodyPr spcFirstLastPara="1" wrap="square" lIns="91175" tIns="91175" rIns="91175" bIns="91175" anchor="t" anchorCtr="0">
            <a:noAutofit/>
          </a:bodyPr>
          <a:lstStyle>
            <a:lvl1pPr marL="457200" marR="0" lvl="0" indent="-228600" algn="r" rtl="0">
              <a:spcBef>
                <a:spcPts val="0"/>
              </a:spcBef>
              <a:spcAft>
                <a:spcPts val="0"/>
              </a:spcAft>
              <a:buClr>
                <a:srgbClr val="FFFFFF"/>
              </a:buClr>
              <a:buSzPts val="1600"/>
              <a:buFont typeface="Arial"/>
              <a:buNone/>
              <a:defRPr sz="600" b="0" i="0" u="none" strike="noStrike" cap="none">
                <a:solidFill>
                  <a:srgbClr val="FFFFFF"/>
                </a:solidFill>
                <a:latin typeface="Cabin"/>
                <a:ea typeface="Cabin"/>
                <a:cs typeface="Cabin"/>
                <a:sym typeface="Cabin"/>
              </a:defRPr>
            </a:lvl1pPr>
            <a:lvl2pPr marL="914400" marR="0" lvl="1" indent="-228600" algn="l" rtl="0">
              <a:spcBef>
                <a:spcPts val="800"/>
              </a:spcBef>
              <a:spcAft>
                <a:spcPts val="0"/>
              </a:spcAft>
              <a:buClr>
                <a:schemeClr val="lt1"/>
              </a:buClr>
              <a:buSzPts val="1600"/>
              <a:buFont typeface="Arial"/>
              <a:buNone/>
              <a:defRPr sz="1800" b="0" i="0" u="none" strike="noStrike" cap="none">
                <a:solidFill>
                  <a:schemeClr val="lt1"/>
                </a:solidFill>
                <a:latin typeface="Cabin"/>
                <a:ea typeface="Cabin"/>
                <a:cs typeface="Cabin"/>
                <a:sym typeface="Cabin"/>
              </a:defRPr>
            </a:lvl2pPr>
            <a:lvl3pPr marL="1371600" marR="0" lvl="2" indent="-228600" algn="l" rtl="0">
              <a:spcBef>
                <a:spcPts val="800"/>
              </a:spcBef>
              <a:spcAft>
                <a:spcPts val="0"/>
              </a:spcAft>
              <a:buClr>
                <a:schemeClr val="lt1"/>
              </a:buClr>
              <a:buSzPts val="1800"/>
              <a:buFont typeface="Arial"/>
              <a:buNone/>
              <a:defRPr sz="1600" b="0" i="0" u="none" strike="noStrike" cap="none">
                <a:solidFill>
                  <a:schemeClr val="lt1"/>
                </a:solidFill>
                <a:latin typeface="Cabin"/>
                <a:ea typeface="Cabin"/>
                <a:cs typeface="Cabin"/>
                <a:sym typeface="Cabin"/>
              </a:defRPr>
            </a:lvl3pPr>
            <a:lvl4pPr marL="1828800" marR="0" lvl="3" indent="-228600" algn="l" rtl="0">
              <a:spcBef>
                <a:spcPts val="300"/>
              </a:spcBef>
              <a:spcAft>
                <a:spcPts val="0"/>
              </a:spcAft>
              <a:buClr>
                <a:schemeClr val="lt1"/>
              </a:buClr>
              <a:buSzPts val="1600"/>
              <a:buFont typeface="Arial"/>
              <a:buNone/>
              <a:defRPr sz="1400" b="0" i="0" u="none" strike="noStrike" cap="none">
                <a:solidFill>
                  <a:schemeClr val="lt1"/>
                </a:solidFill>
                <a:latin typeface="Cabin"/>
                <a:ea typeface="Cabin"/>
                <a:cs typeface="Cabin"/>
                <a:sym typeface="Cabin"/>
              </a:defRPr>
            </a:lvl4pPr>
            <a:lvl5pPr marL="2286000" marR="0" lvl="4" indent="-228600" algn="l" rtl="0">
              <a:spcBef>
                <a:spcPts val="200"/>
              </a:spcBef>
              <a:spcAft>
                <a:spcPts val="0"/>
              </a:spcAft>
              <a:buClr>
                <a:schemeClr val="lt1"/>
              </a:buClr>
              <a:buSzPts val="1400"/>
              <a:buFont typeface="Arial"/>
              <a:buNone/>
              <a:defRPr sz="1200" b="0" i="0" u="none" strike="noStrike" cap="none">
                <a:solidFill>
                  <a:schemeClr val="lt1"/>
                </a:solidFill>
                <a:latin typeface="Cabin"/>
                <a:ea typeface="Cabin"/>
                <a:cs typeface="Cabin"/>
                <a:sym typeface="Cabin"/>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43" name="Google Shape;43;p6"/>
          <p:cNvSpPr txBox="1">
            <a:spLocks noGrp="1"/>
          </p:cNvSpPr>
          <p:nvPr>
            <p:ph type="title"/>
          </p:nvPr>
        </p:nvSpPr>
        <p:spPr>
          <a:xfrm>
            <a:off x="685800" y="673312"/>
            <a:ext cx="3657600" cy="824400"/>
          </a:xfrm>
          <a:prstGeom prst="rect">
            <a:avLst/>
          </a:prstGeom>
          <a:noFill/>
          <a:ln>
            <a:noFill/>
          </a:ln>
        </p:spPr>
        <p:txBody>
          <a:bodyPr spcFirstLastPara="1" wrap="square" lIns="91175" tIns="91175" rIns="91175" bIns="91175" anchor="b" anchorCtr="0">
            <a:noAutofit/>
          </a:bodyPr>
          <a:lstStyle>
            <a:lvl1pPr marL="0" marR="0" lvl="0" indent="0" algn="l" rtl="0">
              <a:spcBef>
                <a:spcPts val="0"/>
              </a:spcBef>
              <a:spcAft>
                <a:spcPts val="0"/>
              </a:spcAft>
              <a:buSzPts val="1400"/>
              <a:buNone/>
              <a:defRPr sz="2400" i="0" u="none" strike="noStrike" cap="none"/>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Red/Gray 1 Content 1 1">
  <p:cSld name="Red/Gray 1 Content_1">
    <p:bg>
      <p:bgPr>
        <a:solidFill>
          <a:srgbClr val="CFCDC9"/>
        </a:solidFill>
        <a:effectLst/>
      </p:bgPr>
    </p:bg>
    <p:spTree>
      <p:nvGrpSpPr>
        <p:cNvPr id="1" name="Shape 300"/>
        <p:cNvGrpSpPr/>
        <p:nvPr/>
      </p:nvGrpSpPr>
      <p:grpSpPr>
        <a:xfrm>
          <a:off x="0" y="0"/>
          <a:ext cx="0" cy="0"/>
          <a:chOff x="0" y="0"/>
          <a:chExt cx="0" cy="0"/>
        </a:xfrm>
      </p:grpSpPr>
      <p:sp>
        <p:nvSpPr>
          <p:cNvPr id="301" name="Google Shape;301;p51"/>
          <p:cNvSpPr txBox="1">
            <a:spLocks noGrp="1"/>
          </p:cNvSpPr>
          <p:nvPr>
            <p:ph type="dt" idx="10"/>
          </p:nvPr>
        </p:nvSpPr>
        <p:spPr>
          <a:xfrm>
            <a:off x="152400" y="4806072"/>
            <a:ext cx="2133600" cy="1845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302" name="Google Shape;302;p51"/>
          <p:cNvSpPr txBox="1">
            <a:spLocks noGrp="1"/>
          </p:cNvSpPr>
          <p:nvPr>
            <p:ph type="ftr" idx="11"/>
          </p:nvPr>
        </p:nvSpPr>
        <p:spPr>
          <a:xfrm>
            <a:off x="3124200" y="4806072"/>
            <a:ext cx="2895600" cy="1845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303" name="Google Shape;303;p51"/>
          <p:cNvSpPr txBox="1">
            <a:spLocks noGrp="1"/>
          </p:cNvSpPr>
          <p:nvPr>
            <p:ph type="sldNum" idx="12"/>
          </p:nvPr>
        </p:nvSpPr>
        <p:spPr>
          <a:xfrm>
            <a:off x="6858000" y="4806072"/>
            <a:ext cx="2133600" cy="1845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304" name="Google Shape;304;p51"/>
          <p:cNvSpPr txBox="1">
            <a:spLocks noGrp="1"/>
          </p:cNvSpPr>
          <p:nvPr>
            <p:ph type="title"/>
          </p:nvPr>
        </p:nvSpPr>
        <p:spPr>
          <a:xfrm>
            <a:off x="686104" y="677485"/>
            <a:ext cx="7772400" cy="4581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BA0C2F"/>
              </a:buClr>
              <a:buSzPts val="1400"/>
              <a:buFont typeface="Cabin"/>
              <a:buNone/>
              <a:defRPr sz="2400" b="0" i="0" u="none" strike="noStrike" cap="none">
                <a:solidFill>
                  <a:srgbClr val="BA0C2F"/>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05" name="Google Shape;305;p51"/>
          <p:cNvSpPr txBox="1">
            <a:spLocks noGrp="1"/>
          </p:cNvSpPr>
          <p:nvPr>
            <p:ph type="body" idx="1"/>
          </p:nvPr>
        </p:nvSpPr>
        <p:spPr>
          <a:xfrm>
            <a:off x="685800" y="1286662"/>
            <a:ext cx="7772400" cy="3174900"/>
          </a:xfrm>
          <a:prstGeom prst="rect">
            <a:avLst/>
          </a:prstGeom>
          <a:noFill/>
          <a:ln>
            <a:noFill/>
          </a:ln>
        </p:spPr>
        <p:txBody>
          <a:bodyPr spcFirstLastPara="1" wrap="square" lIns="91425" tIns="91425" rIns="91425" bIns="91425" anchor="t" anchorCtr="0">
            <a:noAutofit/>
          </a:bodyPr>
          <a:lstStyle>
            <a:lvl1pPr marL="457200" marR="0" lvl="0" indent="-330200" algn="l" rtl="0">
              <a:lnSpc>
                <a:spcPct val="100000"/>
              </a:lnSpc>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1pPr>
            <a:lvl2pPr marL="914400" marR="0" lvl="1" indent="-330200" algn="l" rtl="0">
              <a:lnSpc>
                <a:spcPct val="100000"/>
              </a:lnSpc>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1371600" marR="0" lvl="2" indent="-342900" algn="l" rtl="0">
              <a:lnSpc>
                <a:spcPct val="100000"/>
              </a:lnSpc>
              <a:spcBef>
                <a:spcPts val="8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L="1828800" marR="0" lvl="3" indent="-330200" algn="l" rtl="0">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L="2286000" marR="0" lvl="4" indent="-317500"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Red/Gray 1 Content 1 1 1">
  <p:cSld name="Red/Gray 1 Content_1_1">
    <p:bg>
      <p:bgPr>
        <a:solidFill>
          <a:srgbClr val="CFCDC9"/>
        </a:solidFill>
        <a:effectLst/>
      </p:bgPr>
    </p:bg>
    <p:spTree>
      <p:nvGrpSpPr>
        <p:cNvPr id="1" name="Shape 306"/>
        <p:cNvGrpSpPr/>
        <p:nvPr/>
      </p:nvGrpSpPr>
      <p:grpSpPr>
        <a:xfrm>
          <a:off x="0" y="0"/>
          <a:ext cx="0" cy="0"/>
          <a:chOff x="0" y="0"/>
          <a:chExt cx="0" cy="0"/>
        </a:xfrm>
      </p:grpSpPr>
      <p:sp>
        <p:nvSpPr>
          <p:cNvPr id="307" name="Google Shape;307;p52"/>
          <p:cNvSpPr txBox="1">
            <a:spLocks noGrp="1"/>
          </p:cNvSpPr>
          <p:nvPr>
            <p:ph type="dt" idx="10"/>
          </p:nvPr>
        </p:nvSpPr>
        <p:spPr>
          <a:xfrm>
            <a:off x="152400" y="4806072"/>
            <a:ext cx="2133600" cy="1845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308" name="Google Shape;308;p52"/>
          <p:cNvSpPr txBox="1">
            <a:spLocks noGrp="1"/>
          </p:cNvSpPr>
          <p:nvPr>
            <p:ph type="ftr" idx="11"/>
          </p:nvPr>
        </p:nvSpPr>
        <p:spPr>
          <a:xfrm>
            <a:off x="3124200" y="4806072"/>
            <a:ext cx="2895600" cy="1845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309" name="Google Shape;309;p52"/>
          <p:cNvSpPr txBox="1">
            <a:spLocks noGrp="1"/>
          </p:cNvSpPr>
          <p:nvPr>
            <p:ph type="sldNum" idx="12"/>
          </p:nvPr>
        </p:nvSpPr>
        <p:spPr>
          <a:xfrm>
            <a:off x="6858000" y="4806072"/>
            <a:ext cx="2133600" cy="1845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310" name="Google Shape;310;p52"/>
          <p:cNvSpPr txBox="1">
            <a:spLocks noGrp="1"/>
          </p:cNvSpPr>
          <p:nvPr>
            <p:ph type="title"/>
          </p:nvPr>
        </p:nvSpPr>
        <p:spPr>
          <a:xfrm>
            <a:off x="686104" y="677485"/>
            <a:ext cx="7772400" cy="4581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BA0C2F"/>
              </a:buClr>
              <a:buSzPts val="1400"/>
              <a:buFont typeface="Cabin"/>
              <a:buNone/>
              <a:defRPr sz="2400" b="0" i="0" u="none" strike="noStrike" cap="none">
                <a:solidFill>
                  <a:srgbClr val="BA0C2F"/>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11" name="Google Shape;311;p52"/>
          <p:cNvSpPr txBox="1">
            <a:spLocks noGrp="1"/>
          </p:cNvSpPr>
          <p:nvPr>
            <p:ph type="body" idx="1"/>
          </p:nvPr>
        </p:nvSpPr>
        <p:spPr>
          <a:xfrm>
            <a:off x="685800" y="1286662"/>
            <a:ext cx="7772400" cy="3174900"/>
          </a:xfrm>
          <a:prstGeom prst="rect">
            <a:avLst/>
          </a:prstGeom>
          <a:noFill/>
          <a:ln>
            <a:noFill/>
          </a:ln>
        </p:spPr>
        <p:txBody>
          <a:bodyPr spcFirstLastPara="1" wrap="square" lIns="91425" tIns="91425" rIns="91425" bIns="91425" anchor="t" anchorCtr="0">
            <a:noAutofit/>
          </a:bodyPr>
          <a:lstStyle>
            <a:lvl1pPr marL="457200" marR="0" lvl="0" indent="-330200" algn="l" rtl="0">
              <a:lnSpc>
                <a:spcPct val="100000"/>
              </a:lnSpc>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1pPr>
            <a:lvl2pPr marL="914400" marR="0" lvl="1" indent="-330200" algn="l" rtl="0">
              <a:lnSpc>
                <a:spcPct val="100000"/>
              </a:lnSpc>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1371600" marR="0" lvl="2" indent="-342900" algn="l" rtl="0">
              <a:lnSpc>
                <a:spcPct val="100000"/>
              </a:lnSpc>
              <a:spcBef>
                <a:spcPts val="8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L="1828800" marR="0" lvl="3" indent="-330200" algn="l" rtl="0">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L="2286000" marR="0" lvl="4" indent="-317500"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1_Red/Gray 2 Content 1">
  <p:cSld name="1_Red/Gray 2 Content_1">
    <p:bg>
      <p:bgPr>
        <a:solidFill>
          <a:schemeClr val="lt1"/>
        </a:solidFill>
        <a:effectLst/>
      </p:bgPr>
    </p:bg>
    <p:spTree>
      <p:nvGrpSpPr>
        <p:cNvPr id="1" name="Shape 312"/>
        <p:cNvGrpSpPr/>
        <p:nvPr/>
      </p:nvGrpSpPr>
      <p:grpSpPr>
        <a:xfrm>
          <a:off x="0" y="0"/>
          <a:ext cx="0" cy="0"/>
          <a:chOff x="0" y="0"/>
          <a:chExt cx="0" cy="0"/>
        </a:xfrm>
      </p:grpSpPr>
      <p:sp>
        <p:nvSpPr>
          <p:cNvPr id="313" name="Google Shape;313;p53"/>
          <p:cNvSpPr txBox="1">
            <a:spLocks noGrp="1"/>
          </p:cNvSpPr>
          <p:nvPr>
            <p:ph type="body" idx="1"/>
          </p:nvPr>
        </p:nvSpPr>
        <p:spPr>
          <a:xfrm>
            <a:off x="686104" y="1286662"/>
            <a:ext cx="3809700" cy="3174900"/>
          </a:xfrm>
          <a:prstGeom prst="rect">
            <a:avLst/>
          </a:prstGeom>
          <a:noFill/>
          <a:ln>
            <a:noFill/>
          </a:ln>
        </p:spPr>
        <p:txBody>
          <a:bodyPr spcFirstLastPara="1" wrap="square" lIns="91425" tIns="91425" rIns="91425" bIns="91425" anchor="t" anchorCtr="0">
            <a:noAutofit/>
          </a:bodyPr>
          <a:lstStyle>
            <a:lvl1pPr marL="457200" marR="0" lvl="0" indent="-330200" algn="l" rtl="0">
              <a:lnSpc>
                <a:spcPct val="100000"/>
              </a:lnSpc>
              <a:spcBef>
                <a:spcPts val="0"/>
              </a:spcBef>
              <a:spcAft>
                <a:spcPts val="0"/>
              </a:spcAft>
              <a:buClr>
                <a:srgbClr val="6C6463"/>
              </a:buClr>
              <a:buSzPts val="1600"/>
              <a:buChar char="•"/>
              <a:defRPr sz="1600" i="0" u="none" strike="noStrike" cap="none">
                <a:solidFill>
                  <a:srgbClr val="6C6463"/>
                </a:solidFill>
              </a:defRPr>
            </a:lvl1pPr>
            <a:lvl2pPr marL="914400" marR="0" lvl="1" indent="-330200" algn="l" rtl="0">
              <a:lnSpc>
                <a:spcPct val="100000"/>
              </a:lnSpc>
              <a:spcBef>
                <a:spcPts val="800"/>
              </a:spcBef>
              <a:spcAft>
                <a:spcPts val="0"/>
              </a:spcAft>
              <a:buClr>
                <a:srgbClr val="6C6463"/>
              </a:buClr>
              <a:buSzPts val="1600"/>
              <a:buChar char="–"/>
              <a:defRPr sz="1600" i="0" u="none" strike="noStrike" cap="none">
                <a:solidFill>
                  <a:srgbClr val="6C6463"/>
                </a:solidFill>
              </a:defRPr>
            </a:lvl2pPr>
            <a:lvl3pPr marL="1371600" marR="0" lvl="2" indent="-330200" algn="l" rtl="0">
              <a:lnSpc>
                <a:spcPct val="100000"/>
              </a:lnSpc>
              <a:spcBef>
                <a:spcPts val="800"/>
              </a:spcBef>
              <a:spcAft>
                <a:spcPts val="0"/>
              </a:spcAft>
              <a:buClr>
                <a:srgbClr val="6C6463"/>
              </a:buClr>
              <a:buSzPts val="1600"/>
              <a:buChar char="•"/>
              <a:defRPr sz="1600" i="0" u="none" strike="noStrike" cap="none">
                <a:solidFill>
                  <a:srgbClr val="6C6463"/>
                </a:solidFill>
              </a:defRPr>
            </a:lvl3pPr>
            <a:lvl4pPr marL="1828800" marR="0" lvl="3" indent="-317500" algn="l" rtl="0">
              <a:lnSpc>
                <a:spcPct val="100000"/>
              </a:lnSpc>
              <a:spcBef>
                <a:spcPts val="280"/>
              </a:spcBef>
              <a:spcAft>
                <a:spcPts val="0"/>
              </a:spcAft>
              <a:buClr>
                <a:srgbClr val="6C6463"/>
              </a:buClr>
              <a:buSzPts val="1400"/>
              <a:buChar char="–"/>
              <a:defRPr sz="1400" i="0" u="none" strike="noStrike" cap="none">
                <a:solidFill>
                  <a:srgbClr val="6C6463"/>
                </a:solidFill>
              </a:defRPr>
            </a:lvl4pPr>
            <a:lvl5pPr marL="2286000" marR="0" lvl="4" indent="-330200" algn="l" rtl="0">
              <a:lnSpc>
                <a:spcPct val="100000"/>
              </a:lnSpc>
              <a:spcBef>
                <a:spcPts val="320"/>
              </a:spcBef>
              <a:spcAft>
                <a:spcPts val="0"/>
              </a:spcAft>
              <a:buClr>
                <a:srgbClr val="6C6463"/>
              </a:buClr>
              <a:buSzPts val="1600"/>
              <a:buChar char="»"/>
              <a:defRPr sz="1600" i="0" u="none" strike="noStrike" cap="none">
                <a:solidFill>
                  <a:srgbClr val="6C6463"/>
                </a:solidFill>
              </a:defRPr>
            </a:lvl5pPr>
            <a:lvl6pPr marL="2743200" marR="0" lvl="5" indent="-342900" algn="l" rtl="0">
              <a:lnSpc>
                <a:spcPct val="100000"/>
              </a:lnSpc>
              <a:spcBef>
                <a:spcPts val="360"/>
              </a:spcBef>
              <a:spcAft>
                <a:spcPts val="0"/>
              </a:spcAft>
              <a:buClr>
                <a:schemeClr val="dk1"/>
              </a:buClr>
              <a:buSzPts val="1800"/>
              <a:buChar char="•"/>
              <a:defRPr sz="1800" i="0" u="none" strike="noStrike" cap="none">
                <a:solidFill>
                  <a:schemeClr val="dk1"/>
                </a:solidFill>
              </a:defRPr>
            </a:lvl6pPr>
            <a:lvl7pPr marL="3200400" marR="0" lvl="6" indent="-342900" algn="l" rtl="0">
              <a:lnSpc>
                <a:spcPct val="100000"/>
              </a:lnSpc>
              <a:spcBef>
                <a:spcPts val="360"/>
              </a:spcBef>
              <a:spcAft>
                <a:spcPts val="0"/>
              </a:spcAft>
              <a:buClr>
                <a:schemeClr val="dk1"/>
              </a:buClr>
              <a:buSzPts val="1800"/>
              <a:buChar char="•"/>
              <a:defRPr sz="1800" i="0" u="none" strike="noStrike" cap="none">
                <a:solidFill>
                  <a:schemeClr val="dk1"/>
                </a:solidFill>
              </a:defRPr>
            </a:lvl7pPr>
            <a:lvl8pPr marL="3657600" marR="0" lvl="7" indent="-342900" algn="l" rtl="0">
              <a:lnSpc>
                <a:spcPct val="100000"/>
              </a:lnSpc>
              <a:spcBef>
                <a:spcPts val="360"/>
              </a:spcBef>
              <a:spcAft>
                <a:spcPts val="0"/>
              </a:spcAft>
              <a:buClr>
                <a:schemeClr val="dk1"/>
              </a:buClr>
              <a:buSzPts val="1800"/>
              <a:buChar char="•"/>
              <a:defRPr sz="1800" i="0" u="none" strike="noStrike" cap="none">
                <a:solidFill>
                  <a:schemeClr val="dk1"/>
                </a:solidFill>
              </a:defRPr>
            </a:lvl8pPr>
            <a:lvl9pPr marL="4114800" marR="0" lvl="8" indent="-342900" algn="l" rtl="0">
              <a:lnSpc>
                <a:spcPct val="100000"/>
              </a:lnSpc>
              <a:spcBef>
                <a:spcPts val="360"/>
              </a:spcBef>
              <a:spcAft>
                <a:spcPts val="0"/>
              </a:spcAft>
              <a:buClr>
                <a:schemeClr val="dk1"/>
              </a:buClr>
              <a:buSzPts val="1800"/>
              <a:buChar char="•"/>
              <a:defRPr sz="1800" i="0" u="none" strike="noStrike" cap="none">
                <a:solidFill>
                  <a:schemeClr val="dk1"/>
                </a:solidFill>
              </a:defRPr>
            </a:lvl9pPr>
          </a:lstStyle>
          <a:p>
            <a:endParaRPr/>
          </a:p>
        </p:txBody>
      </p:sp>
      <p:sp>
        <p:nvSpPr>
          <p:cNvPr id="314" name="Google Shape;314;p53"/>
          <p:cNvSpPr txBox="1">
            <a:spLocks noGrp="1"/>
          </p:cNvSpPr>
          <p:nvPr>
            <p:ph type="body" idx="2"/>
          </p:nvPr>
        </p:nvSpPr>
        <p:spPr>
          <a:xfrm>
            <a:off x="4648200" y="1286662"/>
            <a:ext cx="3810300" cy="3174900"/>
          </a:xfrm>
          <a:prstGeom prst="rect">
            <a:avLst/>
          </a:prstGeom>
          <a:noFill/>
          <a:ln>
            <a:noFill/>
          </a:ln>
        </p:spPr>
        <p:txBody>
          <a:bodyPr spcFirstLastPara="1" wrap="square" lIns="91425" tIns="91425" rIns="91425" bIns="91425" anchor="t" anchorCtr="0">
            <a:noAutofit/>
          </a:bodyPr>
          <a:lstStyle>
            <a:lvl1pPr marL="457200" marR="0" lvl="0" indent="-330200" algn="l" rtl="0">
              <a:lnSpc>
                <a:spcPct val="100000"/>
              </a:lnSpc>
              <a:spcBef>
                <a:spcPts val="0"/>
              </a:spcBef>
              <a:spcAft>
                <a:spcPts val="0"/>
              </a:spcAft>
              <a:buClr>
                <a:srgbClr val="6C6463"/>
              </a:buClr>
              <a:buSzPts val="1600"/>
              <a:buChar char="•"/>
              <a:defRPr sz="1600" i="0" u="none" strike="noStrike" cap="none">
                <a:solidFill>
                  <a:srgbClr val="6C6463"/>
                </a:solidFill>
              </a:defRPr>
            </a:lvl1pPr>
            <a:lvl2pPr marL="914400" marR="0" lvl="1" indent="-330200" algn="l" rtl="0">
              <a:lnSpc>
                <a:spcPct val="100000"/>
              </a:lnSpc>
              <a:spcBef>
                <a:spcPts val="800"/>
              </a:spcBef>
              <a:spcAft>
                <a:spcPts val="0"/>
              </a:spcAft>
              <a:buClr>
                <a:srgbClr val="6C6463"/>
              </a:buClr>
              <a:buSzPts val="1600"/>
              <a:buChar char="–"/>
              <a:defRPr sz="1600" i="0" u="none" strike="noStrike" cap="none">
                <a:solidFill>
                  <a:srgbClr val="6C6463"/>
                </a:solidFill>
              </a:defRPr>
            </a:lvl2pPr>
            <a:lvl3pPr marL="1371600" marR="0" lvl="2" indent="-330200" algn="l" rtl="0">
              <a:lnSpc>
                <a:spcPct val="100000"/>
              </a:lnSpc>
              <a:spcBef>
                <a:spcPts val="800"/>
              </a:spcBef>
              <a:spcAft>
                <a:spcPts val="0"/>
              </a:spcAft>
              <a:buClr>
                <a:srgbClr val="6C6463"/>
              </a:buClr>
              <a:buSzPts val="1600"/>
              <a:buChar char="•"/>
              <a:defRPr sz="1600" i="0" u="none" strike="noStrike" cap="none">
                <a:solidFill>
                  <a:srgbClr val="6C6463"/>
                </a:solidFill>
              </a:defRPr>
            </a:lvl3pPr>
            <a:lvl4pPr marL="1828800" marR="0" lvl="3" indent="-317500" algn="l" rtl="0">
              <a:lnSpc>
                <a:spcPct val="100000"/>
              </a:lnSpc>
              <a:spcBef>
                <a:spcPts val="280"/>
              </a:spcBef>
              <a:spcAft>
                <a:spcPts val="0"/>
              </a:spcAft>
              <a:buClr>
                <a:srgbClr val="6C6463"/>
              </a:buClr>
              <a:buSzPts val="1400"/>
              <a:buChar char="–"/>
              <a:defRPr sz="1400" i="0" u="none" strike="noStrike" cap="none">
                <a:solidFill>
                  <a:srgbClr val="6C6463"/>
                </a:solidFill>
              </a:defRPr>
            </a:lvl4pPr>
            <a:lvl5pPr marL="2286000" marR="0" lvl="4" indent="-330200" algn="l" rtl="0">
              <a:lnSpc>
                <a:spcPct val="100000"/>
              </a:lnSpc>
              <a:spcBef>
                <a:spcPts val="320"/>
              </a:spcBef>
              <a:spcAft>
                <a:spcPts val="0"/>
              </a:spcAft>
              <a:buClr>
                <a:srgbClr val="6C6463"/>
              </a:buClr>
              <a:buSzPts val="1600"/>
              <a:buChar char="»"/>
              <a:defRPr sz="1600" i="0" u="none" strike="noStrike" cap="none">
                <a:solidFill>
                  <a:srgbClr val="6C6463"/>
                </a:solidFill>
              </a:defRPr>
            </a:lvl5pPr>
            <a:lvl6pPr marL="2743200" marR="0" lvl="5" indent="-342900" algn="l" rtl="0">
              <a:lnSpc>
                <a:spcPct val="100000"/>
              </a:lnSpc>
              <a:spcBef>
                <a:spcPts val="360"/>
              </a:spcBef>
              <a:spcAft>
                <a:spcPts val="0"/>
              </a:spcAft>
              <a:buClr>
                <a:schemeClr val="dk1"/>
              </a:buClr>
              <a:buSzPts val="1800"/>
              <a:buChar char="•"/>
              <a:defRPr sz="1800" i="0" u="none" strike="noStrike" cap="none">
                <a:solidFill>
                  <a:schemeClr val="dk1"/>
                </a:solidFill>
              </a:defRPr>
            </a:lvl6pPr>
            <a:lvl7pPr marL="3200400" marR="0" lvl="6" indent="-342900" algn="l" rtl="0">
              <a:lnSpc>
                <a:spcPct val="100000"/>
              </a:lnSpc>
              <a:spcBef>
                <a:spcPts val="360"/>
              </a:spcBef>
              <a:spcAft>
                <a:spcPts val="0"/>
              </a:spcAft>
              <a:buClr>
                <a:schemeClr val="dk1"/>
              </a:buClr>
              <a:buSzPts val="1800"/>
              <a:buChar char="•"/>
              <a:defRPr sz="1800" i="0" u="none" strike="noStrike" cap="none">
                <a:solidFill>
                  <a:schemeClr val="dk1"/>
                </a:solidFill>
              </a:defRPr>
            </a:lvl7pPr>
            <a:lvl8pPr marL="3657600" marR="0" lvl="7" indent="-342900" algn="l" rtl="0">
              <a:lnSpc>
                <a:spcPct val="100000"/>
              </a:lnSpc>
              <a:spcBef>
                <a:spcPts val="360"/>
              </a:spcBef>
              <a:spcAft>
                <a:spcPts val="0"/>
              </a:spcAft>
              <a:buClr>
                <a:schemeClr val="dk1"/>
              </a:buClr>
              <a:buSzPts val="1800"/>
              <a:buChar char="•"/>
              <a:defRPr sz="1800" i="0" u="none" strike="noStrike" cap="none">
                <a:solidFill>
                  <a:schemeClr val="dk1"/>
                </a:solidFill>
              </a:defRPr>
            </a:lvl8pPr>
            <a:lvl9pPr marL="4114800" marR="0" lvl="8" indent="-342900" algn="l" rtl="0">
              <a:lnSpc>
                <a:spcPct val="100000"/>
              </a:lnSpc>
              <a:spcBef>
                <a:spcPts val="360"/>
              </a:spcBef>
              <a:spcAft>
                <a:spcPts val="0"/>
              </a:spcAft>
              <a:buClr>
                <a:schemeClr val="dk1"/>
              </a:buClr>
              <a:buSzPts val="1800"/>
              <a:buChar char="•"/>
              <a:defRPr sz="1800" i="0" u="none" strike="noStrike" cap="none">
                <a:solidFill>
                  <a:schemeClr val="dk1"/>
                </a:solidFill>
              </a:defRPr>
            </a:lvl9pPr>
          </a:lstStyle>
          <a:p>
            <a:endParaRPr/>
          </a:p>
        </p:txBody>
      </p:sp>
      <p:sp>
        <p:nvSpPr>
          <p:cNvPr id="315" name="Google Shape;315;p53"/>
          <p:cNvSpPr txBox="1">
            <a:spLocks noGrp="1"/>
          </p:cNvSpPr>
          <p:nvPr>
            <p:ph type="sldNum" idx="12"/>
          </p:nvPr>
        </p:nvSpPr>
        <p:spPr>
          <a:xfrm>
            <a:off x="6858000" y="4806072"/>
            <a:ext cx="2133600" cy="1848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316" name="Google Shape;316;p53"/>
          <p:cNvSpPr txBox="1">
            <a:spLocks noGrp="1"/>
          </p:cNvSpPr>
          <p:nvPr>
            <p:ph type="title"/>
          </p:nvPr>
        </p:nvSpPr>
        <p:spPr>
          <a:xfrm>
            <a:off x="686104" y="673810"/>
            <a:ext cx="7772400" cy="4617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BA0C2F"/>
              </a:buClr>
              <a:buSzPts val="1400"/>
              <a:buNone/>
              <a:defRPr sz="2400" i="0" u="none" strike="noStrike" cap="none">
                <a:solidFill>
                  <a:srgbClr val="BA0C2F"/>
                </a:solidFill>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1_Cover - Full Blue">
    <p:bg>
      <p:bgPr>
        <a:solidFill>
          <a:srgbClr val="002F6C"/>
        </a:solidFill>
        <a:effectLst/>
      </p:bgPr>
    </p:bg>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152400" y="4879159"/>
            <a:ext cx="2133600" cy="161583"/>
          </a:xfrm>
          <a:prstGeom prst="rect">
            <a:avLst/>
          </a:prstGeom>
        </p:spPr>
        <p:txBody>
          <a:bodyPr vert="horz" wrap="square" lIns="91440" tIns="45720" rIns="91440" bIns="45720" rtlCol="0" anchor="ctr">
            <a:spAutoFit/>
          </a:bodyPr>
          <a:lstStyle>
            <a:lvl1pPr algn="l">
              <a:defRPr sz="450" b="0" i="0">
                <a:solidFill>
                  <a:srgbClr val="FFFFFF"/>
                </a:solidFill>
                <a:latin typeface="Gill Sans MT"/>
                <a:cs typeface="Gill Sans MT"/>
              </a:defRPr>
            </a:lvl1pPr>
          </a:lstStyle>
          <a:p>
            <a:fld id="{EB2C8F94-9D67-854F-8417-3B884156945E}" type="datetime1">
              <a:rPr lang="en-US" smtClean="0"/>
              <a:pPr/>
              <a:t>10/2/2024</a:t>
            </a:fld>
            <a:endParaRPr lang="en-US"/>
          </a:p>
        </p:txBody>
      </p:sp>
      <p:sp>
        <p:nvSpPr>
          <p:cNvPr id="9" name="Footer Placeholder 4"/>
          <p:cNvSpPr>
            <a:spLocks noGrp="1"/>
          </p:cNvSpPr>
          <p:nvPr>
            <p:ph type="ftr" sz="quarter" idx="3"/>
          </p:nvPr>
        </p:nvSpPr>
        <p:spPr>
          <a:xfrm>
            <a:off x="3124200" y="4879159"/>
            <a:ext cx="2895600" cy="161583"/>
          </a:xfrm>
          <a:prstGeom prst="rect">
            <a:avLst/>
          </a:prstGeom>
        </p:spPr>
        <p:txBody>
          <a:bodyPr vert="horz" wrap="square" lIns="91440" tIns="45720" rIns="91440" bIns="45720" rtlCol="0" anchor="ctr">
            <a:spAutoFit/>
          </a:bodyPr>
          <a:lstStyle>
            <a:lvl1pPr algn="ctr">
              <a:defRPr sz="450" b="0" i="0">
                <a:solidFill>
                  <a:srgbClr val="FFFFFF"/>
                </a:solidFill>
                <a:latin typeface="Gill Sans MT"/>
                <a:cs typeface="Gill Sans MT"/>
              </a:defRPr>
            </a:lvl1pPr>
          </a:lstStyle>
          <a:p>
            <a:r>
              <a:rPr lang="en-US"/>
              <a:t>FOOTER GOES HERE</a:t>
            </a:r>
          </a:p>
        </p:txBody>
      </p:sp>
      <p:sp>
        <p:nvSpPr>
          <p:cNvPr id="10" name="Slide Number Placeholder 5"/>
          <p:cNvSpPr>
            <a:spLocks noGrp="1"/>
          </p:cNvSpPr>
          <p:nvPr>
            <p:ph type="sldNum" sz="quarter" idx="4"/>
          </p:nvPr>
        </p:nvSpPr>
        <p:spPr>
          <a:xfrm>
            <a:off x="6858000" y="4879159"/>
            <a:ext cx="2133600" cy="161583"/>
          </a:xfrm>
          <a:prstGeom prst="rect">
            <a:avLst/>
          </a:prstGeom>
        </p:spPr>
        <p:txBody>
          <a:bodyPr vert="horz" wrap="square" lIns="91440" tIns="45720" rIns="91440" bIns="45720" rtlCol="0" anchor="ctr">
            <a:spAutoFit/>
          </a:bodyPr>
          <a:lstStyle>
            <a:lvl1pPr algn="r">
              <a:defRPr sz="45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Title 1"/>
          <p:cNvSpPr>
            <a:spLocks noGrp="1"/>
          </p:cNvSpPr>
          <p:nvPr>
            <p:ph type="ctrTitle" hasCustomPrompt="1"/>
          </p:nvPr>
        </p:nvSpPr>
        <p:spPr>
          <a:xfrm>
            <a:off x="685800" y="1600200"/>
            <a:ext cx="5486400" cy="1200150"/>
          </a:xfrm>
        </p:spPr>
        <p:txBody>
          <a:bodyPr anchor="b" anchorCtr="0">
            <a:normAutofit/>
          </a:bodyPr>
          <a:lstStyle>
            <a:lvl1pPr>
              <a:defRPr sz="2400">
                <a:solidFill>
                  <a:srgbClr val="FFFFFF"/>
                </a:solidFill>
              </a:defRPr>
            </a:lvl1pPr>
          </a:lstStyle>
          <a:p>
            <a:r>
              <a:rPr lang="en-US"/>
              <a:t>CLICK TO EDIT MASTER TITLE STYLE</a:t>
            </a:r>
          </a:p>
        </p:txBody>
      </p:sp>
      <p:sp>
        <p:nvSpPr>
          <p:cNvPr id="15" name="Subtitle 2"/>
          <p:cNvSpPr>
            <a:spLocks noGrp="1"/>
          </p:cNvSpPr>
          <p:nvPr>
            <p:ph type="subTitle" idx="1" hasCustomPrompt="1"/>
          </p:nvPr>
        </p:nvSpPr>
        <p:spPr>
          <a:xfrm>
            <a:off x="685800" y="3086100"/>
            <a:ext cx="3429000" cy="1200150"/>
          </a:xfrm>
        </p:spPr>
        <p:txBody>
          <a:bodyPr>
            <a:normAutofit/>
          </a:bodyPr>
          <a:lstStyle>
            <a:lvl1pPr marL="0" indent="0" algn="l">
              <a:buNone/>
              <a:defRPr sz="1350">
                <a:solidFill>
                  <a:srgbClr val="FFFFFF"/>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11" name="Rectangle 10">
            <a:extLst>
              <a:ext uri="{FF2B5EF4-FFF2-40B4-BE49-F238E27FC236}">
                <a16:creationId xmlns:a16="http://schemas.microsoft.com/office/drawing/2014/main" id="{0903BEBE-DABF-4A44-9892-3591898ED9F4}"/>
              </a:ext>
            </a:extLst>
          </p:cNvPr>
          <p:cNvSpPr/>
          <p:nvPr userDrawn="1"/>
        </p:nvSpPr>
        <p:spPr>
          <a:xfrm>
            <a:off x="0" y="0"/>
            <a:ext cx="9144000" cy="12573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13" name="Picture 13" descr="Logo&#10;&#10;Description automatically generated">
            <a:extLst>
              <a:ext uri="{FF2B5EF4-FFF2-40B4-BE49-F238E27FC236}">
                <a16:creationId xmlns:a16="http://schemas.microsoft.com/office/drawing/2014/main" id="{B244909F-6C9F-44E6-9DD8-EF19E1949CE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25234" y="185259"/>
            <a:ext cx="2599323" cy="1005779"/>
          </a:xfrm>
          <a:prstGeom prst="rect">
            <a:avLst/>
          </a:prstGeom>
        </p:spPr>
      </p:pic>
      <p:pic>
        <p:nvPicPr>
          <p:cNvPr id="18" name="Picture 7" descr="A picture containing logo&#10;&#10;Description automatically generated">
            <a:extLst>
              <a:ext uri="{FF2B5EF4-FFF2-40B4-BE49-F238E27FC236}">
                <a16:creationId xmlns:a16="http://schemas.microsoft.com/office/drawing/2014/main" id="{507CD1C4-47C5-4653-8C4F-662194F9B57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92124" y="137529"/>
            <a:ext cx="1531620" cy="899948"/>
          </a:xfrm>
          <a:prstGeom prst="rect">
            <a:avLst/>
          </a:prstGeom>
        </p:spPr>
      </p:pic>
    </p:spTree>
    <p:extLst>
      <p:ext uri="{BB962C8B-B14F-4D97-AF65-F5344CB8AC3E}">
        <p14:creationId xmlns:p14="http://schemas.microsoft.com/office/powerpoint/2010/main" val="188821340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cSld name="Blank">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2383" y="4800600"/>
            <a:ext cx="9141619" cy="342900"/>
          </a:xfrm>
          <a:prstGeom prst="rect">
            <a:avLst/>
          </a:prstGeom>
          <a:solidFill>
            <a:srgbClr val="002F6C"/>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a:xfrm>
            <a:off x="6163819" y="4835130"/>
            <a:ext cx="1938638" cy="273844"/>
          </a:xfrm>
          <a:prstGeom prst="rect">
            <a:avLst/>
          </a:prstGeom>
        </p:spPr>
        <p:txBody>
          <a:bodyPr/>
          <a:lstStyle/>
          <a:p>
            <a:fld id="{39667345-2558-425A-8533-9BFDBCE15005}" type="datetime1">
              <a:rPr lang="en-US" smtClean="0"/>
              <a:t>10/2/2024</a:t>
            </a:fld>
            <a:endParaRPr lang="en-US"/>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a:xfrm>
            <a:off x="822960" y="4835130"/>
            <a:ext cx="5113697" cy="273844"/>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a:xfrm>
            <a:off x="8245186" y="4835130"/>
            <a:ext cx="585008" cy="273844"/>
          </a:xfrm>
          <a:prstGeom prst="rect">
            <a:avLst/>
          </a:prstGeom>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03972829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Cover - Full Red">
  <p:cSld name="Cover - Full Red">
    <p:bg>
      <p:bgPr>
        <a:solidFill>
          <a:srgbClr val="BA0C2F"/>
        </a:solidFill>
        <a:effectLst/>
      </p:bgPr>
    </p:bg>
    <p:spTree>
      <p:nvGrpSpPr>
        <p:cNvPr id="1" name="Shape 368"/>
        <p:cNvGrpSpPr/>
        <p:nvPr/>
      </p:nvGrpSpPr>
      <p:grpSpPr>
        <a:xfrm>
          <a:off x="0" y="0"/>
          <a:ext cx="0" cy="0"/>
          <a:chOff x="0" y="0"/>
          <a:chExt cx="0" cy="0"/>
        </a:xfrm>
      </p:grpSpPr>
      <p:pic>
        <p:nvPicPr>
          <p:cNvPr id="369" name="Google Shape;369;p68" descr="USAID_Logo_White_v02.png"/>
          <p:cNvPicPr preferRelativeResize="0"/>
          <p:nvPr/>
        </p:nvPicPr>
        <p:blipFill rotWithShape="1">
          <a:blip r:embed="rId2">
            <a:alphaModFix/>
          </a:blip>
          <a:srcRect/>
          <a:stretch/>
        </p:blipFill>
        <p:spPr>
          <a:xfrm>
            <a:off x="683805" y="514351"/>
            <a:ext cx="1028700" cy="306005"/>
          </a:xfrm>
          <a:prstGeom prst="rect">
            <a:avLst/>
          </a:prstGeom>
          <a:noFill/>
          <a:ln>
            <a:noFill/>
          </a:ln>
        </p:spPr>
      </p:pic>
      <p:sp>
        <p:nvSpPr>
          <p:cNvPr id="370" name="Google Shape;370;p68"/>
          <p:cNvSpPr txBox="1">
            <a:spLocks noGrp="1"/>
          </p:cNvSpPr>
          <p:nvPr>
            <p:ph type="dt" idx="10"/>
          </p:nvPr>
        </p:nvSpPr>
        <p:spPr>
          <a:xfrm>
            <a:off x="152400" y="4890700"/>
            <a:ext cx="2133600" cy="1386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rgbClr val="FFFFFF"/>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371" name="Google Shape;371;p68"/>
          <p:cNvSpPr txBox="1">
            <a:spLocks noGrp="1"/>
          </p:cNvSpPr>
          <p:nvPr>
            <p:ph type="ftr" idx="11"/>
          </p:nvPr>
        </p:nvSpPr>
        <p:spPr>
          <a:xfrm>
            <a:off x="3124200" y="4890700"/>
            <a:ext cx="2895600" cy="1386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600" b="0" i="0" u="none" strike="noStrike" cap="none">
                <a:solidFill>
                  <a:srgbClr val="FFFFFF"/>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372" name="Google Shape;372;p68"/>
          <p:cNvSpPr txBox="1">
            <a:spLocks noGrp="1"/>
          </p:cNvSpPr>
          <p:nvPr>
            <p:ph type="sldNum" idx="12"/>
          </p:nvPr>
        </p:nvSpPr>
        <p:spPr>
          <a:xfrm>
            <a:off x="6858000" y="4890700"/>
            <a:ext cx="2133600" cy="1386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373" name="Google Shape;373;p68"/>
          <p:cNvSpPr txBox="1">
            <a:spLocks noGrp="1"/>
          </p:cNvSpPr>
          <p:nvPr>
            <p:ph type="ctrTitle"/>
          </p:nvPr>
        </p:nvSpPr>
        <p:spPr>
          <a:xfrm>
            <a:off x="685800" y="1600200"/>
            <a:ext cx="5486400" cy="12000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FFFFFF"/>
              </a:buClr>
              <a:buSzPts val="1400"/>
              <a:buFont typeface="Cabin"/>
              <a:buNone/>
              <a:defRPr sz="3200" b="0" i="0" u="none" strike="noStrike" cap="none">
                <a:solidFill>
                  <a:srgbClr val="FFFFFF"/>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74" name="Google Shape;374;p68"/>
          <p:cNvSpPr txBox="1">
            <a:spLocks noGrp="1"/>
          </p:cNvSpPr>
          <p:nvPr>
            <p:ph type="subTitle" idx="1"/>
          </p:nvPr>
        </p:nvSpPr>
        <p:spPr>
          <a:xfrm>
            <a:off x="685800" y="3086100"/>
            <a:ext cx="3429000" cy="12000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FFFFFF"/>
              </a:buClr>
              <a:buSzPts val="2000"/>
              <a:buFont typeface="Arial"/>
              <a:buNone/>
              <a:defRPr sz="1800" b="0" i="0" u="none" strike="noStrike" cap="none">
                <a:solidFill>
                  <a:srgbClr val="FFFFFF"/>
                </a:solidFill>
                <a:latin typeface="Cabin"/>
                <a:ea typeface="Cabin"/>
                <a:cs typeface="Cabin"/>
                <a:sym typeface="Cabin"/>
              </a:defRPr>
            </a:lvl1pPr>
            <a:lvl2pPr marR="0" lvl="1" algn="ctr" rtl="0">
              <a:lnSpc>
                <a:spcPct val="100000"/>
              </a:lnSpc>
              <a:spcBef>
                <a:spcPts val="1200"/>
              </a:spcBef>
              <a:spcAft>
                <a:spcPts val="0"/>
              </a:spcAft>
              <a:buClr>
                <a:srgbClr val="888888"/>
              </a:buClr>
              <a:buSzPts val="2000"/>
              <a:buFont typeface="Arial"/>
              <a:buNone/>
              <a:defRPr sz="2000" b="0" i="0" u="none" strike="noStrike" cap="none">
                <a:solidFill>
                  <a:srgbClr val="888888"/>
                </a:solidFill>
                <a:latin typeface="Cabin"/>
                <a:ea typeface="Cabin"/>
                <a:cs typeface="Cabin"/>
                <a:sym typeface="Cabin"/>
              </a:defRPr>
            </a:lvl2pPr>
            <a:lvl3pPr marR="0" lvl="2" algn="ctr" rtl="0">
              <a:lnSpc>
                <a:spcPct val="100000"/>
              </a:lnSpc>
              <a:spcBef>
                <a:spcPts val="1200"/>
              </a:spcBef>
              <a:spcAft>
                <a:spcPts val="0"/>
              </a:spcAft>
              <a:buClr>
                <a:srgbClr val="888888"/>
              </a:buClr>
              <a:buSzPts val="1800"/>
              <a:buFont typeface="Arial"/>
              <a:buNone/>
              <a:defRPr sz="1800" b="0" i="0" u="none" strike="noStrike" cap="none">
                <a:solidFill>
                  <a:srgbClr val="888888"/>
                </a:solidFill>
                <a:latin typeface="Cabin"/>
                <a:ea typeface="Cabin"/>
                <a:cs typeface="Cabin"/>
                <a:sym typeface="Cabin"/>
              </a:defRPr>
            </a:lvl3pPr>
            <a:lvl4pPr marR="0" lvl="3" algn="ctr"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Cabin"/>
                <a:ea typeface="Cabin"/>
                <a:cs typeface="Cabin"/>
                <a:sym typeface="Cabin"/>
              </a:defRPr>
            </a:lvl4pPr>
            <a:lvl5pPr marR="0" lvl="4" algn="ctr"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bin"/>
                <a:ea typeface="Cabin"/>
                <a:cs typeface="Cabin"/>
                <a:sym typeface="Cabin"/>
              </a:defRPr>
            </a:lvl5pPr>
            <a:lvl6pPr marR="0" lvl="5"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bin"/>
                <a:ea typeface="Cabin"/>
                <a:cs typeface="Cabin"/>
                <a:sym typeface="Cabin"/>
              </a:defRPr>
            </a:lvl6pPr>
            <a:lvl7pPr marR="0" lvl="6"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bin"/>
                <a:ea typeface="Cabin"/>
                <a:cs typeface="Cabin"/>
                <a:sym typeface="Cabin"/>
              </a:defRPr>
            </a:lvl7pPr>
            <a:lvl8pPr marR="0" lvl="7"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bin"/>
                <a:ea typeface="Cabin"/>
                <a:cs typeface="Cabin"/>
                <a:sym typeface="Cabin"/>
              </a:defRPr>
            </a:lvl8pPr>
            <a:lvl9pPr marR="0" lvl="8"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bin"/>
                <a:ea typeface="Cabin"/>
                <a:cs typeface="Cabin"/>
                <a:sym typeface="Cabin"/>
              </a:defRPr>
            </a:lvl9pPr>
          </a:lstStyle>
          <a:p>
            <a:endParaRPr/>
          </a:p>
        </p:txBody>
      </p:sp>
      <p:cxnSp>
        <p:nvCxnSpPr>
          <p:cNvPr id="375" name="Google Shape;375;p68"/>
          <p:cNvCxnSpPr/>
          <p:nvPr/>
        </p:nvCxnSpPr>
        <p:spPr>
          <a:xfrm>
            <a:off x="762000" y="2914650"/>
            <a:ext cx="320100" cy="0"/>
          </a:xfrm>
          <a:prstGeom prst="straightConnector1">
            <a:avLst/>
          </a:prstGeom>
          <a:noFill/>
          <a:ln w="19050" cap="flat" cmpd="sng">
            <a:solidFill>
              <a:schemeClr val="lt1"/>
            </a:solidFill>
            <a:prstDash val="solid"/>
            <a:round/>
            <a:headEnd type="none" w="sm" len="sm"/>
            <a:tailEnd type="none" w="sm" len="sm"/>
          </a:ln>
        </p:spPr>
      </p:cxnSp>
      <p:pic>
        <p:nvPicPr>
          <p:cNvPr id="376" name="Google Shape;376;p68"/>
          <p:cNvPicPr preferRelativeResize="0"/>
          <p:nvPr/>
        </p:nvPicPr>
        <p:blipFill rotWithShape="1">
          <a:blip r:embed="rId3">
            <a:alphaModFix/>
          </a:blip>
          <a:srcRect/>
          <a:stretch/>
        </p:blipFill>
        <p:spPr>
          <a:xfrm>
            <a:off x="6515100" y="440729"/>
            <a:ext cx="1150719" cy="416438"/>
          </a:xfrm>
          <a:prstGeom prst="rect">
            <a:avLst/>
          </a:prstGeom>
          <a:noFill/>
          <a:ln>
            <a:noFill/>
          </a:ln>
        </p:spPr>
      </p:pic>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2_Red/Gray 1 Content">
  <p:cSld name="2_Red/Gray 1 Content">
    <p:bg>
      <p:bgPr>
        <a:solidFill>
          <a:srgbClr val="CFCDC9"/>
        </a:solidFill>
        <a:effectLst/>
      </p:bgPr>
    </p:bg>
    <p:spTree>
      <p:nvGrpSpPr>
        <p:cNvPr id="1" name="Shape 377"/>
        <p:cNvGrpSpPr/>
        <p:nvPr/>
      </p:nvGrpSpPr>
      <p:grpSpPr>
        <a:xfrm>
          <a:off x="0" y="0"/>
          <a:ext cx="0" cy="0"/>
          <a:chOff x="0" y="0"/>
          <a:chExt cx="0" cy="0"/>
        </a:xfrm>
      </p:grpSpPr>
      <p:sp>
        <p:nvSpPr>
          <p:cNvPr id="378" name="Google Shape;378;p69"/>
          <p:cNvSpPr txBox="1">
            <a:spLocks noGrp="1"/>
          </p:cNvSpPr>
          <p:nvPr>
            <p:ph type="dt" idx="10"/>
          </p:nvPr>
        </p:nvSpPr>
        <p:spPr>
          <a:xfrm>
            <a:off x="152400" y="4829155"/>
            <a:ext cx="2133600" cy="1386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379" name="Google Shape;379;p69"/>
          <p:cNvSpPr txBox="1">
            <a:spLocks noGrp="1"/>
          </p:cNvSpPr>
          <p:nvPr>
            <p:ph type="ftr" idx="11"/>
          </p:nvPr>
        </p:nvSpPr>
        <p:spPr>
          <a:xfrm>
            <a:off x="3124200" y="4829155"/>
            <a:ext cx="2895600" cy="1386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380" name="Google Shape;380;p69"/>
          <p:cNvSpPr txBox="1">
            <a:spLocks noGrp="1"/>
          </p:cNvSpPr>
          <p:nvPr>
            <p:ph type="sldNum" idx="12"/>
          </p:nvPr>
        </p:nvSpPr>
        <p:spPr>
          <a:xfrm>
            <a:off x="6858000" y="4829155"/>
            <a:ext cx="2133600" cy="1386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381" name="Google Shape;381;p69"/>
          <p:cNvSpPr txBox="1">
            <a:spLocks noGrp="1"/>
          </p:cNvSpPr>
          <p:nvPr>
            <p:ph type="title"/>
          </p:nvPr>
        </p:nvSpPr>
        <p:spPr>
          <a:xfrm>
            <a:off x="686104" y="743063"/>
            <a:ext cx="7772400" cy="3924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BA0C2F"/>
              </a:buClr>
              <a:buSzPts val="1400"/>
              <a:buFont typeface="Source Sans Pro"/>
              <a:buNone/>
              <a:defRPr sz="2800" i="0" u="none" strike="noStrike" cap="none">
                <a:solidFill>
                  <a:srgbClr val="BA0C2F"/>
                </a:solidFill>
                <a:latin typeface="Source Sans Pro"/>
                <a:ea typeface="Source Sans Pro"/>
                <a:cs typeface="Source Sans Pro"/>
                <a:sym typeface="Source Sans Pr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82" name="Google Shape;382;p69"/>
          <p:cNvSpPr txBox="1">
            <a:spLocks noGrp="1"/>
          </p:cNvSpPr>
          <p:nvPr>
            <p:ph type="body" idx="1"/>
          </p:nvPr>
        </p:nvSpPr>
        <p:spPr>
          <a:xfrm>
            <a:off x="685800" y="1286662"/>
            <a:ext cx="7772400" cy="3174900"/>
          </a:xfrm>
          <a:prstGeom prst="rect">
            <a:avLst/>
          </a:prstGeom>
          <a:noFill/>
          <a:ln>
            <a:noFill/>
          </a:ln>
        </p:spPr>
        <p:txBody>
          <a:bodyPr spcFirstLastPara="1" wrap="square" lIns="91425" tIns="45700" rIns="91425" bIns="45700" anchor="t" anchorCtr="0">
            <a:noAutofit/>
          </a:bodyPr>
          <a:lstStyle>
            <a:lvl1pPr marL="457200" marR="0" lvl="0" indent="-355600" algn="l" rtl="0">
              <a:lnSpc>
                <a:spcPct val="100000"/>
              </a:lnSpc>
              <a:spcBef>
                <a:spcPts val="0"/>
              </a:spcBef>
              <a:spcAft>
                <a:spcPts val="0"/>
              </a:spcAft>
              <a:buClr>
                <a:srgbClr val="6C6463"/>
              </a:buClr>
              <a:buSzPts val="2000"/>
              <a:buFont typeface="Source Sans Pro"/>
              <a:buChar char="•"/>
              <a:defRPr sz="2000" i="0" u="none" strike="noStrike" cap="none">
                <a:solidFill>
                  <a:srgbClr val="6C6463"/>
                </a:solidFill>
                <a:latin typeface="Source Sans Pro"/>
                <a:ea typeface="Source Sans Pro"/>
                <a:cs typeface="Source Sans Pro"/>
                <a:sym typeface="Source Sans Pro"/>
              </a:defRPr>
            </a:lvl1pPr>
            <a:lvl2pPr marL="914400" marR="0" lvl="1" indent="-355600" algn="l" rtl="0">
              <a:lnSpc>
                <a:spcPct val="100000"/>
              </a:lnSpc>
              <a:spcBef>
                <a:spcPts val="1200"/>
              </a:spcBef>
              <a:spcAft>
                <a:spcPts val="0"/>
              </a:spcAft>
              <a:buClr>
                <a:srgbClr val="6C6463"/>
              </a:buClr>
              <a:buSzPts val="2000"/>
              <a:buFont typeface="Source Sans Pro"/>
              <a:buChar char="–"/>
              <a:defRPr sz="2000" i="0" u="none" strike="noStrike" cap="none">
                <a:solidFill>
                  <a:srgbClr val="6C6463"/>
                </a:solidFill>
                <a:latin typeface="Source Sans Pro"/>
                <a:ea typeface="Source Sans Pro"/>
                <a:cs typeface="Source Sans Pro"/>
                <a:sym typeface="Source Sans Pro"/>
              </a:defRPr>
            </a:lvl2pPr>
            <a:lvl3pPr marL="1371600" marR="0" lvl="2" indent="-342900" algn="l" rtl="0">
              <a:lnSpc>
                <a:spcPct val="100000"/>
              </a:lnSpc>
              <a:spcBef>
                <a:spcPts val="1200"/>
              </a:spcBef>
              <a:spcAft>
                <a:spcPts val="0"/>
              </a:spcAft>
              <a:buClr>
                <a:srgbClr val="6C6463"/>
              </a:buClr>
              <a:buSzPts val="1800"/>
              <a:buFont typeface="Source Sans Pro"/>
              <a:buChar char="•"/>
              <a:defRPr sz="1800" i="0" u="none" strike="noStrike" cap="none">
                <a:solidFill>
                  <a:srgbClr val="6C6463"/>
                </a:solidFill>
                <a:latin typeface="Source Sans Pro"/>
                <a:ea typeface="Source Sans Pro"/>
                <a:cs typeface="Source Sans Pro"/>
                <a:sym typeface="Source Sans Pro"/>
              </a:defRPr>
            </a:lvl3pPr>
            <a:lvl4pPr marL="1828800" marR="0" lvl="3" indent="-330200" algn="l" rtl="0">
              <a:lnSpc>
                <a:spcPct val="100000"/>
              </a:lnSpc>
              <a:spcBef>
                <a:spcPts val="320"/>
              </a:spcBef>
              <a:spcAft>
                <a:spcPts val="0"/>
              </a:spcAft>
              <a:buClr>
                <a:srgbClr val="6C6463"/>
              </a:buClr>
              <a:buSzPts val="1600"/>
              <a:buFont typeface="Source Sans Pro"/>
              <a:buChar char="–"/>
              <a:defRPr sz="1600" i="0" u="none" strike="noStrike" cap="none">
                <a:solidFill>
                  <a:srgbClr val="6C6463"/>
                </a:solidFill>
                <a:latin typeface="Source Sans Pro"/>
                <a:ea typeface="Source Sans Pro"/>
                <a:cs typeface="Source Sans Pro"/>
                <a:sym typeface="Source Sans Pro"/>
              </a:defRPr>
            </a:lvl4pPr>
            <a:lvl5pPr marL="2286000" marR="0" lvl="4" indent="-317500" algn="l" rtl="0">
              <a:lnSpc>
                <a:spcPct val="100000"/>
              </a:lnSpc>
              <a:spcBef>
                <a:spcPts val="280"/>
              </a:spcBef>
              <a:spcAft>
                <a:spcPts val="0"/>
              </a:spcAft>
              <a:buClr>
                <a:srgbClr val="6C6463"/>
              </a:buClr>
              <a:buSzPts val="1400"/>
              <a:buFont typeface="Source Sans Pro"/>
              <a:buChar char="»"/>
              <a:defRPr sz="1400" i="0" u="none" strike="noStrike" cap="none">
                <a:solidFill>
                  <a:srgbClr val="6C6463"/>
                </a:solidFill>
                <a:latin typeface="Source Sans Pro"/>
                <a:ea typeface="Source Sans Pro"/>
                <a:cs typeface="Source Sans Pro"/>
                <a:sym typeface="Source Sans Pro"/>
              </a:defRPr>
            </a:lvl5pPr>
            <a:lvl6pPr marL="2743200" marR="0" lvl="5" indent="-355600" algn="l" rtl="0">
              <a:lnSpc>
                <a:spcPct val="100000"/>
              </a:lnSpc>
              <a:spcBef>
                <a:spcPts val="400"/>
              </a:spcBef>
              <a:spcAft>
                <a:spcPts val="0"/>
              </a:spcAft>
              <a:buClr>
                <a:schemeClr val="dk1"/>
              </a:buClr>
              <a:buSzPts val="2000"/>
              <a:buFont typeface="Source Sans Pro"/>
              <a:buChar char="•"/>
              <a:defRPr sz="2000" i="0" u="none" strike="noStrike" cap="none">
                <a:solidFill>
                  <a:schemeClr val="dk1"/>
                </a:solidFill>
                <a:latin typeface="Source Sans Pro"/>
                <a:ea typeface="Source Sans Pro"/>
                <a:cs typeface="Source Sans Pro"/>
                <a:sym typeface="Source Sans Pro"/>
              </a:defRPr>
            </a:lvl6pPr>
            <a:lvl7pPr marL="3200400" marR="0" lvl="6" indent="-355600" algn="l" rtl="0">
              <a:lnSpc>
                <a:spcPct val="100000"/>
              </a:lnSpc>
              <a:spcBef>
                <a:spcPts val="400"/>
              </a:spcBef>
              <a:spcAft>
                <a:spcPts val="0"/>
              </a:spcAft>
              <a:buClr>
                <a:schemeClr val="dk1"/>
              </a:buClr>
              <a:buSzPts val="2000"/>
              <a:buFont typeface="Source Sans Pro"/>
              <a:buChar char="•"/>
              <a:defRPr sz="2000" i="0" u="none" strike="noStrike" cap="none">
                <a:solidFill>
                  <a:schemeClr val="dk1"/>
                </a:solidFill>
                <a:latin typeface="Source Sans Pro"/>
                <a:ea typeface="Source Sans Pro"/>
                <a:cs typeface="Source Sans Pro"/>
                <a:sym typeface="Source Sans Pro"/>
              </a:defRPr>
            </a:lvl7pPr>
            <a:lvl8pPr marL="3657600" marR="0" lvl="7" indent="-355600" algn="l" rtl="0">
              <a:lnSpc>
                <a:spcPct val="100000"/>
              </a:lnSpc>
              <a:spcBef>
                <a:spcPts val="400"/>
              </a:spcBef>
              <a:spcAft>
                <a:spcPts val="0"/>
              </a:spcAft>
              <a:buClr>
                <a:schemeClr val="dk1"/>
              </a:buClr>
              <a:buSzPts val="2000"/>
              <a:buFont typeface="Source Sans Pro"/>
              <a:buChar char="•"/>
              <a:defRPr sz="2000" i="0" u="none" strike="noStrike" cap="none">
                <a:solidFill>
                  <a:schemeClr val="dk1"/>
                </a:solidFill>
                <a:latin typeface="Source Sans Pro"/>
                <a:ea typeface="Source Sans Pro"/>
                <a:cs typeface="Source Sans Pro"/>
                <a:sym typeface="Source Sans Pro"/>
              </a:defRPr>
            </a:lvl8pPr>
            <a:lvl9pPr marL="4114800" marR="0" lvl="8" indent="-355600" algn="l" rtl="0">
              <a:lnSpc>
                <a:spcPct val="100000"/>
              </a:lnSpc>
              <a:spcBef>
                <a:spcPts val="400"/>
              </a:spcBef>
              <a:spcAft>
                <a:spcPts val="0"/>
              </a:spcAft>
              <a:buClr>
                <a:schemeClr val="dk1"/>
              </a:buClr>
              <a:buSzPts val="2000"/>
              <a:buFont typeface="Source Sans Pro"/>
              <a:buChar char="•"/>
              <a:defRPr sz="2000" i="0" u="none" strike="noStrike" cap="none">
                <a:solidFill>
                  <a:schemeClr val="dk1"/>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Blue/White 1 Content">
  <p:cSld name="Blue/White 1 Content">
    <p:bg>
      <p:bgPr>
        <a:solidFill>
          <a:schemeClr val="lt1"/>
        </a:solidFill>
        <a:effectLst/>
      </p:bgPr>
    </p:bg>
    <p:spTree>
      <p:nvGrpSpPr>
        <p:cNvPr id="1" name="Shape 383"/>
        <p:cNvGrpSpPr/>
        <p:nvPr/>
      </p:nvGrpSpPr>
      <p:grpSpPr>
        <a:xfrm>
          <a:off x="0" y="0"/>
          <a:ext cx="0" cy="0"/>
          <a:chOff x="0" y="0"/>
          <a:chExt cx="0" cy="0"/>
        </a:xfrm>
      </p:grpSpPr>
      <p:sp>
        <p:nvSpPr>
          <p:cNvPr id="384" name="Google Shape;384;p70"/>
          <p:cNvSpPr txBox="1">
            <a:spLocks noGrp="1"/>
          </p:cNvSpPr>
          <p:nvPr>
            <p:ph type="body" idx="1"/>
          </p:nvPr>
        </p:nvSpPr>
        <p:spPr>
          <a:xfrm>
            <a:off x="685800" y="1200150"/>
            <a:ext cx="7772400" cy="3429000"/>
          </a:xfrm>
          <a:prstGeom prst="rect">
            <a:avLst/>
          </a:prstGeom>
          <a:noFill/>
          <a:ln>
            <a:noFill/>
          </a:ln>
        </p:spPr>
        <p:txBody>
          <a:bodyPr spcFirstLastPara="1" wrap="square" lIns="91425" tIns="91425" rIns="91425" bIns="91425" anchor="t" anchorCtr="0">
            <a:noAutofit/>
          </a:bodyPr>
          <a:lstStyle>
            <a:lvl1pPr marL="457200" marR="0" lvl="0" indent="-355600" algn="l" rtl="0">
              <a:lnSpc>
                <a:spcPct val="100000"/>
              </a:lnSpc>
              <a:spcBef>
                <a:spcPts val="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1pPr>
            <a:lvl2pPr marL="914400" marR="0" lvl="1" indent="-355600" algn="l" rtl="0">
              <a:lnSpc>
                <a:spcPct val="100000"/>
              </a:lnSpc>
              <a:spcBef>
                <a:spcPts val="120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2pPr>
            <a:lvl3pPr marL="1371600" marR="0" lvl="2" indent="-342900" algn="l" rtl="0">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L="1828800" marR="0" lvl="3" indent="-330200" algn="l" rtl="0">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L="2286000" marR="0" lvl="4" indent="-317500"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385" name="Google Shape;385;p70"/>
          <p:cNvSpPr txBox="1">
            <a:spLocks noGrp="1"/>
          </p:cNvSpPr>
          <p:nvPr>
            <p:ph type="dt" idx="10"/>
          </p:nvPr>
        </p:nvSpPr>
        <p:spPr>
          <a:xfrm>
            <a:off x="152400" y="4890700"/>
            <a:ext cx="2133600" cy="1386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386" name="Google Shape;386;p70"/>
          <p:cNvSpPr txBox="1">
            <a:spLocks noGrp="1"/>
          </p:cNvSpPr>
          <p:nvPr>
            <p:ph type="ftr" idx="11"/>
          </p:nvPr>
        </p:nvSpPr>
        <p:spPr>
          <a:xfrm>
            <a:off x="3124200" y="4890700"/>
            <a:ext cx="2895600" cy="1386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387" name="Google Shape;387;p70"/>
          <p:cNvSpPr txBox="1">
            <a:spLocks noGrp="1"/>
          </p:cNvSpPr>
          <p:nvPr>
            <p:ph type="sldNum" idx="12"/>
          </p:nvPr>
        </p:nvSpPr>
        <p:spPr>
          <a:xfrm>
            <a:off x="6858000" y="4890700"/>
            <a:ext cx="2133600" cy="1386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388" name="Google Shape;388;p70"/>
          <p:cNvSpPr txBox="1">
            <a:spLocks noGrp="1"/>
          </p:cNvSpPr>
          <p:nvPr>
            <p:ph type="title"/>
          </p:nvPr>
        </p:nvSpPr>
        <p:spPr>
          <a:xfrm>
            <a:off x="686104" y="342900"/>
            <a:ext cx="7772400" cy="6858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0067B9"/>
              </a:buClr>
              <a:buSzPts val="1400"/>
              <a:buFont typeface="Cabin"/>
              <a:buNone/>
              <a:defRPr sz="2800" b="0" i="0" u="none" strike="noStrike" cap="none">
                <a:solidFill>
                  <a:srgbClr val="0067B9"/>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Red/White 2 Content">
  <p:cSld name="Red/White 2 Content">
    <p:bg>
      <p:bgPr>
        <a:solidFill>
          <a:schemeClr val="lt1"/>
        </a:solidFill>
        <a:effectLst/>
      </p:bgPr>
    </p:bg>
    <p:spTree>
      <p:nvGrpSpPr>
        <p:cNvPr id="1" name="Shape 389"/>
        <p:cNvGrpSpPr/>
        <p:nvPr/>
      </p:nvGrpSpPr>
      <p:grpSpPr>
        <a:xfrm>
          <a:off x="0" y="0"/>
          <a:ext cx="0" cy="0"/>
          <a:chOff x="0" y="0"/>
          <a:chExt cx="0" cy="0"/>
        </a:xfrm>
      </p:grpSpPr>
      <p:sp>
        <p:nvSpPr>
          <p:cNvPr id="390" name="Google Shape;390;p71"/>
          <p:cNvSpPr txBox="1">
            <a:spLocks noGrp="1"/>
          </p:cNvSpPr>
          <p:nvPr>
            <p:ph type="body" idx="1"/>
          </p:nvPr>
        </p:nvSpPr>
        <p:spPr>
          <a:xfrm>
            <a:off x="686104" y="1200150"/>
            <a:ext cx="3809700" cy="3429000"/>
          </a:xfrm>
          <a:prstGeom prst="rect">
            <a:avLst/>
          </a:prstGeom>
          <a:noFill/>
          <a:ln>
            <a:noFill/>
          </a:ln>
        </p:spPr>
        <p:txBody>
          <a:bodyPr spcFirstLastPara="1" wrap="square" lIns="91425" tIns="91425" rIns="91425" bIns="91425" anchor="t" anchorCtr="0">
            <a:noAutofit/>
          </a:bodyPr>
          <a:lstStyle>
            <a:lvl1pPr marL="457200" marR="0" lvl="0" indent="-355600" algn="l" rtl="0">
              <a:lnSpc>
                <a:spcPct val="100000"/>
              </a:lnSpc>
              <a:spcBef>
                <a:spcPts val="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1pPr>
            <a:lvl2pPr marL="914400" marR="0" lvl="1" indent="-342900" algn="l" rtl="0">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2pPr>
            <a:lvl3pPr marL="1371600" marR="0" lvl="2" indent="-330200" algn="l" rtl="0">
              <a:lnSpc>
                <a:spcPct val="100000"/>
              </a:lnSpc>
              <a:spcBef>
                <a:spcPts val="12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3pPr>
            <a:lvl4pPr marL="1828800" marR="0" lvl="3" indent="-317500"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4pPr>
            <a:lvl5pPr marL="2286000" marR="0" lvl="4" indent="-330200" algn="l" rtl="0">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
        <p:nvSpPr>
          <p:cNvPr id="391" name="Google Shape;391;p71"/>
          <p:cNvSpPr txBox="1">
            <a:spLocks noGrp="1"/>
          </p:cNvSpPr>
          <p:nvPr>
            <p:ph type="body" idx="2"/>
          </p:nvPr>
        </p:nvSpPr>
        <p:spPr>
          <a:xfrm>
            <a:off x="4648200" y="1200150"/>
            <a:ext cx="3810300" cy="3429000"/>
          </a:xfrm>
          <a:prstGeom prst="rect">
            <a:avLst/>
          </a:prstGeom>
          <a:noFill/>
          <a:ln>
            <a:noFill/>
          </a:ln>
        </p:spPr>
        <p:txBody>
          <a:bodyPr spcFirstLastPara="1" wrap="square" lIns="91425" tIns="91425" rIns="91425" bIns="91425" anchor="t" anchorCtr="0">
            <a:noAutofit/>
          </a:bodyPr>
          <a:lstStyle>
            <a:lvl1pPr marL="457200" marR="0" lvl="0" indent="-355600" algn="l" rtl="0">
              <a:lnSpc>
                <a:spcPct val="100000"/>
              </a:lnSpc>
              <a:spcBef>
                <a:spcPts val="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1pPr>
            <a:lvl2pPr marL="914400" marR="0" lvl="1" indent="-342900" algn="l" rtl="0">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2pPr>
            <a:lvl3pPr marL="1371600" marR="0" lvl="2" indent="-330200" algn="l" rtl="0">
              <a:lnSpc>
                <a:spcPct val="100000"/>
              </a:lnSpc>
              <a:spcBef>
                <a:spcPts val="12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3pPr>
            <a:lvl4pPr marL="1828800" marR="0" lvl="3" indent="-317500"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4pPr>
            <a:lvl5pPr marL="2286000" marR="0" lvl="4" indent="-330200" algn="l" rtl="0">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
        <p:nvSpPr>
          <p:cNvPr id="392" name="Google Shape;392;p71"/>
          <p:cNvSpPr txBox="1">
            <a:spLocks noGrp="1"/>
          </p:cNvSpPr>
          <p:nvPr>
            <p:ph type="dt" idx="10"/>
          </p:nvPr>
        </p:nvSpPr>
        <p:spPr>
          <a:xfrm>
            <a:off x="152400" y="4904418"/>
            <a:ext cx="2133600" cy="1248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393" name="Google Shape;393;p71"/>
          <p:cNvSpPr txBox="1">
            <a:spLocks noGrp="1"/>
          </p:cNvSpPr>
          <p:nvPr>
            <p:ph type="ftr" idx="11"/>
          </p:nvPr>
        </p:nvSpPr>
        <p:spPr>
          <a:xfrm>
            <a:off x="3124200" y="4904418"/>
            <a:ext cx="2895600" cy="1248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394" name="Google Shape;394;p71"/>
          <p:cNvSpPr txBox="1">
            <a:spLocks noGrp="1"/>
          </p:cNvSpPr>
          <p:nvPr>
            <p:ph type="sldNum" idx="12"/>
          </p:nvPr>
        </p:nvSpPr>
        <p:spPr>
          <a:xfrm>
            <a:off x="6858000" y="4904418"/>
            <a:ext cx="2133600" cy="1248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395" name="Google Shape;395;p71"/>
          <p:cNvSpPr txBox="1">
            <a:spLocks noGrp="1"/>
          </p:cNvSpPr>
          <p:nvPr>
            <p:ph type="title"/>
          </p:nvPr>
        </p:nvSpPr>
        <p:spPr>
          <a:xfrm>
            <a:off x="686104" y="342900"/>
            <a:ext cx="7772400" cy="6858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BA0C2F"/>
              </a:buClr>
              <a:buSzPts val="1400"/>
              <a:buFont typeface="Cabin"/>
              <a:buNone/>
              <a:defRPr sz="2800" b="0" i="0" u="none" strike="noStrike" cap="none">
                <a:solidFill>
                  <a:srgbClr val="BA0C2F"/>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Red/White 1 Content">
  <p:cSld name="Red/White 1 Content">
    <p:bg>
      <p:bgPr>
        <a:solidFill>
          <a:schemeClr val="lt1"/>
        </a:solidFill>
        <a:effectLst/>
      </p:bgPr>
    </p:bg>
    <p:spTree>
      <p:nvGrpSpPr>
        <p:cNvPr id="1" name="Shape 396"/>
        <p:cNvGrpSpPr/>
        <p:nvPr/>
      </p:nvGrpSpPr>
      <p:grpSpPr>
        <a:xfrm>
          <a:off x="0" y="0"/>
          <a:ext cx="0" cy="0"/>
          <a:chOff x="0" y="0"/>
          <a:chExt cx="0" cy="0"/>
        </a:xfrm>
      </p:grpSpPr>
      <p:sp>
        <p:nvSpPr>
          <p:cNvPr id="397" name="Google Shape;397;p72"/>
          <p:cNvSpPr txBox="1">
            <a:spLocks noGrp="1"/>
          </p:cNvSpPr>
          <p:nvPr>
            <p:ph type="body" idx="1"/>
          </p:nvPr>
        </p:nvSpPr>
        <p:spPr>
          <a:xfrm>
            <a:off x="685800" y="1200150"/>
            <a:ext cx="7772400" cy="3429000"/>
          </a:xfrm>
          <a:prstGeom prst="rect">
            <a:avLst/>
          </a:prstGeom>
          <a:noFill/>
          <a:ln>
            <a:noFill/>
          </a:ln>
        </p:spPr>
        <p:txBody>
          <a:bodyPr spcFirstLastPara="1" wrap="square" lIns="91425" tIns="91425" rIns="91425" bIns="91425" anchor="t" anchorCtr="0">
            <a:noAutofit/>
          </a:bodyPr>
          <a:lstStyle>
            <a:lvl1pPr marL="457200" marR="0" lvl="0" indent="-355600" algn="l" rtl="0">
              <a:lnSpc>
                <a:spcPct val="100000"/>
              </a:lnSpc>
              <a:spcBef>
                <a:spcPts val="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1pPr>
            <a:lvl2pPr marL="914400" marR="0" lvl="1" indent="-355600" algn="l" rtl="0">
              <a:lnSpc>
                <a:spcPct val="100000"/>
              </a:lnSpc>
              <a:spcBef>
                <a:spcPts val="120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2pPr>
            <a:lvl3pPr marL="1371600" marR="0" lvl="2" indent="-342900" algn="l" rtl="0">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L="1828800" marR="0" lvl="3" indent="-330200" algn="l" rtl="0">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L="2286000" marR="0" lvl="4" indent="-317500"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398" name="Google Shape;398;p72"/>
          <p:cNvSpPr txBox="1">
            <a:spLocks noGrp="1"/>
          </p:cNvSpPr>
          <p:nvPr>
            <p:ph type="dt" idx="10"/>
          </p:nvPr>
        </p:nvSpPr>
        <p:spPr>
          <a:xfrm>
            <a:off x="152400" y="4890700"/>
            <a:ext cx="2133600" cy="1386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399" name="Google Shape;399;p72"/>
          <p:cNvSpPr txBox="1">
            <a:spLocks noGrp="1"/>
          </p:cNvSpPr>
          <p:nvPr>
            <p:ph type="ftr" idx="11"/>
          </p:nvPr>
        </p:nvSpPr>
        <p:spPr>
          <a:xfrm>
            <a:off x="3124200" y="4890700"/>
            <a:ext cx="2895600" cy="1386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400" name="Google Shape;400;p72"/>
          <p:cNvSpPr txBox="1">
            <a:spLocks noGrp="1"/>
          </p:cNvSpPr>
          <p:nvPr>
            <p:ph type="sldNum" idx="12"/>
          </p:nvPr>
        </p:nvSpPr>
        <p:spPr>
          <a:xfrm>
            <a:off x="6858000" y="4890700"/>
            <a:ext cx="2133600" cy="1386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401" name="Google Shape;401;p72"/>
          <p:cNvSpPr txBox="1">
            <a:spLocks noGrp="1"/>
          </p:cNvSpPr>
          <p:nvPr>
            <p:ph type="title"/>
          </p:nvPr>
        </p:nvSpPr>
        <p:spPr>
          <a:xfrm>
            <a:off x="686104" y="342900"/>
            <a:ext cx="7772400" cy="6858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BA0C2F"/>
              </a:buClr>
              <a:buSzPts val="1400"/>
              <a:buFont typeface="Cabin"/>
              <a:buNone/>
              <a:defRPr sz="2800" b="0" i="0" u="none" strike="noStrike" cap="none">
                <a:solidFill>
                  <a:srgbClr val="BA0C2F"/>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Red/Gray 1 Content">
  <p:cSld name="Red/Gray 1 Content">
    <p:bg>
      <p:bgPr>
        <a:solidFill>
          <a:srgbClr val="E7E7E5"/>
        </a:solidFill>
        <a:effectLst/>
      </p:bgPr>
    </p:bg>
    <p:spTree>
      <p:nvGrpSpPr>
        <p:cNvPr id="1" name="Shape 44"/>
        <p:cNvGrpSpPr/>
        <p:nvPr/>
      </p:nvGrpSpPr>
      <p:grpSpPr>
        <a:xfrm>
          <a:off x="0" y="0"/>
          <a:ext cx="0" cy="0"/>
          <a:chOff x="0" y="0"/>
          <a:chExt cx="0" cy="0"/>
        </a:xfrm>
      </p:grpSpPr>
      <p:sp>
        <p:nvSpPr>
          <p:cNvPr id="45" name="Google Shape;45;p7"/>
          <p:cNvSpPr txBox="1">
            <a:spLocks noGrp="1"/>
          </p:cNvSpPr>
          <p:nvPr>
            <p:ph type="sldNum" idx="12"/>
          </p:nvPr>
        </p:nvSpPr>
        <p:spPr>
          <a:xfrm>
            <a:off x="6858000" y="4806072"/>
            <a:ext cx="2133600" cy="184800"/>
          </a:xfrm>
          <a:prstGeom prst="rect">
            <a:avLst/>
          </a:prstGeom>
          <a:noFill/>
          <a:ln>
            <a:noFill/>
          </a:ln>
        </p:spPr>
        <p:txBody>
          <a:bodyPr spcFirstLastPara="1" wrap="square" lIns="91175" tIns="45575" rIns="91175" bIns="45575" anchor="ctr" anchorCtr="0">
            <a:noAutofit/>
          </a:bodyPr>
          <a:lstStyle>
            <a:lvl1pPr marL="0" marR="0" lvl="0" indent="0" algn="r" rtl="0">
              <a:spcBef>
                <a:spcPts val="0"/>
              </a:spcBef>
              <a:buNone/>
              <a:defRPr sz="600" b="0" i="0" u="none" strike="noStrike" cap="none">
                <a:solidFill>
                  <a:srgbClr val="6C6463"/>
                </a:solidFill>
                <a:latin typeface="Cabin"/>
                <a:ea typeface="Cabin"/>
                <a:cs typeface="Cabin"/>
                <a:sym typeface="Cabin"/>
              </a:defRPr>
            </a:lvl1pPr>
            <a:lvl2pPr marL="0" marR="0" lvl="1" indent="0" algn="r" rtl="0">
              <a:spcBef>
                <a:spcPts val="0"/>
              </a:spcBef>
              <a:buNone/>
              <a:defRPr sz="600" b="0" i="0" u="none" strike="noStrike" cap="none">
                <a:solidFill>
                  <a:srgbClr val="6C6463"/>
                </a:solidFill>
                <a:latin typeface="Cabin"/>
                <a:ea typeface="Cabin"/>
                <a:cs typeface="Cabin"/>
                <a:sym typeface="Cabin"/>
              </a:defRPr>
            </a:lvl2pPr>
            <a:lvl3pPr marL="0" marR="0" lvl="2" indent="0" algn="r" rtl="0">
              <a:spcBef>
                <a:spcPts val="0"/>
              </a:spcBef>
              <a:buNone/>
              <a:defRPr sz="600" b="0" i="0" u="none" strike="noStrike" cap="none">
                <a:solidFill>
                  <a:srgbClr val="6C6463"/>
                </a:solidFill>
                <a:latin typeface="Cabin"/>
                <a:ea typeface="Cabin"/>
                <a:cs typeface="Cabin"/>
                <a:sym typeface="Cabin"/>
              </a:defRPr>
            </a:lvl3pPr>
            <a:lvl4pPr marL="0" marR="0" lvl="3" indent="0" algn="r" rtl="0">
              <a:spcBef>
                <a:spcPts val="0"/>
              </a:spcBef>
              <a:buNone/>
              <a:defRPr sz="600" b="0" i="0" u="none" strike="noStrike" cap="none">
                <a:solidFill>
                  <a:srgbClr val="6C6463"/>
                </a:solidFill>
                <a:latin typeface="Cabin"/>
                <a:ea typeface="Cabin"/>
                <a:cs typeface="Cabin"/>
                <a:sym typeface="Cabin"/>
              </a:defRPr>
            </a:lvl4pPr>
            <a:lvl5pPr marL="0" marR="0" lvl="4" indent="0" algn="r" rtl="0">
              <a:spcBef>
                <a:spcPts val="0"/>
              </a:spcBef>
              <a:buNone/>
              <a:defRPr sz="600" b="0" i="0" u="none" strike="noStrike" cap="none">
                <a:solidFill>
                  <a:srgbClr val="6C6463"/>
                </a:solidFill>
                <a:latin typeface="Cabin"/>
                <a:ea typeface="Cabin"/>
                <a:cs typeface="Cabin"/>
                <a:sym typeface="Cabin"/>
              </a:defRPr>
            </a:lvl5pPr>
            <a:lvl6pPr marL="0" marR="0" lvl="5" indent="0" algn="r" rtl="0">
              <a:spcBef>
                <a:spcPts val="0"/>
              </a:spcBef>
              <a:buNone/>
              <a:defRPr sz="600" b="0" i="0" u="none" strike="noStrike" cap="none">
                <a:solidFill>
                  <a:srgbClr val="6C6463"/>
                </a:solidFill>
                <a:latin typeface="Cabin"/>
                <a:ea typeface="Cabin"/>
                <a:cs typeface="Cabin"/>
                <a:sym typeface="Cabin"/>
              </a:defRPr>
            </a:lvl6pPr>
            <a:lvl7pPr marL="0" marR="0" lvl="6" indent="0" algn="r" rtl="0">
              <a:spcBef>
                <a:spcPts val="0"/>
              </a:spcBef>
              <a:buNone/>
              <a:defRPr sz="600" b="0" i="0" u="none" strike="noStrike" cap="none">
                <a:solidFill>
                  <a:srgbClr val="6C6463"/>
                </a:solidFill>
                <a:latin typeface="Cabin"/>
                <a:ea typeface="Cabin"/>
                <a:cs typeface="Cabin"/>
                <a:sym typeface="Cabin"/>
              </a:defRPr>
            </a:lvl7pPr>
            <a:lvl8pPr marL="0" marR="0" lvl="7" indent="0" algn="r" rtl="0">
              <a:spcBef>
                <a:spcPts val="0"/>
              </a:spcBef>
              <a:buNone/>
              <a:defRPr sz="600" b="0" i="0" u="none" strike="noStrike" cap="none">
                <a:solidFill>
                  <a:srgbClr val="6C6463"/>
                </a:solidFill>
                <a:latin typeface="Cabin"/>
                <a:ea typeface="Cabin"/>
                <a:cs typeface="Cabin"/>
                <a:sym typeface="Cabin"/>
              </a:defRPr>
            </a:lvl8pPr>
            <a:lvl9pPr marL="0" marR="0" lvl="8" indent="0" algn="r" rtl="0">
              <a:spcBef>
                <a:spcPts val="0"/>
              </a:spcBef>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46" name="Google Shape;46;p7"/>
          <p:cNvSpPr txBox="1">
            <a:spLocks noGrp="1"/>
          </p:cNvSpPr>
          <p:nvPr>
            <p:ph type="title"/>
          </p:nvPr>
        </p:nvSpPr>
        <p:spPr>
          <a:xfrm>
            <a:off x="686104" y="677485"/>
            <a:ext cx="7772400" cy="458100"/>
          </a:xfrm>
          <a:prstGeom prst="rect">
            <a:avLst/>
          </a:prstGeom>
          <a:noFill/>
          <a:ln>
            <a:noFill/>
          </a:ln>
        </p:spPr>
        <p:txBody>
          <a:bodyPr spcFirstLastPara="1" wrap="square" lIns="91175" tIns="91175" rIns="91175" bIns="91175" anchor="b" anchorCtr="0">
            <a:noAutofit/>
          </a:bodyPr>
          <a:lstStyle>
            <a:lvl1pPr marL="0" marR="0" lvl="0" indent="0" algn="l" rtl="0">
              <a:spcBef>
                <a:spcPts val="0"/>
              </a:spcBef>
              <a:spcAft>
                <a:spcPts val="0"/>
              </a:spcAft>
              <a:buSzPts val="1400"/>
              <a:buNone/>
              <a:defRPr sz="2400" i="0" u="none" strike="noStrike" cap="none"/>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47" name="Google Shape;47;p7"/>
          <p:cNvSpPr txBox="1">
            <a:spLocks noGrp="1"/>
          </p:cNvSpPr>
          <p:nvPr>
            <p:ph type="body" idx="1"/>
          </p:nvPr>
        </p:nvSpPr>
        <p:spPr>
          <a:xfrm>
            <a:off x="685800" y="1286662"/>
            <a:ext cx="7772400" cy="3174900"/>
          </a:xfrm>
          <a:prstGeom prst="rect">
            <a:avLst/>
          </a:prstGeom>
          <a:noFill/>
          <a:ln>
            <a:noFill/>
          </a:ln>
        </p:spPr>
        <p:txBody>
          <a:bodyPr spcFirstLastPara="1" wrap="square" lIns="91175" tIns="91175" rIns="91175" bIns="91175" anchor="t" anchorCtr="0">
            <a:noAutofit/>
          </a:bodyPr>
          <a:lstStyle>
            <a:lvl1pPr marL="457200" marR="0" lvl="0" indent="-330200" algn="l" rtl="0">
              <a:spcBef>
                <a:spcPts val="0"/>
              </a:spcBef>
              <a:spcAft>
                <a:spcPts val="0"/>
              </a:spcAft>
              <a:buClr>
                <a:srgbClr val="6C6463"/>
              </a:buClr>
              <a:buSzPts val="1600"/>
              <a:buChar char="•"/>
              <a:defRPr sz="1600" i="0" u="none" strike="noStrike" cap="none">
                <a:solidFill>
                  <a:srgbClr val="6C6463"/>
                </a:solidFill>
              </a:defRPr>
            </a:lvl1pPr>
            <a:lvl2pPr marL="914400" marR="0" lvl="1" indent="-330200" algn="l" rtl="0">
              <a:spcBef>
                <a:spcPts val="800"/>
              </a:spcBef>
              <a:spcAft>
                <a:spcPts val="0"/>
              </a:spcAft>
              <a:buClr>
                <a:srgbClr val="6C6463"/>
              </a:buClr>
              <a:buSzPts val="1600"/>
              <a:buChar char="–"/>
              <a:defRPr sz="1600" i="0" u="none" strike="noStrike" cap="none">
                <a:solidFill>
                  <a:srgbClr val="6C6463"/>
                </a:solidFill>
              </a:defRPr>
            </a:lvl2pPr>
            <a:lvl3pPr marL="1371600" marR="0" lvl="2" indent="-342900" algn="l" rtl="0">
              <a:spcBef>
                <a:spcPts val="800"/>
              </a:spcBef>
              <a:spcAft>
                <a:spcPts val="0"/>
              </a:spcAft>
              <a:buClr>
                <a:srgbClr val="6C6463"/>
              </a:buClr>
              <a:buSzPts val="1800"/>
              <a:buChar char="•"/>
              <a:defRPr sz="1800" i="0" u="none" strike="noStrike" cap="none">
                <a:solidFill>
                  <a:srgbClr val="6C6463"/>
                </a:solidFill>
              </a:defRPr>
            </a:lvl3pPr>
            <a:lvl4pPr marL="1828800" marR="0" lvl="3" indent="-330200" algn="l" rtl="0">
              <a:spcBef>
                <a:spcPts val="300"/>
              </a:spcBef>
              <a:spcAft>
                <a:spcPts val="0"/>
              </a:spcAft>
              <a:buClr>
                <a:srgbClr val="6C6463"/>
              </a:buClr>
              <a:buSzPts val="1600"/>
              <a:buChar char="–"/>
              <a:defRPr sz="1600" i="0" u="none" strike="noStrike" cap="none">
                <a:solidFill>
                  <a:srgbClr val="6C6463"/>
                </a:solidFill>
              </a:defRPr>
            </a:lvl4pPr>
            <a:lvl5pPr marL="2286000" marR="0" lvl="4" indent="-317500" algn="l" rtl="0">
              <a:spcBef>
                <a:spcPts val="300"/>
              </a:spcBef>
              <a:spcAft>
                <a:spcPts val="0"/>
              </a:spcAft>
              <a:buClr>
                <a:srgbClr val="6C6463"/>
              </a:buClr>
              <a:buSzPts val="1400"/>
              <a:buChar char="»"/>
              <a:defRPr sz="1400" i="0" u="none" strike="noStrike" cap="none">
                <a:solidFill>
                  <a:srgbClr val="6C6463"/>
                </a:solidFill>
              </a:defRPr>
            </a:lvl5pPr>
            <a:lvl6pPr marL="2743200" marR="0" lvl="5" indent="-355600" algn="l" rtl="0">
              <a:spcBef>
                <a:spcPts val="400"/>
              </a:spcBef>
              <a:spcAft>
                <a:spcPts val="0"/>
              </a:spcAft>
              <a:buClr>
                <a:schemeClr val="dk1"/>
              </a:buClr>
              <a:buSzPts val="2000"/>
              <a:buChar char="•"/>
              <a:defRPr sz="2000" i="0" u="none" strike="noStrike" cap="none">
                <a:solidFill>
                  <a:schemeClr val="dk1"/>
                </a:solidFill>
              </a:defRPr>
            </a:lvl6pPr>
            <a:lvl7pPr marL="3200400" marR="0" lvl="6" indent="-355600" algn="l" rtl="0">
              <a:spcBef>
                <a:spcPts val="400"/>
              </a:spcBef>
              <a:spcAft>
                <a:spcPts val="0"/>
              </a:spcAft>
              <a:buClr>
                <a:schemeClr val="dk1"/>
              </a:buClr>
              <a:buSzPts val="2000"/>
              <a:buChar char="•"/>
              <a:defRPr sz="2000" i="0" u="none" strike="noStrike" cap="none">
                <a:solidFill>
                  <a:schemeClr val="dk1"/>
                </a:solidFill>
              </a:defRPr>
            </a:lvl7pPr>
            <a:lvl8pPr marL="3657600" marR="0" lvl="7" indent="-355600" algn="l" rtl="0">
              <a:spcBef>
                <a:spcPts val="400"/>
              </a:spcBef>
              <a:spcAft>
                <a:spcPts val="0"/>
              </a:spcAft>
              <a:buClr>
                <a:schemeClr val="dk1"/>
              </a:buClr>
              <a:buSzPts val="2000"/>
              <a:buChar char="•"/>
              <a:defRPr sz="2000" i="0" u="none" strike="noStrike" cap="none">
                <a:solidFill>
                  <a:schemeClr val="dk1"/>
                </a:solidFill>
              </a:defRPr>
            </a:lvl8pPr>
            <a:lvl9pPr marL="4114800" marR="0" lvl="8" indent="-355600" algn="l" rtl="0">
              <a:spcBef>
                <a:spcPts val="400"/>
              </a:spcBef>
              <a:spcAft>
                <a:spcPts val="0"/>
              </a:spcAft>
              <a:buClr>
                <a:schemeClr val="dk1"/>
              </a:buClr>
              <a:buSzPts val="2000"/>
              <a:buChar char="•"/>
              <a:defRPr sz="2000" i="0" u="none" strike="noStrike" cap="none">
                <a:solidFill>
                  <a:schemeClr val="dk1"/>
                </a:solidFill>
              </a:defRPr>
            </a:lvl9pPr>
          </a:lstStyle>
          <a:p>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Cover - Full Photo">
  <p:cSld name="Cover - Full Photo">
    <p:bg>
      <p:bgPr>
        <a:solidFill>
          <a:schemeClr val="dk1"/>
        </a:solidFill>
        <a:effectLst/>
      </p:bgPr>
    </p:bg>
    <p:spTree>
      <p:nvGrpSpPr>
        <p:cNvPr id="1" name="Shape 402"/>
        <p:cNvGrpSpPr/>
        <p:nvPr/>
      </p:nvGrpSpPr>
      <p:grpSpPr>
        <a:xfrm>
          <a:off x="0" y="0"/>
          <a:ext cx="0" cy="0"/>
          <a:chOff x="0" y="0"/>
          <a:chExt cx="0" cy="0"/>
        </a:xfrm>
      </p:grpSpPr>
      <p:pic>
        <p:nvPicPr>
          <p:cNvPr id="403" name="Google Shape;403;p73"/>
          <p:cNvPicPr preferRelativeResize="0"/>
          <p:nvPr/>
        </p:nvPicPr>
        <p:blipFill rotWithShape="1">
          <a:blip r:embed="rId2">
            <a:alphaModFix/>
          </a:blip>
          <a:srcRect l="2238" b="2238"/>
          <a:stretch/>
        </p:blipFill>
        <p:spPr>
          <a:xfrm>
            <a:off x="152400" y="114300"/>
            <a:ext cx="4972048" cy="3687371"/>
          </a:xfrm>
          <a:prstGeom prst="rect">
            <a:avLst/>
          </a:prstGeom>
          <a:solidFill>
            <a:srgbClr val="CFCDC9"/>
          </a:solidFill>
          <a:ln>
            <a:noFill/>
          </a:ln>
        </p:spPr>
      </p:pic>
      <p:sp>
        <p:nvSpPr>
          <p:cNvPr id="404" name="Google Shape;404;p73"/>
          <p:cNvSpPr txBox="1">
            <a:spLocks noGrp="1"/>
          </p:cNvSpPr>
          <p:nvPr>
            <p:ph type="dt" idx="10"/>
          </p:nvPr>
        </p:nvSpPr>
        <p:spPr>
          <a:xfrm>
            <a:off x="152400" y="4890700"/>
            <a:ext cx="2133600" cy="1386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rgbClr val="FFFFFF"/>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405" name="Google Shape;405;p73"/>
          <p:cNvSpPr txBox="1">
            <a:spLocks noGrp="1"/>
          </p:cNvSpPr>
          <p:nvPr>
            <p:ph type="ftr" idx="11"/>
          </p:nvPr>
        </p:nvSpPr>
        <p:spPr>
          <a:xfrm>
            <a:off x="3124200" y="4890700"/>
            <a:ext cx="2895600" cy="1386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600" b="0" i="0" u="none" strike="noStrike" cap="none">
                <a:solidFill>
                  <a:srgbClr val="FFFFFF"/>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406" name="Google Shape;406;p73"/>
          <p:cNvSpPr txBox="1">
            <a:spLocks noGrp="1"/>
          </p:cNvSpPr>
          <p:nvPr>
            <p:ph type="sldNum" idx="12"/>
          </p:nvPr>
        </p:nvSpPr>
        <p:spPr>
          <a:xfrm>
            <a:off x="6858000" y="4890700"/>
            <a:ext cx="2133600" cy="1386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407" name="Google Shape;407;p73"/>
          <p:cNvSpPr txBox="1">
            <a:spLocks noGrp="1"/>
          </p:cNvSpPr>
          <p:nvPr>
            <p:ph type="ctrTitle"/>
          </p:nvPr>
        </p:nvSpPr>
        <p:spPr>
          <a:xfrm>
            <a:off x="685800" y="1600200"/>
            <a:ext cx="5486400" cy="1200000"/>
          </a:xfrm>
          <a:prstGeom prst="rect">
            <a:avLst/>
          </a:prstGeom>
          <a:noFill/>
          <a:ln>
            <a:noFill/>
          </a:ln>
          <a:effectLst>
            <a:outerShdw blurRad="254000" algn="tl" rotWithShape="0">
              <a:srgbClr val="000000">
                <a:alpha val="20000"/>
              </a:srgbClr>
            </a:outerShdw>
          </a:effectLst>
        </p:spPr>
        <p:txBody>
          <a:bodyPr spcFirstLastPara="1" wrap="square" lIns="91425" tIns="91425" rIns="91425" bIns="91425" anchor="b" anchorCtr="0">
            <a:noAutofit/>
          </a:bodyPr>
          <a:lstStyle>
            <a:lvl1pPr marR="0" lvl="0" algn="l" rtl="0">
              <a:lnSpc>
                <a:spcPct val="100000"/>
              </a:lnSpc>
              <a:spcBef>
                <a:spcPts val="0"/>
              </a:spcBef>
              <a:spcAft>
                <a:spcPts val="0"/>
              </a:spcAft>
              <a:buClr>
                <a:schemeClr val="lt1"/>
              </a:buClr>
              <a:buSzPts val="1400"/>
              <a:buFont typeface="Cabin"/>
              <a:buNone/>
              <a:defRPr sz="3200" b="0" i="0" u="none" strike="noStrike" cap="none">
                <a:solidFill>
                  <a:schemeClr val="lt1"/>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08" name="Google Shape;408;p73"/>
          <p:cNvSpPr txBox="1">
            <a:spLocks noGrp="1"/>
          </p:cNvSpPr>
          <p:nvPr>
            <p:ph type="subTitle" idx="1"/>
          </p:nvPr>
        </p:nvSpPr>
        <p:spPr>
          <a:xfrm>
            <a:off x="685800" y="3086100"/>
            <a:ext cx="3657600" cy="1200000"/>
          </a:xfrm>
          <a:prstGeom prst="rect">
            <a:avLst/>
          </a:prstGeom>
          <a:noFill/>
          <a:ln>
            <a:noFill/>
          </a:ln>
          <a:effectLst>
            <a:outerShdw blurRad="254000" algn="tl" rotWithShape="0">
              <a:srgbClr val="000000">
                <a:alpha val="40000"/>
              </a:srgbClr>
            </a:outerShdw>
          </a:effectLst>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lt1"/>
              </a:buClr>
              <a:buSzPts val="2000"/>
              <a:buFont typeface="Arial"/>
              <a:buNone/>
              <a:defRPr sz="1800" b="0" i="0" u="none" strike="noStrike" cap="none">
                <a:solidFill>
                  <a:schemeClr val="lt1"/>
                </a:solidFill>
                <a:latin typeface="Cabin"/>
                <a:ea typeface="Cabin"/>
                <a:cs typeface="Cabin"/>
                <a:sym typeface="Cabin"/>
              </a:defRPr>
            </a:lvl1pPr>
            <a:lvl2pPr marR="0" lvl="1" algn="ctr" rtl="0">
              <a:lnSpc>
                <a:spcPct val="100000"/>
              </a:lnSpc>
              <a:spcBef>
                <a:spcPts val="1200"/>
              </a:spcBef>
              <a:spcAft>
                <a:spcPts val="0"/>
              </a:spcAft>
              <a:buClr>
                <a:srgbClr val="888888"/>
              </a:buClr>
              <a:buSzPts val="2000"/>
              <a:buFont typeface="Arial"/>
              <a:buNone/>
              <a:defRPr sz="2000" b="0" i="0" u="none" strike="noStrike" cap="none">
                <a:solidFill>
                  <a:srgbClr val="888888"/>
                </a:solidFill>
                <a:latin typeface="Cabin"/>
                <a:ea typeface="Cabin"/>
                <a:cs typeface="Cabin"/>
                <a:sym typeface="Cabin"/>
              </a:defRPr>
            </a:lvl2pPr>
            <a:lvl3pPr marR="0" lvl="2" algn="ctr" rtl="0">
              <a:lnSpc>
                <a:spcPct val="100000"/>
              </a:lnSpc>
              <a:spcBef>
                <a:spcPts val="1200"/>
              </a:spcBef>
              <a:spcAft>
                <a:spcPts val="0"/>
              </a:spcAft>
              <a:buClr>
                <a:srgbClr val="888888"/>
              </a:buClr>
              <a:buSzPts val="1800"/>
              <a:buFont typeface="Arial"/>
              <a:buNone/>
              <a:defRPr sz="1800" b="0" i="0" u="none" strike="noStrike" cap="none">
                <a:solidFill>
                  <a:srgbClr val="888888"/>
                </a:solidFill>
                <a:latin typeface="Cabin"/>
                <a:ea typeface="Cabin"/>
                <a:cs typeface="Cabin"/>
                <a:sym typeface="Cabin"/>
              </a:defRPr>
            </a:lvl3pPr>
            <a:lvl4pPr marR="0" lvl="3" algn="ctr"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Cabin"/>
                <a:ea typeface="Cabin"/>
                <a:cs typeface="Cabin"/>
                <a:sym typeface="Cabin"/>
              </a:defRPr>
            </a:lvl4pPr>
            <a:lvl5pPr marR="0" lvl="4" algn="ctr"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bin"/>
                <a:ea typeface="Cabin"/>
                <a:cs typeface="Cabin"/>
                <a:sym typeface="Cabin"/>
              </a:defRPr>
            </a:lvl5pPr>
            <a:lvl6pPr marR="0" lvl="5"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bin"/>
                <a:ea typeface="Cabin"/>
                <a:cs typeface="Cabin"/>
                <a:sym typeface="Cabin"/>
              </a:defRPr>
            </a:lvl6pPr>
            <a:lvl7pPr marR="0" lvl="6"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bin"/>
                <a:ea typeface="Cabin"/>
                <a:cs typeface="Cabin"/>
                <a:sym typeface="Cabin"/>
              </a:defRPr>
            </a:lvl7pPr>
            <a:lvl8pPr marR="0" lvl="7"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bin"/>
                <a:ea typeface="Cabin"/>
                <a:cs typeface="Cabin"/>
                <a:sym typeface="Cabin"/>
              </a:defRPr>
            </a:lvl8pPr>
            <a:lvl9pPr marR="0" lvl="8"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bin"/>
                <a:ea typeface="Cabin"/>
                <a:cs typeface="Cabin"/>
                <a:sym typeface="Cabin"/>
              </a:defRPr>
            </a:lvl9pPr>
          </a:lstStyle>
          <a:p>
            <a:endParaRPr/>
          </a:p>
        </p:txBody>
      </p:sp>
      <p:cxnSp>
        <p:nvCxnSpPr>
          <p:cNvPr id="409" name="Google Shape;409;p73"/>
          <p:cNvCxnSpPr/>
          <p:nvPr/>
        </p:nvCxnSpPr>
        <p:spPr>
          <a:xfrm>
            <a:off x="762000" y="2914650"/>
            <a:ext cx="320100" cy="0"/>
          </a:xfrm>
          <a:prstGeom prst="straightConnector1">
            <a:avLst/>
          </a:prstGeom>
          <a:noFill/>
          <a:ln w="19050" cap="flat" cmpd="sng">
            <a:solidFill>
              <a:srgbClr val="FFFFFF"/>
            </a:solidFill>
            <a:prstDash val="solid"/>
            <a:round/>
            <a:headEnd type="none" w="sm" len="sm"/>
            <a:tailEnd type="none" w="sm" len="sm"/>
          </a:ln>
          <a:effectLst>
            <a:outerShdw blurRad="254000" algn="tl" rotWithShape="0">
              <a:srgbClr val="000000">
                <a:alpha val="40000"/>
              </a:srgbClr>
            </a:outerShdw>
          </a:effectLst>
        </p:spPr>
      </p:cxnSp>
      <p:sp>
        <p:nvSpPr>
          <p:cNvPr id="410" name="Google Shape;410;p73"/>
          <p:cNvSpPr txBox="1">
            <a:spLocks noGrp="1"/>
          </p:cNvSpPr>
          <p:nvPr>
            <p:ph type="body" idx="2"/>
          </p:nvPr>
        </p:nvSpPr>
        <p:spPr>
          <a:xfrm rot="-5400000">
            <a:off x="7870634" y="1050599"/>
            <a:ext cx="2057400" cy="184800"/>
          </a:xfrm>
          <a:prstGeom prst="rect">
            <a:avLst/>
          </a:prstGeom>
          <a:noFill/>
          <a:ln>
            <a:noFill/>
          </a:ln>
        </p:spPr>
        <p:txBody>
          <a:bodyPr spcFirstLastPara="1" wrap="square" lIns="91425" tIns="91425" rIns="91425" bIns="91425" anchor="t" anchorCtr="0">
            <a:noAutofit/>
          </a:bodyPr>
          <a:lstStyle>
            <a:lvl1pPr marL="457200" marR="0" lvl="0" indent="-228600" algn="r" rtl="0">
              <a:lnSpc>
                <a:spcPct val="100000"/>
              </a:lnSpc>
              <a:spcBef>
                <a:spcPts val="0"/>
              </a:spcBef>
              <a:spcAft>
                <a:spcPts val="0"/>
              </a:spcAft>
              <a:buClr>
                <a:schemeClr val="lt1"/>
              </a:buClr>
              <a:buSzPts val="2000"/>
              <a:buFont typeface="Arial"/>
              <a:buNone/>
              <a:defRPr sz="600" b="0" i="0" u="none" strike="noStrike" cap="none">
                <a:solidFill>
                  <a:schemeClr val="lt1"/>
                </a:solidFill>
                <a:latin typeface="Cabin"/>
                <a:ea typeface="Cabin"/>
                <a:cs typeface="Cabin"/>
                <a:sym typeface="Cabin"/>
              </a:defRPr>
            </a:lvl1pPr>
            <a:lvl2pPr marL="914400" marR="0" lvl="1" indent="-228600" algn="l" rtl="0">
              <a:lnSpc>
                <a:spcPct val="100000"/>
              </a:lnSpc>
              <a:spcBef>
                <a:spcPts val="1200"/>
              </a:spcBef>
              <a:spcAft>
                <a:spcPts val="0"/>
              </a:spcAft>
              <a:buClr>
                <a:schemeClr val="lt1"/>
              </a:buClr>
              <a:buSzPts val="2000"/>
              <a:buFont typeface="Arial"/>
              <a:buNone/>
              <a:defRPr sz="1800" b="0" i="0" u="none" strike="noStrike" cap="none">
                <a:solidFill>
                  <a:schemeClr val="lt1"/>
                </a:solidFill>
                <a:latin typeface="Cabin"/>
                <a:ea typeface="Cabin"/>
                <a:cs typeface="Cabin"/>
                <a:sym typeface="Cabin"/>
              </a:defRPr>
            </a:lvl2pPr>
            <a:lvl3pPr marL="1371600" marR="0" lvl="2" indent="-228600" algn="l" rtl="0">
              <a:lnSpc>
                <a:spcPct val="100000"/>
              </a:lnSpc>
              <a:spcBef>
                <a:spcPts val="1200"/>
              </a:spcBef>
              <a:spcAft>
                <a:spcPts val="0"/>
              </a:spcAft>
              <a:buClr>
                <a:schemeClr val="lt1"/>
              </a:buClr>
              <a:buSzPts val="1800"/>
              <a:buFont typeface="Arial"/>
              <a:buNone/>
              <a:defRPr sz="1600" b="0" i="0" u="none" strike="noStrike" cap="none">
                <a:solidFill>
                  <a:schemeClr val="lt1"/>
                </a:solidFill>
                <a:latin typeface="Cabin"/>
                <a:ea typeface="Cabin"/>
                <a:cs typeface="Cabin"/>
                <a:sym typeface="Cabin"/>
              </a:defRPr>
            </a:lvl3pPr>
            <a:lvl4pPr marL="1828800" marR="0" lvl="3" indent="-228600" algn="l" rtl="0">
              <a:lnSpc>
                <a:spcPct val="100000"/>
              </a:lnSpc>
              <a:spcBef>
                <a:spcPts val="280"/>
              </a:spcBef>
              <a:spcAft>
                <a:spcPts val="0"/>
              </a:spcAft>
              <a:buClr>
                <a:schemeClr val="lt1"/>
              </a:buClr>
              <a:buSzPts val="1600"/>
              <a:buFont typeface="Arial"/>
              <a:buNone/>
              <a:defRPr sz="1400" b="0" i="0" u="none" strike="noStrike" cap="none">
                <a:solidFill>
                  <a:schemeClr val="lt1"/>
                </a:solidFill>
                <a:latin typeface="Cabin"/>
                <a:ea typeface="Cabin"/>
                <a:cs typeface="Cabin"/>
                <a:sym typeface="Cabin"/>
              </a:defRPr>
            </a:lvl4pPr>
            <a:lvl5pPr marL="2286000" marR="0" lvl="4" indent="-228600" algn="l" rtl="0">
              <a:lnSpc>
                <a:spcPct val="100000"/>
              </a:lnSpc>
              <a:spcBef>
                <a:spcPts val="240"/>
              </a:spcBef>
              <a:spcAft>
                <a:spcPts val="0"/>
              </a:spcAft>
              <a:buClr>
                <a:schemeClr val="lt1"/>
              </a:buClr>
              <a:buSzPts val="1400"/>
              <a:buFont typeface="Arial"/>
              <a:buNone/>
              <a:defRPr sz="1200" b="0" i="0" u="none" strike="noStrike" cap="none">
                <a:solidFill>
                  <a:schemeClr val="lt1"/>
                </a:solidFill>
                <a:latin typeface="Cabin"/>
                <a:ea typeface="Cabin"/>
                <a:cs typeface="Cabin"/>
                <a:sym typeface="Cabi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pic>
        <p:nvPicPr>
          <p:cNvPr id="411" name="Google Shape;411;p73" descr="USAID_Logo_White_v02.png"/>
          <p:cNvPicPr preferRelativeResize="0"/>
          <p:nvPr/>
        </p:nvPicPr>
        <p:blipFill rotWithShape="1">
          <a:blip r:embed="rId3">
            <a:alphaModFix/>
          </a:blip>
          <a:srcRect/>
          <a:stretch/>
        </p:blipFill>
        <p:spPr>
          <a:xfrm>
            <a:off x="683805" y="514351"/>
            <a:ext cx="1028700" cy="306005"/>
          </a:xfrm>
          <a:prstGeom prst="rect">
            <a:avLst/>
          </a:prstGeom>
          <a:noFill/>
          <a:ln>
            <a:noFill/>
          </a:ln>
          <a:effectLst>
            <a:outerShdw blurRad="254000" algn="tl" rotWithShape="0">
              <a:srgbClr val="000000">
                <a:alpha val="20000"/>
              </a:srgbClr>
            </a:outerShdw>
          </a:effectLst>
        </p:spPr>
      </p:pic>
      <p:pic>
        <p:nvPicPr>
          <p:cNvPr id="412" name="Google Shape;412;p73"/>
          <p:cNvPicPr preferRelativeResize="0"/>
          <p:nvPr/>
        </p:nvPicPr>
        <p:blipFill rotWithShape="1">
          <a:blip r:embed="rId4">
            <a:alphaModFix/>
          </a:blip>
          <a:srcRect/>
          <a:stretch/>
        </p:blipFill>
        <p:spPr>
          <a:xfrm>
            <a:off x="6515100" y="440729"/>
            <a:ext cx="1150719" cy="416438"/>
          </a:xfrm>
          <a:prstGeom prst="rect">
            <a:avLst/>
          </a:prstGeom>
          <a:noFill/>
          <a:ln>
            <a:noFill/>
          </a:ln>
        </p:spPr>
      </p:pic>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Divider - Full Red" type="titleOnly">
  <p:cSld name="TITLE_ONLY">
    <p:bg>
      <p:bgPr>
        <a:solidFill>
          <a:srgbClr val="BA0C2F"/>
        </a:solidFill>
        <a:effectLst/>
      </p:bgPr>
    </p:bg>
    <p:spTree>
      <p:nvGrpSpPr>
        <p:cNvPr id="1" name="Shape 413"/>
        <p:cNvGrpSpPr/>
        <p:nvPr/>
      </p:nvGrpSpPr>
      <p:grpSpPr>
        <a:xfrm>
          <a:off x="0" y="0"/>
          <a:ext cx="0" cy="0"/>
          <a:chOff x="0" y="0"/>
          <a:chExt cx="0" cy="0"/>
        </a:xfrm>
      </p:grpSpPr>
      <p:sp>
        <p:nvSpPr>
          <p:cNvPr id="414" name="Google Shape;414;p74"/>
          <p:cNvSpPr txBox="1">
            <a:spLocks noGrp="1"/>
          </p:cNvSpPr>
          <p:nvPr>
            <p:ph type="title"/>
          </p:nvPr>
        </p:nvSpPr>
        <p:spPr>
          <a:xfrm>
            <a:off x="1143000" y="620837"/>
            <a:ext cx="5486400" cy="8079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FFFFFF"/>
              </a:buClr>
              <a:buSzPts val="1400"/>
              <a:buFont typeface="Cabin"/>
              <a:buNone/>
              <a:defRPr sz="3200" b="0" i="0" u="none" strike="noStrike" cap="none">
                <a:solidFill>
                  <a:srgbClr val="FFFFFF"/>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15" name="Google Shape;415;p74"/>
          <p:cNvSpPr txBox="1">
            <a:spLocks noGrp="1"/>
          </p:cNvSpPr>
          <p:nvPr>
            <p:ph type="dt" idx="10"/>
          </p:nvPr>
        </p:nvSpPr>
        <p:spPr>
          <a:xfrm>
            <a:off x="152400" y="4904418"/>
            <a:ext cx="2133600" cy="1248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rgbClr val="FFFFFF"/>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416" name="Google Shape;416;p74"/>
          <p:cNvSpPr txBox="1">
            <a:spLocks noGrp="1"/>
          </p:cNvSpPr>
          <p:nvPr>
            <p:ph type="ftr" idx="11"/>
          </p:nvPr>
        </p:nvSpPr>
        <p:spPr>
          <a:xfrm>
            <a:off x="3124200" y="4904418"/>
            <a:ext cx="2895600" cy="1248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600" b="0" i="0" u="none" strike="noStrike" cap="none">
                <a:solidFill>
                  <a:srgbClr val="FFFFFF"/>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417" name="Google Shape;417;p74"/>
          <p:cNvSpPr txBox="1">
            <a:spLocks noGrp="1"/>
          </p:cNvSpPr>
          <p:nvPr>
            <p:ph type="sldNum" idx="12"/>
          </p:nvPr>
        </p:nvSpPr>
        <p:spPr>
          <a:xfrm>
            <a:off x="6858000" y="4904418"/>
            <a:ext cx="2133600" cy="1248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pic>
        <p:nvPicPr>
          <p:cNvPr id="418" name="Google Shape;418;p74" descr="USAID_Logo_White_v02.png"/>
          <p:cNvPicPr preferRelativeResize="0"/>
          <p:nvPr/>
        </p:nvPicPr>
        <p:blipFill rotWithShape="1">
          <a:blip r:embed="rId2">
            <a:alphaModFix/>
          </a:blip>
          <a:srcRect/>
          <a:stretch/>
        </p:blipFill>
        <p:spPr>
          <a:xfrm>
            <a:off x="685800" y="4457700"/>
            <a:ext cx="864546" cy="257175"/>
          </a:xfrm>
          <a:prstGeom prst="rect">
            <a:avLst/>
          </a:prstGeom>
          <a:noFill/>
          <a:ln>
            <a:noFill/>
          </a:ln>
        </p:spPr>
      </p:pic>
      <p:cxnSp>
        <p:nvCxnSpPr>
          <p:cNvPr id="419" name="Google Shape;419;p74"/>
          <p:cNvCxnSpPr/>
          <p:nvPr/>
        </p:nvCxnSpPr>
        <p:spPr>
          <a:xfrm>
            <a:off x="746760" y="742950"/>
            <a:ext cx="320100" cy="0"/>
          </a:xfrm>
          <a:prstGeom prst="straightConnector1">
            <a:avLst/>
          </a:prstGeom>
          <a:noFill/>
          <a:ln w="19050" cap="flat" cmpd="sng">
            <a:solidFill>
              <a:srgbClr val="FFFFFF"/>
            </a:solidFill>
            <a:prstDash val="solid"/>
            <a:round/>
            <a:headEnd type="none" w="sm" len="sm"/>
            <a:tailEnd type="none" w="sm" len="sm"/>
          </a:ln>
        </p:spPr>
      </p:cxnSp>
      <p:pic>
        <p:nvPicPr>
          <p:cNvPr id="420" name="Google Shape;420;p74"/>
          <p:cNvPicPr preferRelativeResize="0"/>
          <p:nvPr/>
        </p:nvPicPr>
        <p:blipFill rotWithShape="1">
          <a:blip r:embed="rId3">
            <a:alphaModFix/>
          </a:blip>
          <a:srcRect/>
          <a:stretch/>
        </p:blipFill>
        <p:spPr>
          <a:xfrm>
            <a:off x="6392199" y="4335450"/>
            <a:ext cx="1217344" cy="440552"/>
          </a:xfrm>
          <a:prstGeom prst="rect">
            <a:avLst/>
          </a:prstGeom>
          <a:noFill/>
          <a:ln>
            <a:noFill/>
          </a:ln>
        </p:spPr>
      </p:pic>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Blue/White 2 Content">
  <p:cSld name="Blue/White 2 Content">
    <p:bg>
      <p:bgPr>
        <a:solidFill>
          <a:schemeClr val="lt1"/>
        </a:solidFill>
        <a:effectLst/>
      </p:bgPr>
    </p:bg>
    <p:spTree>
      <p:nvGrpSpPr>
        <p:cNvPr id="1" name="Shape 421"/>
        <p:cNvGrpSpPr/>
        <p:nvPr/>
      </p:nvGrpSpPr>
      <p:grpSpPr>
        <a:xfrm>
          <a:off x="0" y="0"/>
          <a:ext cx="0" cy="0"/>
          <a:chOff x="0" y="0"/>
          <a:chExt cx="0" cy="0"/>
        </a:xfrm>
      </p:grpSpPr>
      <p:sp>
        <p:nvSpPr>
          <p:cNvPr id="422" name="Google Shape;422;p75"/>
          <p:cNvSpPr txBox="1">
            <a:spLocks noGrp="1"/>
          </p:cNvSpPr>
          <p:nvPr>
            <p:ph type="body" idx="1"/>
          </p:nvPr>
        </p:nvSpPr>
        <p:spPr>
          <a:xfrm>
            <a:off x="686104" y="1200150"/>
            <a:ext cx="3809700" cy="3429000"/>
          </a:xfrm>
          <a:prstGeom prst="rect">
            <a:avLst/>
          </a:prstGeom>
          <a:noFill/>
          <a:ln>
            <a:noFill/>
          </a:ln>
        </p:spPr>
        <p:txBody>
          <a:bodyPr spcFirstLastPara="1" wrap="square" lIns="91425" tIns="91425" rIns="91425" bIns="91425" anchor="t" anchorCtr="0">
            <a:noAutofit/>
          </a:bodyPr>
          <a:lstStyle>
            <a:lvl1pPr marL="457200" marR="0" lvl="0" indent="-355600" algn="l" rtl="0">
              <a:lnSpc>
                <a:spcPct val="100000"/>
              </a:lnSpc>
              <a:spcBef>
                <a:spcPts val="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1pPr>
            <a:lvl2pPr marL="914400" marR="0" lvl="1" indent="-342900" algn="l" rtl="0">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2pPr>
            <a:lvl3pPr marL="1371600" marR="0" lvl="2" indent="-330200" algn="l" rtl="0">
              <a:lnSpc>
                <a:spcPct val="100000"/>
              </a:lnSpc>
              <a:spcBef>
                <a:spcPts val="12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3pPr>
            <a:lvl4pPr marL="1828800" marR="0" lvl="3" indent="-317500"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4pPr>
            <a:lvl5pPr marL="2286000" marR="0" lvl="4" indent="-330200" algn="l" rtl="0">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
        <p:nvSpPr>
          <p:cNvPr id="423" name="Google Shape;423;p75"/>
          <p:cNvSpPr txBox="1">
            <a:spLocks noGrp="1"/>
          </p:cNvSpPr>
          <p:nvPr>
            <p:ph type="body" idx="2"/>
          </p:nvPr>
        </p:nvSpPr>
        <p:spPr>
          <a:xfrm>
            <a:off x="4648200" y="1200150"/>
            <a:ext cx="3810300" cy="3429000"/>
          </a:xfrm>
          <a:prstGeom prst="rect">
            <a:avLst/>
          </a:prstGeom>
          <a:noFill/>
          <a:ln>
            <a:noFill/>
          </a:ln>
        </p:spPr>
        <p:txBody>
          <a:bodyPr spcFirstLastPara="1" wrap="square" lIns="91425" tIns="91425" rIns="91425" bIns="91425" anchor="t" anchorCtr="0">
            <a:noAutofit/>
          </a:bodyPr>
          <a:lstStyle>
            <a:lvl1pPr marL="457200" marR="0" lvl="0" indent="-355600" algn="l" rtl="0">
              <a:lnSpc>
                <a:spcPct val="100000"/>
              </a:lnSpc>
              <a:spcBef>
                <a:spcPts val="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1pPr>
            <a:lvl2pPr marL="914400" marR="0" lvl="1" indent="-342900" algn="l" rtl="0">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2pPr>
            <a:lvl3pPr marL="1371600" marR="0" lvl="2" indent="-330200" algn="l" rtl="0">
              <a:lnSpc>
                <a:spcPct val="100000"/>
              </a:lnSpc>
              <a:spcBef>
                <a:spcPts val="12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3pPr>
            <a:lvl4pPr marL="1828800" marR="0" lvl="3" indent="-317500"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4pPr>
            <a:lvl5pPr marL="2286000" marR="0" lvl="4" indent="-330200" algn="l" rtl="0">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
        <p:nvSpPr>
          <p:cNvPr id="424" name="Google Shape;424;p75"/>
          <p:cNvSpPr txBox="1">
            <a:spLocks noGrp="1"/>
          </p:cNvSpPr>
          <p:nvPr>
            <p:ph type="dt" idx="10"/>
          </p:nvPr>
        </p:nvSpPr>
        <p:spPr>
          <a:xfrm>
            <a:off x="152400" y="4904418"/>
            <a:ext cx="2133600" cy="1248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425" name="Google Shape;425;p75"/>
          <p:cNvSpPr txBox="1">
            <a:spLocks noGrp="1"/>
          </p:cNvSpPr>
          <p:nvPr>
            <p:ph type="ftr" idx="11"/>
          </p:nvPr>
        </p:nvSpPr>
        <p:spPr>
          <a:xfrm>
            <a:off x="3124200" y="4904418"/>
            <a:ext cx="2895600" cy="1248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426" name="Google Shape;426;p75"/>
          <p:cNvSpPr txBox="1">
            <a:spLocks noGrp="1"/>
          </p:cNvSpPr>
          <p:nvPr>
            <p:ph type="sldNum" idx="12"/>
          </p:nvPr>
        </p:nvSpPr>
        <p:spPr>
          <a:xfrm>
            <a:off x="6858000" y="4904418"/>
            <a:ext cx="2133600" cy="1248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427" name="Google Shape;427;p75"/>
          <p:cNvSpPr txBox="1">
            <a:spLocks noGrp="1"/>
          </p:cNvSpPr>
          <p:nvPr>
            <p:ph type="title"/>
          </p:nvPr>
        </p:nvSpPr>
        <p:spPr>
          <a:xfrm>
            <a:off x="686104" y="342900"/>
            <a:ext cx="7772400" cy="6858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0067B9"/>
              </a:buClr>
              <a:buSzPts val="1400"/>
              <a:buFont typeface="Cabin"/>
              <a:buNone/>
              <a:defRPr sz="2800" b="0" i="0" u="none" strike="noStrike" cap="none">
                <a:solidFill>
                  <a:srgbClr val="0067B9"/>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Blue/Gray 3 Content">
  <p:cSld name="Blue/Gray 3 Content">
    <p:bg>
      <p:bgPr>
        <a:solidFill>
          <a:srgbClr val="CFCDC9"/>
        </a:solidFill>
        <a:effectLst/>
      </p:bgPr>
    </p:bg>
    <p:spTree>
      <p:nvGrpSpPr>
        <p:cNvPr id="1" name="Shape 428"/>
        <p:cNvGrpSpPr/>
        <p:nvPr/>
      </p:nvGrpSpPr>
      <p:grpSpPr>
        <a:xfrm>
          <a:off x="0" y="0"/>
          <a:ext cx="0" cy="0"/>
          <a:chOff x="0" y="0"/>
          <a:chExt cx="0" cy="0"/>
        </a:xfrm>
      </p:grpSpPr>
      <p:sp>
        <p:nvSpPr>
          <p:cNvPr id="429" name="Google Shape;429;p76"/>
          <p:cNvSpPr txBox="1">
            <a:spLocks noGrp="1"/>
          </p:cNvSpPr>
          <p:nvPr>
            <p:ph type="body" idx="1"/>
          </p:nvPr>
        </p:nvSpPr>
        <p:spPr>
          <a:xfrm>
            <a:off x="686104" y="1200150"/>
            <a:ext cx="2514300" cy="3429000"/>
          </a:xfrm>
          <a:prstGeom prst="rect">
            <a:avLst/>
          </a:prstGeom>
          <a:noFill/>
          <a:ln>
            <a:noFill/>
          </a:ln>
        </p:spPr>
        <p:txBody>
          <a:bodyPr spcFirstLastPara="1" wrap="square" lIns="91425" tIns="91425" rIns="91425" bIns="91425" anchor="t" anchorCtr="0">
            <a:noAutofit/>
          </a:bodyPr>
          <a:lstStyle>
            <a:lvl1pPr marL="457200" marR="0" lvl="0" indent="-355600" algn="l" rtl="0">
              <a:lnSpc>
                <a:spcPct val="100000"/>
              </a:lnSpc>
              <a:spcBef>
                <a:spcPts val="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1pPr>
            <a:lvl2pPr marL="914400" marR="0" lvl="1" indent="-342900" algn="l" rtl="0">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2pPr>
            <a:lvl3pPr marL="1371600" marR="0" lvl="2" indent="-330200" algn="l" rtl="0">
              <a:lnSpc>
                <a:spcPct val="100000"/>
              </a:lnSpc>
              <a:spcBef>
                <a:spcPts val="12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3pPr>
            <a:lvl4pPr marL="1828800" marR="0" lvl="3" indent="-317500"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4pPr>
            <a:lvl5pPr marL="2286000" marR="0" lvl="4" indent="-330200" algn="l" rtl="0">
              <a:lnSpc>
                <a:spcPct val="100000"/>
              </a:lnSpc>
              <a:spcBef>
                <a:spcPts val="320"/>
              </a:spcBef>
              <a:spcAft>
                <a:spcPts val="0"/>
              </a:spcAft>
              <a:buClr>
                <a:srgbClr val="FFFFFF"/>
              </a:buClr>
              <a:buSzPts val="1600"/>
              <a:buFont typeface="Arial"/>
              <a:buChar char="»"/>
              <a:defRPr sz="1600" b="0" i="0" u="none" strike="noStrike" cap="none">
                <a:solidFill>
                  <a:srgbClr val="FFFFFF"/>
                </a:solidFill>
                <a:latin typeface="Cabin"/>
                <a:ea typeface="Cabin"/>
                <a:cs typeface="Cabin"/>
                <a:sym typeface="Cabin"/>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
        <p:nvSpPr>
          <p:cNvPr id="430" name="Google Shape;430;p76"/>
          <p:cNvSpPr txBox="1">
            <a:spLocks noGrp="1"/>
          </p:cNvSpPr>
          <p:nvPr>
            <p:ph type="body" idx="2"/>
          </p:nvPr>
        </p:nvSpPr>
        <p:spPr>
          <a:xfrm>
            <a:off x="5943600" y="1200150"/>
            <a:ext cx="2514900" cy="3429000"/>
          </a:xfrm>
          <a:prstGeom prst="rect">
            <a:avLst/>
          </a:prstGeom>
          <a:noFill/>
          <a:ln>
            <a:noFill/>
          </a:ln>
        </p:spPr>
        <p:txBody>
          <a:bodyPr spcFirstLastPara="1" wrap="square" lIns="91425" tIns="91425" rIns="91425" bIns="91425" anchor="t" anchorCtr="0">
            <a:noAutofit/>
          </a:bodyPr>
          <a:lstStyle>
            <a:lvl1pPr marL="457200" marR="0" lvl="0" indent="-355600" algn="l" rtl="0">
              <a:lnSpc>
                <a:spcPct val="100000"/>
              </a:lnSpc>
              <a:spcBef>
                <a:spcPts val="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1pPr>
            <a:lvl2pPr marL="914400" marR="0" lvl="1" indent="-342900" algn="l" rtl="0">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2pPr>
            <a:lvl3pPr marL="1371600" marR="0" lvl="2" indent="-330200" algn="l" rtl="0">
              <a:lnSpc>
                <a:spcPct val="100000"/>
              </a:lnSpc>
              <a:spcBef>
                <a:spcPts val="12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3pPr>
            <a:lvl4pPr marL="1828800" marR="0" lvl="3" indent="-317500"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4pPr>
            <a:lvl5pPr marL="2286000" marR="0" lvl="4" indent="-330200" algn="l" rtl="0">
              <a:lnSpc>
                <a:spcPct val="100000"/>
              </a:lnSpc>
              <a:spcBef>
                <a:spcPts val="320"/>
              </a:spcBef>
              <a:spcAft>
                <a:spcPts val="0"/>
              </a:spcAft>
              <a:buClr>
                <a:srgbClr val="FFFFFF"/>
              </a:buClr>
              <a:buSzPts val="1600"/>
              <a:buFont typeface="Arial"/>
              <a:buChar char="»"/>
              <a:defRPr sz="1600" b="0" i="0" u="none" strike="noStrike" cap="none">
                <a:solidFill>
                  <a:srgbClr val="FFFFFF"/>
                </a:solidFill>
                <a:latin typeface="Cabin"/>
                <a:ea typeface="Cabin"/>
                <a:cs typeface="Cabin"/>
                <a:sym typeface="Cabin"/>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
        <p:nvSpPr>
          <p:cNvPr id="431" name="Google Shape;431;p76"/>
          <p:cNvSpPr txBox="1">
            <a:spLocks noGrp="1"/>
          </p:cNvSpPr>
          <p:nvPr>
            <p:ph type="dt" idx="10"/>
          </p:nvPr>
        </p:nvSpPr>
        <p:spPr>
          <a:xfrm>
            <a:off x="152400" y="4904418"/>
            <a:ext cx="2133600" cy="1248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432" name="Google Shape;432;p76"/>
          <p:cNvSpPr txBox="1">
            <a:spLocks noGrp="1"/>
          </p:cNvSpPr>
          <p:nvPr>
            <p:ph type="ftr" idx="11"/>
          </p:nvPr>
        </p:nvSpPr>
        <p:spPr>
          <a:xfrm>
            <a:off x="3124200" y="4904418"/>
            <a:ext cx="2895600" cy="1248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433" name="Google Shape;433;p76"/>
          <p:cNvSpPr txBox="1">
            <a:spLocks noGrp="1"/>
          </p:cNvSpPr>
          <p:nvPr>
            <p:ph type="sldNum" idx="12"/>
          </p:nvPr>
        </p:nvSpPr>
        <p:spPr>
          <a:xfrm>
            <a:off x="6858000" y="4904418"/>
            <a:ext cx="2133600" cy="1248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434" name="Google Shape;434;p76"/>
          <p:cNvSpPr txBox="1">
            <a:spLocks noGrp="1"/>
          </p:cNvSpPr>
          <p:nvPr>
            <p:ph type="title"/>
          </p:nvPr>
        </p:nvSpPr>
        <p:spPr>
          <a:xfrm>
            <a:off x="686104" y="342900"/>
            <a:ext cx="7772400" cy="6858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0067B9"/>
              </a:buClr>
              <a:buSzPts val="1400"/>
              <a:buFont typeface="Cabin"/>
              <a:buNone/>
              <a:defRPr sz="2800" b="0" i="0" u="none" strike="noStrike" cap="none">
                <a:solidFill>
                  <a:srgbClr val="0067B9"/>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35" name="Google Shape;435;p76"/>
          <p:cNvSpPr txBox="1">
            <a:spLocks noGrp="1"/>
          </p:cNvSpPr>
          <p:nvPr>
            <p:ph type="body" idx="3"/>
          </p:nvPr>
        </p:nvSpPr>
        <p:spPr>
          <a:xfrm>
            <a:off x="3314548" y="1200150"/>
            <a:ext cx="2514900" cy="3429000"/>
          </a:xfrm>
          <a:prstGeom prst="rect">
            <a:avLst/>
          </a:prstGeom>
          <a:noFill/>
          <a:ln>
            <a:noFill/>
          </a:ln>
        </p:spPr>
        <p:txBody>
          <a:bodyPr spcFirstLastPara="1" wrap="square" lIns="91425" tIns="91425" rIns="91425" bIns="91425" anchor="t" anchorCtr="0">
            <a:noAutofit/>
          </a:bodyPr>
          <a:lstStyle>
            <a:lvl1pPr marL="457200" marR="0" lvl="0" indent="-355600" algn="l" rtl="0">
              <a:lnSpc>
                <a:spcPct val="100000"/>
              </a:lnSpc>
              <a:spcBef>
                <a:spcPts val="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1pPr>
            <a:lvl2pPr marL="914400" marR="0" lvl="1" indent="-342900" algn="l" rtl="0">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2pPr>
            <a:lvl3pPr marL="1371600" marR="0" lvl="2" indent="-330200" algn="l" rtl="0">
              <a:lnSpc>
                <a:spcPct val="100000"/>
              </a:lnSpc>
              <a:spcBef>
                <a:spcPts val="12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3pPr>
            <a:lvl4pPr marL="1828800" marR="0" lvl="3" indent="-317500"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4pPr>
            <a:lvl5pPr marL="2286000" marR="0" lvl="4" indent="-330200" algn="l" rtl="0">
              <a:lnSpc>
                <a:spcPct val="100000"/>
              </a:lnSpc>
              <a:spcBef>
                <a:spcPts val="320"/>
              </a:spcBef>
              <a:spcAft>
                <a:spcPts val="0"/>
              </a:spcAft>
              <a:buClr>
                <a:srgbClr val="FFFFFF"/>
              </a:buClr>
              <a:buSzPts val="1600"/>
              <a:buFont typeface="Arial"/>
              <a:buChar char="»"/>
              <a:defRPr sz="1600" b="0" i="0" u="none" strike="noStrike" cap="none">
                <a:solidFill>
                  <a:srgbClr val="FFFFFF"/>
                </a:solidFill>
                <a:latin typeface="Cabin"/>
                <a:ea typeface="Cabin"/>
                <a:cs typeface="Cabin"/>
                <a:sym typeface="Cabin"/>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3_Red/Gray 1 Content">
  <p:cSld name="3_Red/Gray 1 Content">
    <p:bg>
      <p:bgPr>
        <a:solidFill>
          <a:schemeClr val="lt1"/>
        </a:solidFill>
        <a:effectLst/>
      </p:bgPr>
    </p:bg>
    <p:spTree>
      <p:nvGrpSpPr>
        <p:cNvPr id="1" name="Shape 436"/>
        <p:cNvGrpSpPr/>
        <p:nvPr/>
      </p:nvGrpSpPr>
      <p:grpSpPr>
        <a:xfrm>
          <a:off x="0" y="0"/>
          <a:ext cx="0" cy="0"/>
          <a:chOff x="0" y="0"/>
          <a:chExt cx="0" cy="0"/>
        </a:xfrm>
      </p:grpSpPr>
      <p:sp>
        <p:nvSpPr>
          <p:cNvPr id="437" name="Google Shape;437;p77"/>
          <p:cNvSpPr txBox="1">
            <a:spLocks noGrp="1"/>
          </p:cNvSpPr>
          <p:nvPr>
            <p:ph type="dt" idx="10"/>
          </p:nvPr>
        </p:nvSpPr>
        <p:spPr>
          <a:xfrm>
            <a:off x="152400" y="4806072"/>
            <a:ext cx="2133600" cy="184800"/>
          </a:xfrm>
          <a:prstGeom prst="rect">
            <a:avLst/>
          </a:prstGeom>
          <a:noFill/>
          <a:ln>
            <a:noFill/>
          </a:ln>
        </p:spPr>
        <p:txBody>
          <a:bodyPr spcFirstLastPara="1" wrap="square" lIns="91325" tIns="91325" rIns="91325" bIns="91325" anchor="ctr" anchorCtr="0">
            <a:no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438" name="Google Shape;438;p77"/>
          <p:cNvSpPr txBox="1">
            <a:spLocks noGrp="1"/>
          </p:cNvSpPr>
          <p:nvPr>
            <p:ph type="ftr" idx="11"/>
          </p:nvPr>
        </p:nvSpPr>
        <p:spPr>
          <a:xfrm>
            <a:off x="3124200" y="4806072"/>
            <a:ext cx="2895600" cy="184800"/>
          </a:xfrm>
          <a:prstGeom prst="rect">
            <a:avLst/>
          </a:prstGeom>
          <a:noFill/>
          <a:ln>
            <a:noFill/>
          </a:ln>
        </p:spPr>
        <p:txBody>
          <a:bodyPr spcFirstLastPara="1" wrap="square" lIns="91325" tIns="91325" rIns="91325" bIns="91325" anchor="ctr" anchorCtr="0">
            <a:noAutofit/>
          </a:bodyPr>
          <a:lstStyle>
            <a:lvl1pPr marR="0" lvl="0" algn="ctr"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439" name="Google Shape;439;p77"/>
          <p:cNvSpPr txBox="1">
            <a:spLocks noGrp="1"/>
          </p:cNvSpPr>
          <p:nvPr>
            <p:ph type="sldNum" idx="12"/>
          </p:nvPr>
        </p:nvSpPr>
        <p:spPr>
          <a:xfrm>
            <a:off x="6858000" y="4806072"/>
            <a:ext cx="2133600" cy="184800"/>
          </a:xfrm>
          <a:prstGeom prst="rect">
            <a:avLst/>
          </a:prstGeom>
          <a:noFill/>
          <a:ln>
            <a:noFill/>
          </a:ln>
        </p:spPr>
        <p:txBody>
          <a:bodyPr spcFirstLastPara="1" wrap="square" lIns="91325" tIns="45650" rIns="91325" bIns="45650" anchor="ctr" anchorCtr="0">
            <a:noAutofit/>
          </a:bodyPr>
          <a:lstStyle>
            <a:lvl1pPr marL="0" marR="0" lvl="0" indent="0" algn="r" rtl="0">
              <a:lnSpc>
                <a:spcPct val="100000"/>
              </a:lnSpc>
              <a:spcBef>
                <a:spcPts val="0"/>
              </a:spcBef>
              <a:spcAft>
                <a:spcPts val="0"/>
              </a:spcAft>
              <a:buClr>
                <a:srgbClr val="000000"/>
              </a:buClr>
              <a:buSzPts val="150"/>
              <a:buFont typeface="Arial"/>
              <a:buNone/>
              <a:defRPr sz="600" b="0" i="0" u="none" strike="noStrike" cap="none">
                <a:solidFill>
                  <a:srgbClr val="6C6463"/>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150"/>
              <a:buFont typeface="Arial"/>
              <a:buNone/>
              <a:defRPr sz="600" b="0" i="0" u="none" strike="noStrike" cap="none">
                <a:solidFill>
                  <a:srgbClr val="6C6463"/>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150"/>
              <a:buFont typeface="Arial"/>
              <a:buNone/>
              <a:defRPr sz="600" b="0" i="0" u="none" strike="noStrike" cap="none">
                <a:solidFill>
                  <a:srgbClr val="6C6463"/>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150"/>
              <a:buFont typeface="Arial"/>
              <a:buNone/>
              <a:defRPr sz="600" b="0" i="0" u="none" strike="noStrike" cap="none">
                <a:solidFill>
                  <a:srgbClr val="6C6463"/>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150"/>
              <a:buFont typeface="Arial"/>
              <a:buNone/>
              <a:defRPr sz="600" b="0" i="0" u="none" strike="noStrike" cap="none">
                <a:solidFill>
                  <a:srgbClr val="6C6463"/>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150"/>
              <a:buFont typeface="Arial"/>
              <a:buNone/>
              <a:defRPr sz="600" b="0" i="0" u="none" strike="noStrike" cap="none">
                <a:solidFill>
                  <a:srgbClr val="6C6463"/>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150"/>
              <a:buFont typeface="Arial"/>
              <a:buNone/>
              <a:defRPr sz="600" b="0" i="0" u="none" strike="noStrike" cap="none">
                <a:solidFill>
                  <a:srgbClr val="6C6463"/>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150"/>
              <a:buFont typeface="Arial"/>
              <a:buNone/>
              <a:defRPr sz="600" b="0" i="0" u="none" strike="noStrike" cap="none">
                <a:solidFill>
                  <a:srgbClr val="6C6463"/>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15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440" name="Google Shape;440;p77"/>
          <p:cNvSpPr txBox="1">
            <a:spLocks noGrp="1"/>
          </p:cNvSpPr>
          <p:nvPr>
            <p:ph type="title"/>
          </p:nvPr>
        </p:nvSpPr>
        <p:spPr>
          <a:xfrm>
            <a:off x="686104" y="677564"/>
            <a:ext cx="7772400" cy="458100"/>
          </a:xfrm>
          <a:prstGeom prst="rect">
            <a:avLst/>
          </a:prstGeom>
          <a:noFill/>
          <a:ln>
            <a:noFill/>
          </a:ln>
        </p:spPr>
        <p:txBody>
          <a:bodyPr spcFirstLastPara="1" wrap="square" lIns="91325" tIns="91325" rIns="91325" bIns="91325" anchor="b" anchorCtr="0">
            <a:noAutofit/>
          </a:bodyPr>
          <a:lstStyle>
            <a:lvl1pPr marR="0" lvl="0" algn="l" rtl="0">
              <a:lnSpc>
                <a:spcPct val="100000"/>
              </a:lnSpc>
              <a:spcBef>
                <a:spcPts val="0"/>
              </a:spcBef>
              <a:spcAft>
                <a:spcPts val="0"/>
              </a:spcAft>
              <a:buClr>
                <a:srgbClr val="0067B9"/>
              </a:buClr>
              <a:buSzPts val="1400"/>
              <a:buFont typeface="Cabin"/>
              <a:buNone/>
              <a:defRPr sz="2400" b="0" i="0" u="none" strike="noStrike" cap="none">
                <a:solidFill>
                  <a:srgbClr val="0067B9"/>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41" name="Google Shape;441;p77"/>
          <p:cNvSpPr txBox="1">
            <a:spLocks noGrp="1"/>
          </p:cNvSpPr>
          <p:nvPr>
            <p:ph type="body" idx="1"/>
          </p:nvPr>
        </p:nvSpPr>
        <p:spPr>
          <a:xfrm>
            <a:off x="685800" y="1286662"/>
            <a:ext cx="7772400" cy="3174900"/>
          </a:xfrm>
          <a:prstGeom prst="rect">
            <a:avLst/>
          </a:prstGeom>
          <a:noFill/>
          <a:ln>
            <a:noFill/>
          </a:ln>
        </p:spPr>
        <p:txBody>
          <a:bodyPr spcFirstLastPara="1" wrap="square" lIns="91325" tIns="91325" rIns="91325" bIns="91325" anchor="t" anchorCtr="0">
            <a:noAutofit/>
          </a:bodyPr>
          <a:lstStyle>
            <a:lvl1pPr marL="457200" marR="0" lvl="0" indent="-330200" algn="l" rtl="0">
              <a:lnSpc>
                <a:spcPct val="100000"/>
              </a:lnSpc>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1pPr>
            <a:lvl2pPr marL="914400" marR="0" lvl="1" indent="-330200" algn="l" rtl="0">
              <a:lnSpc>
                <a:spcPct val="100000"/>
              </a:lnSpc>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1371600" marR="0" lvl="2" indent="-342900" algn="l" rtl="0">
              <a:lnSpc>
                <a:spcPct val="100000"/>
              </a:lnSpc>
              <a:spcBef>
                <a:spcPts val="8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L="1828800" marR="0" lvl="3" indent="-330200" algn="l" rtl="0">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L="2286000" marR="0" lvl="4" indent="-317500"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itle and Content2">
  <p:cSld name="Title and Content2">
    <p:spTree>
      <p:nvGrpSpPr>
        <p:cNvPr id="1" name="Shape 442"/>
        <p:cNvGrpSpPr/>
        <p:nvPr/>
      </p:nvGrpSpPr>
      <p:grpSpPr>
        <a:xfrm>
          <a:off x="0" y="0"/>
          <a:ext cx="0" cy="0"/>
          <a:chOff x="0" y="0"/>
          <a:chExt cx="0" cy="0"/>
        </a:xfrm>
      </p:grpSpPr>
      <p:sp>
        <p:nvSpPr>
          <p:cNvPr id="443" name="Google Shape;443;p78"/>
          <p:cNvSpPr txBox="1">
            <a:spLocks noGrp="1"/>
          </p:cNvSpPr>
          <p:nvPr>
            <p:ph type="title"/>
          </p:nvPr>
        </p:nvSpPr>
        <p:spPr>
          <a:xfrm>
            <a:off x="686104" y="342900"/>
            <a:ext cx="7772400" cy="6858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BA0C2F"/>
              </a:buClr>
              <a:buSzPts val="2800"/>
              <a:buFont typeface="Cabin"/>
              <a:buNone/>
              <a:defRPr sz="2800" b="0" i="0" u="none" strike="noStrike" cap="none">
                <a:solidFill>
                  <a:srgbClr val="BA0C2F"/>
                </a:solidFill>
                <a:latin typeface="Cabin"/>
                <a:ea typeface="Cabin"/>
                <a:cs typeface="Cabin"/>
                <a:sym typeface="Cabin"/>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444" name="Google Shape;444;p78"/>
          <p:cNvSpPr txBox="1">
            <a:spLocks noGrp="1"/>
          </p:cNvSpPr>
          <p:nvPr>
            <p:ph type="sldNum" idx="12"/>
          </p:nvPr>
        </p:nvSpPr>
        <p:spPr>
          <a:xfrm>
            <a:off x="6858000" y="4904417"/>
            <a:ext cx="2133600" cy="124800"/>
          </a:xfrm>
          <a:prstGeom prst="rect">
            <a:avLst/>
          </a:prstGeom>
          <a:noFill/>
          <a:ln>
            <a:noFill/>
          </a:ln>
        </p:spPr>
        <p:txBody>
          <a:bodyPr spcFirstLastPara="1" wrap="square" lIns="91400" tIns="45675" rIns="91400" bIns="45675" anchor="ctr" anchorCtr="0">
            <a:noAutofit/>
          </a:bodyPr>
          <a:lstStyle>
            <a:lvl1pPr marL="0" marR="0" lvl="0" indent="0" algn="r" rtl="0">
              <a:lnSpc>
                <a:spcPct val="100000"/>
              </a:lnSpc>
              <a:spcBef>
                <a:spcPts val="0"/>
              </a:spcBef>
              <a:spcAft>
                <a:spcPts val="0"/>
              </a:spcAft>
              <a:buClr>
                <a:srgbClr val="6C6463"/>
              </a:buClr>
              <a:buSzPts val="150"/>
              <a:buFont typeface="Cabin"/>
              <a:buNone/>
              <a:defRPr sz="600" b="0" i="0" u="none" strike="noStrike" cap="none">
                <a:solidFill>
                  <a:srgbClr val="6C6463"/>
                </a:solidFill>
                <a:latin typeface="Cabin"/>
                <a:ea typeface="Cabin"/>
                <a:cs typeface="Cabin"/>
                <a:sym typeface="Cabin"/>
              </a:defRPr>
            </a:lvl1pPr>
            <a:lvl2pPr marL="0" marR="0" lvl="1" indent="0" algn="r" rtl="0">
              <a:lnSpc>
                <a:spcPct val="100000"/>
              </a:lnSpc>
              <a:spcBef>
                <a:spcPts val="0"/>
              </a:spcBef>
              <a:spcAft>
                <a:spcPts val="0"/>
              </a:spcAft>
              <a:buClr>
                <a:srgbClr val="6C6463"/>
              </a:buClr>
              <a:buSzPts val="150"/>
              <a:buFont typeface="Cabin"/>
              <a:buNone/>
              <a:defRPr sz="600" b="0" i="0" u="none" strike="noStrike" cap="none">
                <a:solidFill>
                  <a:srgbClr val="6C6463"/>
                </a:solidFill>
                <a:latin typeface="Cabin"/>
                <a:ea typeface="Cabin"/>
                <a:cs typeface="Cabin"/>
                <a:sym typeface="Cabin"/>
              </a:defRPr>
            </a:lvl2pPr>
            <a:lvl3pPr marL="0" marR="0" lvl="2" indent="0" algn="r" rtl="0">
              <a:lnSpc>
                <a:spcPct val="100000"/>
              </a:lnSpc>
              <a:spcBef>
                <a:spcPts val="0"/>
              </a:spcBef>
              <a:spcAft>
                <a:spcPts val="0"/>
              </a:spcAft>
              <a:buClr>
                <a:srgbClr val="6C6463"/>
              </a:buClr>
              <a:buSzPts val="150"/>
              <a:buFont typeface="Cabin"/>
              <a:buNone/>
              <a:defRPr sz="600" b="0" i="0" u="none" strike="noStrike" cap="none">
                <a:solidFill>
                  <a:srgbClr val="6C6463"/>
                </a:solidFill>
                <a:latin typeface="Cabin"/>
                <a:ea typeface="Cabin"/>
                <a:cs typeface="Cabin"/>
                <a:sym typeface="Cabin"/>
              </a:defRPr>
            </a:lvl3pPr>
            <a:lvl4pPr marL="0" marR="0" lvl="3" indent="0" algn="r" rtl="0">
              <a:lnSpc>
                <a:spcPct val="100000"/>
              </a:lnSpc>
              <a:spcBef>
                <a:spcPts val="0"/>
              </a:spcBef>
              <a:spcAft>
                <a:spcPts val="0"/>
              </a:spcAft>
              <a:buClr>
                <a:srgbClr val="6C6463"/>
              </a:buClr>
              <a:buSzPts val="150"/>
              <a:buFont typeface="Cabin"/>
              <a:buNone/>
              <a:defRPr sz="600" b="0" i="0" u="none" strike="noStrike" cap="none">
                <a:solidFill>
                  <a:srgbClr val="6C6463"/>
                </a:solidFill>
                <a:latin typeface="Cabin"/>
                <a:ea typeface="Cabin"/>
                <a:cs typeface="Cabin"/>
                <a:sym typeface="Cabin"/>
              </a:defRPr>
            </a:lvl4pPr>
            <a:lvl5pPr marL="0" marR="0" lvl="4" indent="0" algn="r" rtl="0">
              <a:lnSpc>
                <a:spcPct val="100000"/>
              </a:lnSpc>
              <a:spcBef>
                <a:spcPts val="0"/>
              </a:spcBef>
              <a:spcAft>
                <a:spcPts val="0"/>
              </a:spcAft>
              <a:buClr>
                <a:srgbClr val="6C6463"/>
              </a:buClr>
              <a:buSzPts val="150"/>
              <a:buFont typeface="Cabin"/>
              <a:buNone/>
              <a:defRPr sz="600" b="0" i="0" u="none" strike="noStrike" cap="none">
                <a:solidFill>
                  <a:srgbClr val="6C6463"/>
                </a:solidFill>
                <a:latin typeface="Cabin"/>
                <a:ea typeface="Cabin"/>
                <a:cs typeface="Cabin"/>
                <a:sym typeface="Cabin"/>
              </a:defRPr>
            </a:lvl5pPr>
            <a:lvl6pPr marL="0" marR="0" lvl="5" indent="0" algn="r" rtl="0">
              <a:lnSpc>
                <a:spcPct val="100000"/>
              </a:lnSpc>
              <a:spcBef>
                <a:spcPts val="0"/>
              </a:spcBef>
              <a:spcAft>
                <a:spcPts val="0"/>
              </a:spcAft>
              <a:buClr>
                <a:srgbClr val="6C6463"/>
              </a:buClr>
              <a:buSzPts val="150"/>
              <a:buFont typeface="Cabin"/>
              <a:buNone/>
              <a:defRPr sz="600" b="0" i="0" u="none" strike="noStrike" cap="none">
                <a:solidFill>
                  <a:srgbClr val="6C6463"/>
                </a:solidFill>
                <a:latin typeface="Cabin"/>
                <a:ea typeface="Cabin"/>
                <a:cs typeface="Cabin"/>
                <a:sym typeface="Cabin"/>
              </a:defRPr>
            </a:lvl6pPr>
            <a:lvl7pPr marL="0" marR="0" lvl="6" indent="0" algn="r" rtl="0">
              <a:lnSpc>
                <a:spcPct val="100000"/>
              </a:lnSpc>
              <a:spcBef>
                <a:spcPts val="0"/>
              </a:spcBef>
              <a:spcAft>
                <a:spcPts val="0"/>
              </a:spcAft>
              <a:buClr>
                <a:srgbClr val="6C6463"/>
              </a:buClr>
              <a:buSzPts val="150"/>
              <a:buFont typeface="Cabin"/>
              <a:buNone/>
              <a:defRPr sz="600" b="0" i="0" u="none" strike="noStrike" cap="none">
                <a:solidFill>
                  <a:srgbClr val="6C6463"/>
                </a:solidFill>
                <a:latin typeface="Cabin"/>
                <a:ea typeface="Cabin"/>
                <a:cs typeface="Cabin"/>
                <a:sym typeface="Cabin"/>
              </a:defRPr>
            </a:lvl7pPr>
            <a:lvl8pPr marL="0" marR="0" lvl="7" indent="0" algn="r" rtl="0">
              <a:lnSpc>
                <a:spcPct val="100000"/>
              </a:lnSpc>
              <a:spcBef>
                <a:spcPts val="0"/>
              </a:spcBef>
              <a:spcAft>
                <a:spcPts val="0"/>
              </a:spcAft>
              <a:buClr>
                <a:srgbClr val="6C6463"/>
              </a:buClr>
              <a:buSzPts val="150"/>
              <a:buFont typeface="Cabin"/>
              <a:buNone/>
              <a:defRPr sz="600" b="0" i="0" u="none" strike="noStrike" cap="none">
                <a:solidFill>
                  <a:srgbClr val="6C6463"/>
                </a:solidFill>
                <a:latin typeface="Cabin"/>
                <a:ea typeface="Cabin"/>
                <a:cs typeface="Cabin"/>
                <a:sym typeface="Cabin"/>
              </a:defRPr>
            </a:lvl8pPr>
            <a:lvl9pPr marL="0" marR="0" lvl="8" indent="0" algn="r" rtl="0">
              <a:lnSpc>
                <a:spcPct val="100000"/>
              </a:lnSpc>
              <a:spcBef>
                <a:spcPts val="0"/>
              </a:spcBef>
              <a:spcAft>
                <a:spcPts val="0"/>
              </a:spcAft>
              <a:buClr>
                <a:srgbClr val="6C6463"/>
              </a:buClr>
              <a:buSzPts val="150"/>
              <a:buFont typeface="Cabin"/>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445" name="Google Shape;445;p78"/>
          <p:cNvSpPr txBox="1">
            <a:spLocks noGrp="1"/>
          </p:cNvSpPr>
          <p:nvPr>
            <p:ph type="body" idx="1"/>
          </p:nvPr>
        </p:nvSpPr>
        <p:spPr>
          <a:xfrm>
            <a:off x="555625" y="1287066"/>
            <a:ext cx="8139000" cy="3314700"/>
          </a:xfrm>
          <a:prstGeom prst="rect">
            <a:avLst/>
          </a:prstGeom>
          <a:noFill/>
          <a:ln>
            <a:noFill/>
          </a:ln>
        </p:spPr>
        <p:txBody>
          <a:bodyPr spcFirstLastPara="1" wrap="square" lIns="91425" tIns="91425" rIns="91425" bIns="91425" anchor="t" anchorCtr="0">
            <a:noAutofit/>
          </a:bodyPr>
          <a:lstStyle>
            <a:lvl1pPr marL="457200" marR="0" lvl="0" indent="-355600" algn="l" rtl="0">
              <a:lnSpc>
                <a:spcPct val="100000"/>
              </a:lnSpc>
              <a:spcBef>
                <a:spcPts val="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1pPr>
            <a:lvl2pPr marL="914400" marR="0" lvl="1" indent="-355600" algn="l" rtl="0">
              <a:lnSpc>
                <a:spcPct val="100000"/>
              </a:lnSpc>
              <a:spcBef>
                <a:spcPts val="120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2pPr>
            <a:lvl3pPr marL="1371600" marR="0" lvl="2" indent="-342900" algn="l" rtl="0">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L="1828800" marR="0" lvl="3" indent="-330200" algn="l" rtl="0">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L="2286000" marR="0" lvl="4" indent="-317500"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446"/>
        <p:cNvGrpSpPr/>
        <p:nvPr/>
      </p:nvGrpSpPr>
      <p:grpSpPr>
        <a:xfrm>
          <a:off x="0" y="0"/>
          <a:ext cx="0" cy="0"/>
          <a:chOff x="0" y="0"/>
          <a:chExt cx="0" cy="0"/>
        </a:xfrm>
      </p:grpSpPr>
      <p:sp>
        <p:nvSpPr>
          <p:cNvPr id="447" name="Google Shape;447;p79"/>
          <p:cNvSpPr txBox="1">
            <a:spLocks noGrp="1"/>
          </p:cNvSpPr>
          <p:nvPr>
            <p:ph type="body" idx="1"/>
          </p:nvPr>
        </p:nvSpPr>
        <p:spPr>
          <a:xfrm>
            <a:off x="685800" y="1200150"/>
            <a:ext cx="7772400" cy="3086100"/>
          </a:xfrm>
          <a:prstGeom prst="rect">
            <a:avLst/>
          </a:prstGeom>
          <a:noFill/>
          <a:ln>
            <a:noFill/>
          </a:ln>
        </p:spPr>
        <p:txBody>
          <a:bodyPr spcFirstLastPara="1" wrap="square" lIns="91425" tIns="91425" rIns="91425" bIns="91425" anchor="t" anchorCtr="0">
            <a:noAutofit/>
          </a:bodyPr>
          <a:lstStyle>
            <a:lvl1pPr marL="457200" marR="0" lvl="0" indent="-355600" algn="l" rtl="0">
              <a:lnSpc>
                <a:spcPct val="100000"/>
              </a:lnSpc>
              <a:spcBef>
                <a:spcPts val="0"/>
              </a:spcBef>
              <a:spcAft>
                <a:spcPts val="0"/>
              </a:spcAft>
              <a:buClr>
                <a:srgbClr val="6C6463"/>
              </a:buClr>
              <a:buSzPts val="2000"/>
              <a:buFont typeface="Noto Sans Symbols"/>
              <a:buChar char="▪"/>
              <a:defRPr sz="2000" b="0" i="0" u="none" strike="noStrike" cap="none">
                <a:solidFill>
                  <a:srgbClr val="6C6463"/>
                </a:solidFill>
                <a:latin typeface="Cabin"/>
                <a:ea typeface="Cabin"/>
                <a:cs typeface="Cabin"/>
                <a:sym typeface="Cabin"/>
              </a:defRPr>
            </a:lvl1pPr>
            <a:lvl2pPr marL="914400" marR="0" lvl="1" indent="-355600" algn="l" rtl="0">
              <a:lnSpc>
                <a:spcPct val="100000"/>
              </a:lnSpc>
              <a:spcBef>
                <a:spcPts val="120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2pPr>
            <a:lvl3pPr marL="1371600" marR="0" lvl="2" indent="-342900" algn="l" rtl="0">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L="1828800" marR="0" lvl="3" indent="-330200" algn="l" rtl="0">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L="2286000" marR="0" lvl="4" indent="-317500"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448" name="Google Shape;448;p79"/>
          <p:cNvSpPr txBox="1">
            <a:spLocks noGrp="1"/>
          </p:cNvSpPr>
          <p:nvPr>
            <p:ph type="title"/>
          </p:nvPr>
        </p:nvSpPr>
        <p:spPr>
          <a:xfrm>
            <a:off x="686104" y="342900"/>
            <a:ext cx="7772400" cy="6858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BA0C2F"/>
              </a:buClr>
              <a:buSzPts val="1400"/>
              <a:buFont typeface="Cabin"/>
              <a:buNone/>
              <a:defRPr sz="2800" b="0" i="0" u="none" strike="noStrike" cap="none">
                <a:solidFill>
                  <a:srgbClr val="BA0C2F"/>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Contact Info">
  <p:cSld name="Contact Info">
    <p:spTree>
      <p:nvGrpSpPr>
        <p:cNvPr id="1" name="Shape 449"/>
        <p:cNvGrpSpPr/>
        <p:nvPr/>
      </p:nvGrpSpPr>
      <p:grpSpPr>
        <a:xfrm>
          <a:off x="0" y="0"/>
          <a:ext cx="0" cy="0"/>
          <a:chOff x="0" y="0"/>
          <a:chExt cx="0" cy="0"/>
        </a:xfrm>
      </p:grpSpPr>
      <p:pic>
        <p:nvPicPr>
          <p:cNvPr id="450" name="Google Shape;450;p80"/>
          <p:cNvPicPr preferRelativeResize="0"/>
          <p:nvPr/>
        </p:nvPicPr>
        <p:blipFill rotWithShape="1">
          <a:blip r:embed="rId2">
            <a:alphaModFix/>
          </a:blip>
          <a:srcRect/>
          <a:stretch/>
        </p:blipFill>
        <p:spPr>
          <a:xfrm>
            <a:off x="152400" y="95249"/>
            <a:ext cx="4972050" cy="3700464"/>
          </a:xfrm>
          <a:prstGeom prst="rect">
            <a:avLst/>
          </a:prstGeom>
          <a:noFill/>
          <a:ln>
            <a:noFill/>
          </a:ln>
        </p:spPr>
      </p:pic>
      <p:sp>
        <p:nvSpPr>
          <p:cNvPr id="451" name="Google Shape;451;p80"/>
          <p:cNvSpPr txBox="1">
            <a:spLocks noGrp="1"/>
          </p:cNvSpPr>
          <p:nvPr>
            <p:ph type="body" idx="1"/>
          </p:nvPr>
        </p:nvSpPr>
        <p:spPr>
          <a:xfrm rot="-5400000">
            <a:off x="7870634" y="1050599"/>
            <a:ext cx="2057400" cy="184800"/>
          </a:xfrm>
          <a:prstGeom prst="rect">
            <a:avLst/>
          </a:prstGeom>
          <a:noFill/>
          <a:ln>
            <a:noFill/>
          </a:ln>
        </p:spPr>
        <p:txBody>
          <a:bodyPr spcFirstLastPara="1" wrap="square" lIns="91425" tIns="91425" rIns="91425" bIns="91425" anchor="t" anchorCtr="0">
            <a:noAutofit/>
          </a:bodyPr>
          <a:lstStyle>
            <a:lvl1pPr marL="457200" marR="0" lvl="0" indent="-228600" algn="r" rtl="0">
              <a:lnSpc>
                <a:spcPct val="100000"/>
              </a:lnSpc>
              <a:spcBef>
                <a:spcPts val="0"/>
              </a:spcBef>
              <a:spcAft>
                <a:spcPts val="0"/>
              </a:spcAft>
              <a:buClr>
                <a:srgbClr val="FFFFFF"/>
              </a:buClr>
              <a:buSzPts val="2000"/>
              <a:buFont typeface="Arial"/>
              <a:buNone/>
              <a:defRPr sz="600" b="0" i="0" u="none" strike="noStrike" cap="none">
                <a:solidFill>
                  <a:srgbClr val="FFFFFF"/>
                </a:solidFill>
                <a:latin typeface="Cabin"/>
                <a:ea typeface="Cabin"/>
                <a:cs typeface="Cabin"/>
                <a:sym typeface="Cabin"/>
              </a:defRPr>
            </a:lvl1pPr>
            <a:lvl2pPr marL="914400" marR="0" lvl="1" indent="-228600" algn="l" rtl="0">
              <a:lnSpc>
                <a:spcPct val="100000"/>
              </a:lnSpc>
              <a:spcBef>
                <a:spcPts val="1200"/>
              </a:spcBef>
              <a:spcAft>
                <a:spcPts val="0"/>
              </a:spcAft>
              <a:buClr>
                <a:schemeClr val="lt1"/>
              </a:buClr>
              <a:buSzPts val="2000"/>
              <a:buFont typeface="Arial"/>
              <a:buNone/>
              <a:defRPr sz="1800" b="0" i="0" u="none" strike="noStrike" cap="none">
                <a:solidFill>
                  <a:schemeClr val="lt1"/>
                </a:solidFill>
                <a:latin typeface="Cabin"/>
                <a:ea typeface="Cabin"/>
                <a:cs typeface="Cabin"/>
                <a:sym typeface="Cabin"/>
              </a:defRPr>
            </a:lvl2pPr>
            <a:lvl3pPr marL="1371600" marR="0" lvl="2" indent="-228600" algn="l" rtl="0">
              <a:lnSpc>
                <a:spcPct val="100000"/>
              </a:lnSpc>
              <a:spcBef>
                <a:spcPts val="1200"/>
              </a:spcBef>
              <a:spcAft>
                <a:spcPts val="0"/>
              </a:spcAft>
              <a:buClr>
                <a:schemeClr val="lt1"/>
              </a:buClr>
              <a:buSzPts val="1800"/>
              <a:buFont typeface="Arial"/>
              <a:buNone/>
              <a:defRPr sz="1600" b="0" i="0" u="none" strike="noStrike" cap="none">
                <a:solidFill>
                  <a:schemeClr val="lt1"/>
                </a:solidFill>
                <a:latin typeface="Cabin"/>
                <a:ea typeface="Cabin"/>
                <a:cs typeface="Cabin"/>
                <a:sym typeface="Cabin"/>
              </a:defRPr>
            </a:lvl3pPr>
            <a:lvl4pPr marL="1828800" marR="0" lvl="3" indent="-228600" algn="l" rtl="0">
              <a:lnSpc>
                <a:spcPct val="100000"/>
              </a:lnSpc>
              <a:spcBef>
                <a:spcPts val="280"/>
              </a:spcBef>
              <a:spcAft>
                <a:spcPts val="0"/>
              </a:spcAft>
              <a:buClr>
                <a:schemeClr val="lt1"/>
              </a:buClr>
              <a:buSzPts val="1600"/>
              <a:buFont typeface="Arial"/>
              <a:buNone/>
              <a:defRPr sz="1400" b="0" i="0" u="none" strike="noStrike" cap="none">
                <a:solidFill>
                  <a:schemeClr val="lt1"/>
                </a:solidFill>
                <a:latin typeface="Cabin"/>
                <a:ea typeface="Cabin"/>
                <a:cs typeface="Cabin"/>
                <a:sym typeface="Cabin"/>
              </a:defRPr>
            </a:lvl4pPr>
            <a:lvl5pPr marL="2286000" marR="0" lvl="4" indent="-228600" algn="l" rtl="0">
              <a:lnSpc>
                <a:spcPct val="100000"/>
              </a:lnSpc>
              <a:spcBef>
                <a:spcPts val="240"/>
              </a:spcBef>
              <a:spcAft>
                <a:spcPts val="0"/>
              </a:spcAft>
              <a:buClr>
                <a:schemeClr val="lt1"/>
              </a:buClr>
              <a:buSzPts val="1400"/>
              <a:buFont typeface="Arial"/>
              <a:buNone/>
              <a:defRPr sz="1200" b="0" i="0" u="none" strike="noStrike" cap="none">
                <a:solidFill>
                  <a:schemeClr val="lt1"/>
                </a:solidFill>
                <a:latin typeface="Cabin"/>
                <a:ea typeface="Cabin"/>
                <a:cs typeface="Cabin"/>
                <a:sym typeface="Cabi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452" name="Google Shape;452;p80"/>
          <p:cNvSpPr txBox="1">
            <a:spLocks noGrp="1"/>
          </p:cNvSpPr>
          <p:nvPr>
            <p:ph type="dt" idx="10"/>
          </p:nvPr>
        </p:nvSpPr>
        <p:spPr>
          <a:xfrm>
            <a:off x="152400" y="4890700"/>
            <a:ext cx="2133600" cy="1386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rgbClr val="FFFFFF"/>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453" name="Google Shape;453;p80"/>
          <p:cNvSpPr txBox="1">
            <a:spLocks noGrp="1"/>
          </p:cNvSpPr>
          <p:nvPr>
            <p:ph type="sldNum" idx="12"/>
          </p:nvPr>
        </p:nvSpPr>
        <p:spPr>
          <a:xfrm>
            <a:off x="6858000" y="4890700"/>
            <a:ext cx="2133600" cy="1386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pic>
        <p:nvPicPr>
          <p:cNvPr id="454" name="Google Shape;454;p80" descr="USAID_Logo_White_v02.png"/>
          <p:cNvPicPr preferRelativeResize="0"/>
          <p:nvPr/>
        </p:nvPicPr>
        <p:blipFill rotWithShape="1">
          <a:blip r:embed="rId3">
            <a:alphaModFix/>
          </a:blip>
          <a:srcRect/>
          <a:stretch/>
        </p:blipFill>
        <p:spPr>
          <a:xfrm>
            <a:off x="685800" y="4457700"/>
            <a:ext cx="864546" cy="257175"/>
          </a:xfrm>
          <a:prstGeom prst="rect">
            <a:avLst/>
          </a:prstGeom>
          <a:noFill/>
          <a:ln>
            <a:noFill/>
          </a:ln>
        </p:spPr>
      </p:pic>
      <p:sp>
        <p:nvSpPr>
          <p:cNvPr id="455" name="Google Shape;455;p80"/>
          <p:cNvSpPr txBox="1">
            <a:spLocks noGrp="1"/>
          </p:cNvSpPr>
          <p:nvPr>
            <p:ph type="subTitle" idx="2"/>
          </p:nvPr>
        </p:nvSpPr>
        <p:spPr>
          <a:xfrm>
            <a:off x="685800" y="3086100"/>
            <a:ext cx="3429000" cy="1200000"/>
          </a:xfrm>
          <a:prstGeom prst="rect">
            <a:avLst/>
          </a:prstGeom>
          <a:noFill/>
          <a:ln>
            <a:noFill/>
          </a:ln>
          <a:effectLst>
            <a:outerShdw blurRad="254000" algn="tl" rotWithShape="0">
              <a:srgbClr val="000000">
                <a:alpha val="40000"/>
              </a:srgbClr>
            </a:outerShdw>
          </a:effectLst>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lt1"/>
              </a:buClr>
              <a:buSzPts val="2000"/>
              <a:buFont typeface="Arial"/>
              <a:buNone/>
              <a:defRPr sz="1800" b="0" i="0" u="none" strike="noStrike" cap="none">
                <a:solidFill>
                  <a:schemeClr val="lt1"/>
                </a:solidFill>
                <a:latin typeface="Cabin"/>
                <a:ea typeface="Cabin"/>
                <a:cs typeface="Cabin"/>
                <a:sym typeface="Cabin"/>
              </a:defRPr>
            </a:lvl1pPr>
            <a:lvl2pPr marR="0" lvl="1" algn="ctr" rtl="0">
              <a:lnSpc>
                <a:spcPct val="100000"/>
              </a:lnSpc>
              <a:spcBef>
                <a:spcPts val="1200"/>
              </a:spcBef>
              <a:spcAft>
                <a:spcPts val="0"/>
              </a:spcAft>
              <a:buClr>
                <a:srgbClr val="888888"/>
              </a:buClr>
              <a:buSzPts val="2000"/>
              <a:buFont typeface="Arial"/>
              <a:buNone/>
              <a:defRPr sz="2000" b="0" i="0" u="none" strike="noStrike" cap="none">
                <a:solidFill>
                  <a:srgbClr val="888888"/>
                </a:solidFill>
                <a:latin typeface="Cabin"/>
                <a:ea typeface="Cabin"/>
                <a:cs typeface="Cabin"/>
                <a:sym typeface="Cabin"/>
              </a:defRPr>
            </a:lvl2pPr>
            <a:lvl3pPr marR="0" lvl="2" algn="ctr" rtl="0">
              <a:lnSpc>
                <a:spcPct val="100000"/>
              </a:lnSpc>
              <a:spcBef>
                <a:spcPts val="1200"/>
              </a:spcBef>
              <a:spcAft>
                <a:spcPts val="0"/>
              </a:spcAft>
              <a:buClr>
                <a:srgbClr val="888888"/>
              </a:buClr>
              <a:buSzPts val="1800"/>
              <a:buFont typeface="Arial"/>
              <a:buNone/>
              <a:defRPr sz="1800" b="0" i="0" u="none" strike="noStrike" cap="none">
                <a:solidFill>
                  <a:srgbClr val="888888"/>
                </a:solidFill>
                <a:latin typeface="Cabin"/>
                <a:ea typeface="Cabin"/>
                <a:cs typeface="Cabin"/>
                <a:sym typeface="Cabin"/>
              </a:defRPr>
            </a:lvl3pPr>
            <a:lvl4pPr marR="0" lvl="3" algn="ctr"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Cabin"/>
                <a:ea typeface="Cabin"/>
                <a:cs typeface="Cabin"/>
                <a:sym typeface="Cabin"/>
              </a:defRPr>
            </a:lvl4pPr>
            <a:lvl5pPr marR="0" lvl="4" algn="ctr"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bin"/>
                <a:ea typeface="Cabin"/>
                <a:cs typeface="Cabin"/>
                <a:sym typeface="Cabin"/>
              </a:defRPr>
            </a:lvl5pPr>
            <a:lvl6pPr marR="0" lvl="5"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bin"/>
                <a:ea typeface="Cabin"/>
                <a:cs typeface="Cabin"/>
                <a:sym typeface="Cabin"/>
              </a:defRPr>
            </a:lvl6pPr>
            <a:lvl7pPr marR="0" lvl="6"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bin"/>
                <a:ea typeface="Cabin"/>
                <a:cs typeface="Cabin"/>
                <a:sym typeface="Cabin"/>
              </a:defRPr>
            </a:lvl7pPr>
            <a:lvl8pPr marR="0" lvl="7"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bin"/>
                <a:ea typeface="Cabin"/>
                <a:cs typeface="Cabin"/>
                <a:sym typeface="Cabin"/>
              </a:defRPr>
            </a:lvl8pPr>
            <a:lvl9pPr marR="0" lvl="8"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bin"/>
                <a:ea typeface="Cabin"/>
                <a:cs typeface="Cabin"/>
                <a:sym typeface="Cabin"/>
              </a:defRPr>
            </a:lvl9pPr>
          </a:lstStyle>
          <a:p>
            <a:endParaRPr/>
          </a:p>
        </p:txBody>
      </p:sp>
      <p:cxnSp>
        <p:nvCxnSpPr>
          <p:cNvPr id="456" name="Google Shape;456;p80"/>
          <p:cNvCxnSpPr/>
          <p:nvPr/>
        </p:nvCxnSpPr>
        <p:spPr>
          <a:xfrm>
            <a:off x="762000" y="2914650"/>
            <a:ext cx="320100" cy="0"/>
          </a:xfrm>
          <a:prstGeom prst="straightConnector1">
            <a:avLst/>
          </a:prstGeom>
          <a:noFill/>
          <a:ln w="19050" cap="flat" cmpd="sng">
            <a:solidFill>
              <a:srgbClr val="FFFFFF"/>
            </a:solidFill>
            <a:prstDash val="solid"/>
            <a:round/>
            <a:headEnd type="none" w="sm" len="sm"/>
            <a:tailEnd type="none" w="sm" len="sm"/>
          </a:ln>
          <a:effectLst>
            <a:outerShdw blurRad="254000" algn="tl" rotWithShape="0">
              <a:srgbClr val="000000">
                <a:alpha val="40000"/>
              </a:srgbClr>
            </a:outerShdw>
          </a:effectLst>
        </p:spPr>
      </p:cxnSp>
      <p:pic>
        <p:nvPicPr>
          <p:cNvPr id="457" name="Google Shape;457;p80"/>
          <p:cNvPicPr preferRelativeResize="0"/>
          <p:nvPr/>
        </p:nvPicPr>
        <p:blipFill rotWithShape="1">
          <a:blip r:embed="rId4">
            <a:alphaModFix/>
          </a:blip>
          <a:srcRect/>
          <a:stretch/>
        </p:blipFill>
        <p:spPr>
          <a:xfrm>
            <a:off x="6553200" y="4351525"/>
            <a:ext cx="1150719" cy="416438"/>
          </a:xfrm>
          <a:prstGeom prst="rect">
            <a:avLst/>
          </a:prstGeom>
          <a:noFill/>
          <a:ln>
            <a:noFill/>
          </a:ln>
        </p:spPr>
      </p:pic>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Red/Gray Title Only">
  <p:cSld name="Red/Gray Title Only">
    <p:bg>
      <p:bgPr>
        <a:solidFill>
          <a:srgbClr val="CFCDC9"/>
        </a:solidFill>
        <a:effectLst/>
      </p:bgPr>
    </p:bg>
    <p:spTree>
      <p:nvGrpSpPr>
        <p:cNvPr id="1" name="Shape 458"/>
        <p:cNvGrpSpPr/>
        <p:nvPr/>
      </p:nvGrpSpPr>
      <p:grpSpPr>
        <a:xfrm>
          <a:off x="0" y="0"/>
          <a:ext cx="0" cy="0"/>
          <a:chOff x="0" y="0"/>
          <a:chExt cx="0" cy="0"/>
        </a:xfrm>
      </p:grpSpPr>
      <p:sp>
        <p:nvSpPr>
          <p:cNvPr id="459" name="Google Shape;459;p81"/>
          <p:cNvSpPr>
            <a:spLocks noGrp="1"/>
          </p:cNvSpPr>
          <p:nvPr>
            <p:ph type="pic" idx="2"/>
          </p:nvPr>
        </p:nvSpPr>
        <p:spPr>
          <a:xfrm>
            <a:off x="152400" y="114300"/>
            <a:ext cx="4419600" cy="4914900"/>
          </a:xfrm>
          <a:prstGeom prst="rect">
            <a:avLst/>
          </a:prstGeom>
          <a:solidFill>
            <a:srgbClr val="FFFFFF"/>
          </a:solidFill>
          <a:ln>
            <a:noFill/>
          </a:ln>
        </p:spPr>
        <p:txBody>
          <a:bodyPr spcFirstLastPara="1" wrap="square" lIns="91425" tIns="91425" rIns="91425" bIns="91425" anchor="t" anchorCtr="0">
            <a:noAutofit/>
          </a:bodyPr>
          <a:lstStyle>
            <a:lvl1pPr marR="0" lvl="0" algn="l" rtl="0">
              <a:lnSpc>
                <a:spcPct val="100000"/>
              </a:lnSpc>
              <a:spcBef>
                <a:spcPts val="240"/>
              </a:spcBef>
              <a:spcAft>
                <a:spcPts val="0"/>
              </a:spcAft>
              <a:buClr>
                <a:srgbClr val="6C6463"/>
              </a:buClr>
              <a:buSzPts val="1400"/>
              <a:buFont typeface="Arial"/>
              <a:buNone/>
              <a:defRPr sz="12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2pPr>
            <a:lvl3pPr marR="0" lvl="2" algn="l" rtl="0">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R="0" lvl="3" algn="l" rtl="0">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R="0" lvl="4"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460" name="Google Shape;460;p81"/>
          <p:cNvSpPr txBox="1">
            <a:spLocks noGrp="1"/>
          </p:cNvSpPr>
          <p:nvPr>
            <p:ph type="dt" idx="10"/>
          </p:nvPr>
        </p:nvSpPr>
        <p:spPr>
          <a:xfrm>
            <a:off x="152400" y="4890700"/>
            <a:ext cx="2133600" cy="1386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chemeClr val="lt1"/>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461" name="Google Shape;461;p81"/>
          <p:cNvSpPr txBox="1">
            <a:spLocks noGrp="1"/>
          </p:cNvSpPr>
          <p:nvPr>
            <p:ph type="sldNum" idx="12"/>
          </p:nvPr>
        </p:nvSpPr>
        <p:spPr>
          <a:xfrm>
            <a:off x="6858000" y="4890700"/>
            <a:ext cx="2133600" cy="1386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462" name="Google Shape;462;p81"/>
          <p:cNvSpPr txBox="1">
            <a:spLocks noGrp="1"/>
          </p:cNvSpPr>
          <p:nvPr>
            <p:ph type="body" idx="1"/>
          </p:nvPr>
        </p:nvSpPr>
        <p:spPr>
          <a:xfrm rot="-5400000">
            <a:off x="3451034" y="1050599"/>
            <a:ext cx="2057400" cy="184800"/>
          </a:xfrm>
          <a:prstGeom prst="rect">
            <a:avLst/>
          </a:prstGeom>
          <a:noFill/>
          <a:ln>
            <a:noFill/>
          </a:ln>
        </p:spPr>
        <p:txBody>
          <a:bodyPr spcFirstLastPara="1" wrap="square" lIns="91425" tIns="91425" rIns="91425" bIns="91425" anchor="t" anchorCtr="0">
            <a:noAutofit/>
          </a:bodyPr>
          <a:lstStyle>
            <a:lvl1pPr marL="457200" marR="0" lvl="0" indent="-228600" algn="r" rtl="0">
              <a:lnSpc>
                <a:spcPct val="100000"/>
              </a:lnSpc>
              <a:spcBef>
                <a:spcPts val="0"/>
              </a:spcBef>
              <a:spcAft>
                <a:spcPts val="0"/>
              </a:spcAft>
              <a:buClr>
                <a:srgbClr val="FFFFFF"/>
              </a:buClr>
              <a:buSzPts val="2000"/>
              <a:buFont typeface="Arial"/>
              <a:buNone/>
              <a:defRPr sz="600" b="0" i="0" u="none" strike="noStrike" cap="none">
                <a:solidFill>
                  <a:srgbClr val="FFFFFF"/>
                </a:solidFill>
                <a:latin typeface="Cabin"/>
                <a:ea typeface="Cabin"/>
                <a:cs typeface="Cabin"/>
                <a:sym typeface="Cabin"/>
              </a:defRPr>
            </a:lvl1pPr>
            <a:lvl2pPr marL="914400" marR="0" lvl="1" indent="-228600" algn="l" rtl="0">
              <a:lnSpc>
                <a:spcPct val="100000"/>
              </a:lnSpc>
              <a:spcBef>
                <a:spcPts val="1200"/>
              </a:spcBef>
              <a:spcAft>
                <a:spcPts val="0"/>
              </a:spcAft>
              <a:buClr>
                <a:schemeClr val="lt1"/>
              </a:buClr>
              <a:buSzPts val="2000"/>
              <a:buFont typeface="Arial"/>
              <a:buNone/>
              <a:defRPr sz="1800" b="0" i="0" u="none" strike="noStrike" cap="none">
                <a:solidFill>
                  <a:schemeClr val="lt1"/>
                </a:solidFill>
                <a:latin typeface="Cabin"/>
                <a:ea typeface="Cabin"/>
                <a:cs typeface="Cabin"/>
                <a:sym typeface="Cabin"/>
              </a:defRPr>
            </a:lvl2pPr>
            <a:lvl3pPr marL="1371600" marR="0" lvl="2" indent="-228600" algn="l" rtl="0">
              <a:lnSpc>
                <a:spcPct val="100000"/>
              </a:lnSpc>
              <a:spcBef>
                <a:spcPts val="1200"/>
              </a:spcBef>
              <a:spcAft>
                <a:spcPts val="0"/>
              </a:spcAft>
              <a:buClr>
                <a:schemeClr val="lt1"/>
              </a:buClr>
              <a:buSzPts val="1800"/>
              <a:buFont typeface="Arial"/>
              <a:buNone/>
              <a:defRPr sz="1600" b="0" i="0" u="none" strike="noStrike" cap="none">
                <a:solidFill>
                  <a:schemeClr val="lt1"/>
                </a:solidFill>
                <a:latin typeface="Cabin"/>
                <a:ea typeface="Cabin"/>
                <a:cs typeface="Cabin"/>
                <a:sym typeface="Cabin"/>
              </a:defRPr>
            </a:lvl3pPr>
            <a:lvl4pPr marL="1828800" marR="0" lvl="3" indent="-228600" algn="l" rtl="0">
              <a:lnSpc>
                <a:spcPct val="100000"/>
              </a:lnSpc>
              <a:spcBef>
                <a:spcPts val="280"/>
              </a:spcBef>
              <a:spcAft>
                <a:spcPts val="0"/>
              </a:spcAft>
              <a:buClr>
                <a:schemeClr val="lt1"/>
              </a:buClr>
              <a:buSzPts val="1600"/>
              <a:buFont typeface="Arial"/>
              <a:buNone/>
              <a:defRPr sz="1400" b="0" i="0" u="none" strike="noStrike" cap="none">
                <a:solidFill>
                  <a:schemeClr val="lt1"/>
                </a:solidFill>
                <a:latin typeface="Cabin"/>
                <a:ea typeface="Cabin"/>
                <a:cs typeface="Cabin"/>
                <a:sym typeface="Cabin"/>
              </a:defRPr>
            </a:lvl4pPr>
            <a:lvl5pPr marL="2286000" marR="0" lvl="4" indent="-228600" algn="l" rtl="0">
              <a:lnSpc>
                <a:spcPct val="100000"/>
              </a:lnSpc>
              <a:spcBef>
                <a:spcPts val="240"/>
              </a:spcBef>
              <a:spcAft>
                <a:spcPts val="0"/>
              </a:spcAft>
              <a:buClr>
                <a:schemeClr val="lt1"/>
              </a:buClr>
              <a:buSzPts val="1400"/>
              <a:buFont typeface="Arial"/>
              <a:buNone/>
              <a:defRPr sz="1200" b="0" i="0" u="none" strike="noStrike" cap="none">
                <a:solidFill>
                  <a:schemeClr val="lt1"/>
                </a:solidFill>
                <a:latin typeface="Cabin"/>
                <a:ea typeface="Cabin"/>
                <a:cs typeface="Cabin"/>
                <a:sym typeface="Cabi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463" name="Google Shape;463;p81"/>
          <p:cNvSpPr txBox="1">
            <a:spLocks noGrp="1"/>
          </p:cNvSpPr>
          <p:nvPr>
            <p:ph type="title"/>
          </p:nvPr>
        </p:nvSpPr>
        <p:spPr>
          <a:xfrm>
            <a:off x="4877104" y="2228850"/>
            <a:ext cx="3885900" cy="7155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BA0C2F"/>
              </a:buClr>
              <a:buSzPts val="1400"/>
              <a:buFont typeface="Cabin"/>
              <a:buNone/>
              <a:defRPr sz="2800" b="0" i="0" u="none" strike="noStrike" cap="none">
                <a:solidFill>
                  <a:srgbClr val="BA0C2F"/>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Red/White 3 Content">
  <p:cSld name="Red/White 3 Content">
    <p:bg>
      <p:bgPr>
        <a:solidFill>
          <a:schemeClr val="lt1"/>
        </a:solidFill>
        <a:effectLst/>
      </p:bgPr>
    </p:bg>
    <p:spTree>
      <p:nvGrpSpPr>
        <p:cNvPr id="1" name="Shape 464"/>
        <p:cNvGrpSpPr/>
        <p:nvPr/>
      </p:nvGrpSpPr>
      <p:grpSpPr>
        <a:xfrm>
          <a:off x="0" y="0"/>
          <a:ext cx="0" cy="0"/>
          <a:chOff x="0" y="0"/>
          <a:chExt cx="0" cy="0"/>
        </a:xfrm>
      </p:grpSpPr>
      <p:sp>
        <p:nvSpPr>
          <p:cNvPr id="465" name="Google Shape;465;p82"/>
          <p:cNvSpPr txBox="1">
            <a:spLocks noGrp="1"/>
          </p:cNvSpPr>
          <p:nvPr>
            <p:ph type="body" idx="1"/>
          </p:nvPr>
        </p:nvSpPr>
        <p:spPr>
          <a:xfrm>
            <a:off x="686104" y="1200150"/>
            <a:ext cx="2514300" cy="3429000"/>
          </a:xfrm>
          <a:prstGeom prst="rect">
            <a:avLst/>
          </a:prstGeom>
          <a:noFill/>
          <a:ln>
            <a:noFill/>
          </a:ln>
        </p:spPr>
        <p:txBody>
          <a:bodyPr spcFirstLastPara="1" wrap="square" lIns="91425" tIns="91425" rIns="91425" bIns="91425" anchor="t" anchorCtr="0">
            <a:noAutofit/>
          </a:bodyPr>
          <a:lstStyle>
            <a:lvl1pPr marL="457200" marR="0" lvl="0" indent="-355600" algn="l" rtl="0">
              <a:lnSpc>
                <a:spcPct val="100000"/>
              </a:lnSpc>
              <a:spcBef>
                <a:spcPts val="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1pPr>
            <a:lvl2pPr marL="914400" marR="0" lvl="1" indent="-342900" algn="l" rtl="0">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2pPr>
            <a:lvl3pPr marL="1371600" marR="0" lvl="2" indent="-330200" algn="l" rtl="0">
              <a:lnSpc>
                <a:spcPct val="100000"/>
              </a:lnSpc>
              <a:spcBef>
                <a:spcPts val="12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3pPr>
            <a:lvl4pPr marL="1828800" marR="0" lvl="3" indent="-317500"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4pPr>
            <a:lvl5pPr marL="2286000" marR="0" lvl="4" indent="-330200" algn="l" rtl="0">
              <a:lnSpc>
                <a:spcPct val="100000"/>
              </a:lnSpc>
              <a:spcBef>
                <a:spcPts val="320"/>
              </a:spcBef>
              <a:spcAft>
                <a:spcPts val="0"/>
              </a:spcAft>
              <a:buClr>
                <a:srgbClr val="FFFFFF"/>
              </a:buClr>
              <a:buSzPts val="1600"/>
              <a:buFont typeface="Arial"/>
              <a:buChar char="»"/>
              <a:defRPr sz="1600" b="0" i="0" u="none" strike="noStrike" cap="none">
                <a:solidFill>
                  <a:srgbClr val="FFFFFF"/>
                </a:solidFill>
                <a:latin typeface="Cabin"/>
                <a:ea typeface="Cabin"/>
                <a:cs typeface="Cabin"/>
                <a:sym typeface="Cabin"/>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
        <p:nvSpPr>
          <p:cNvPr id="466" name="Google Shape;466;p82"/>
          <p:cNvSpPr txBox="1">
            <a:spLocks noGrp="1"/>
          </p:cNvSpPr>
          <p:nvPr>
            <p:ph type="body" idx="2"/>
          </p:nvPr>
        </p:nvSpPr>
        <p:spPr>
          <a:xfrm>
            <a:off x="5943600" y="1200150"/>
            <a:ext cx="2514900" cy="3429000"/>
          </a:xfrm>
          <a:prstGeom prst="rect">
            <a:avLst/>
          </a:prstGeom>
          <a:noFill/>
          <a:ln>
            <a:noFill/>
          </a:ln>
        </p:spPr>
        <p:txBody>
          <a:bodyPr spcFirstLastPara="1" wrap="square" lIns="91425" tIns="91425" rIns="91425" bIns="91425" anchor="t" anchorCtr="0">
            <a:noAutofit/>
          </a:bodyPr>
          <a:lstStyle>
            <a:lvl1pPr marL="457200" marR="0" lvl="0" indent="-355600" algn="l" rtl="0">
              <a:lnSpc>
                <a:spcPct val="100000"/>
              </a:lnSpc>
              <a:spcBef>
                <a:spcPts val="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1pPr>
            <a:lvl2pPr marL="914400" marR="0" lvl="1" indent="-342900" algn="l" rtl="0">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2pPr>
            <a:lvl3pPr marL="1371600" marR="0" lvl="2" indent="-330200" algn="l" rtl="0">
              <a:lnSpc>
                <a:spcPct val="100000"/>
              </a:lnSpc>
              <a:spcBef>
                <a:spcPts val="12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3pPr>
            <a:lvl4pPr marL="1828800" marR="0" lvl="3" indent="-317500"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4pPr>
            <a:lvl5pPr marL="2286000" marR="0" lvl="4" indent="-330200" algn="l" rtl="0">
              <a:lnSpc>
                <a:spcPct val="100000"/>
              </a:lnSpc>
              <a:spcBef>
                <a:spcPts val="320"/>
              </a:spcBef>
              <a:spcAft>
                <a:spcPts val="0"/>
              </a:spcAft>
              <a:buClr>
                <a:srgbClr val="FFFFFF"/>
              </a:buClr>
              <a:buSzPts val="1600"/>
              <a:buFont typeface="Arial"/>
              <a:buChar char="»"/>
              <a:defRPr sz="1600" b="0" i="0" u="none" strike="noStrike" cap="none">
                <a:solidFill>
                  <a:srgbClr val="FFFFFF"/>
                </a:solidFill>
                <a:latin typeface="Cabin"/>
                <a:ea typeface="Cabin"/>
                <a:cs typeface="Cabin"/>
                <a:sym typeface="Cabin"/>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
        <p:nvSpPr>
          <p:cNvPr id="467" name="Google Shape;467;p82"/>
          <p:cNvSpPr txBox="1">
            <a:spLocks noGrp="1"/>
          </p:cNvSpPr>
          <p:nvPr>
            <p:ph type="dt" idx="10"/>
          </p:nvPr>
        </p:nvSpPr>
        <p:spPr>
          <a:xfrm>
            <a:off x="152400" y="4904418"/>
            <a:ext cx="2133600" cy="1248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468" name="Google Shape;468;p82"/>
          <p:cNvSpPr txBox="1">
            <a:spLocks noGrp="1"/>
          </p:cNvSpPr>
          <p:nvPr>
            <p:ph type="ftr" idx="11"/>
          </p:nvPr>
        </p:nvSpPr>
        <p:spPr>
          <a:xfrm>
            <a:off x="3124200" y="4904418"/>
            <a:ext cx="2895600" cy="1248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469" name="Google Shape;469;p82"/>
          <p:cNvSpPr txBox="1">
            <a:spLocks noGrp="1"/>
          </p:cNvSpPr>
          <p:nvPr>
            <p:ph type="sldNum" idx="12"/>
          </p:nvPr>
        </p:nvSpPr>
        <p:spPr>
          <a:xfrm>
            <a:off x="6858000" y="4904418"/>
            <a:ext cx="2133600" cy="1248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470" name="Google Shape;470;p82"/>
          <p:cNvSpPr txBox="1">
            <a:spLocks noGrp="1"/>
          </p:cNvSpPr>
          <p:nvPr>
            <p:ph type="title"/>
          </p:nvPr>
        </p:nvSpPr>
        <p:spPr>
          <a:xfrm>
            <a:off x="686104" y="342900"/>
            <a:ext cx="7772400" cy="6858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BA0C2F"/>
              </a:buClr>
              <a:buSzPts val="1400"/>
              <a:buFont typeface="Cabin"/>
              <a:buNone/>
              <a:defRPr sz="2800" b="0" i="0" u="none" strike="noStrike" cap="none">
                <a:solidFill>
                  <a:srgbClr val="BA0C2F"/>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71" name="Google Shape;471;p82"/>
          <p:cNvSpPr txBox="1">
            <a:spLocks noGrp="1"/>
          </p:cNvSpPr>
          <p:nvPr>
            <p:ph type="body" idx="3"/>
          </p:nvPr>
        </p:nvSpPr>
        <p:spPr>
          <a:xfrm>
            <a:off x="3314548" y="1200150"/>
            <a:ext cx="2514900" cy="3429000"/>
          </a:xfrm>
          <a:prstGeom prst="rect">
            <a:avLst/>
          </a:prstGeom>
          <a:noFill/>
          <a:ln>
            <a:noFill/>
          </a:ln>
        </p:spPr>
        <p:txBody>
          <a:bodyPr spcFirstLastPara="1" wrap="square" lIns="91425" tIns="91425" rIns="91425" bIns="91425" anchor="t" anchorCtr="0">
            <a:noAutofit/>
          </a:bodyPr>
          <a:lstStyle>
            <a:lvl1pPr marL="457200" marR="0" lvl="0" indent="-355600" algn="l" rtl="0">
              <a:lnSpc>
                <a:spcPct val="100000"/>
              </a:lnSpc>
              <a:spcBef>
                <a:spcPts val="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1pPr>
            <a:lvl2pPr marL="914400" marR="0" lvl="1" indent="-342900" algn="l" rtl="0">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2pPr>
            <a:lvl3pPr marL="1371600" marR="0" lvl="2" indent="-330200" algn="l" rtl="0">
              <a:lnSpc>
                <a:spcPct val="100000"/>
              </a:lnSpc>
              <a:spcBef>
                <a:spcPts val="12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3pPr>
            <a:lvl4pPr marL="1828800" marR="0" lvl="3" indent="-317500"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4pPr>
            <a:lvl5pPr marL="2286000" marR="0" lvl="4" indent="-330200" algn="l" rtl="0">
              <a:lnSpc>
                <a:spcPct val="100000"/>
              </a:lnSpc>
              <a:spcBef>
                <a:spcPts val="320"/>
              </a:spcBef>
              <a:spcAft>
                <a:spcPts val="0"/>
              </a:spcAft>
              <a:buClr>
                <a:srgbClr val="FFFFFF"/>
              </a:buClr>
              <a:buSzPts val="1600"/>
              <a:buFont typeface="Arial"/>
              <a:buChar char="»"/>
              <a:defRPr sz="1600" b="0" i="0" u="none" strike="noStrike" cap="none">
                <a:solidFill>
                  <a:srgbClr val="FFFFFF"/>
                </a:solidFill>
                <a:latin typeface="Cabin"/>
                <a:ea typeface="Cabin"/>
                <a:cs typeface="Cabin"/>
                <a:sym typeface="Cabin"/>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Red/Gray 2 Content">
  <p:cSld name="Red/Gray 2 Content">
    <p:bg>
      <p:bgPr>
        <a:solidFill>
          <a:srgbClr val="E7E7E5"/>
        </a:solidFill>
        <a:effectLst/>
      </p:bgPr>
    </p:bg>
    <p:spTree>
      <p:nvGrpSpPr>
        <p:cNvPr id="1" name="Shape 48"/>
        <p:cNvGrpSpPr/>
        <p:nvPr/>
      </p:nvGrpSpPr>
      <p:grpSpPr>
        <a:xfrm>
          <a:off x="0" y="0"/>
          <a:ext cx="0" cy="0"/>
          <a:chOff x="0" y="0"/>
          <a:chExt cx="0" cy="0"/>
        </a:xfrm>
      </p:grpSpPr>
      <p:sp>
        <p:nvSpPr>
          <p:cNvPr id="49" name="Google Shape;49;p8"/>
          <p:cNvSpPr txBox="1">
            <a:spLocks noGrp="1"/>
          </p:cNvSpPr>
          <p:nvPr>
            <p:ph type="body" idx="1"/>
          </p:nvPr>
        </p:nvSpPr>
        <p:spPr>
          <a:xfrm>
            <a:off x="686104" y="1286662"/>
            <a:ext cx="7772400" cy="3174900"/>
          </a:xfrm>
          <a:prstGeom prst="rect">
            <a:avLst/>
          </a:prstGeom>
          <a:noFill/>
          <a:ln>
            <a:noFill/>
          </a:ln>
        </p:spPr>
        <p:txBody>
          <a:bodyPr spcFirstLastPara="1" wrap="square" lIns="91175" tIns="91175" rIns="91175" bIns="91175" anchor="t" anchorCtr="0">
            <a:noAutofit/>
          </a:bodyPr>
          <a:lstStyle>
            <a:lvl1pPr marL="457200" marR="0" lvl="0" indent="-330200" algn="l" rtl="0">
              <a:spcBef>
                <a:spcPts val="0"/>
              </a:spcBef>
              <a:spcAft>
                <a:spcPts val="0"/>
              </a:spcAft>
              <a:buClr>
                <a:srgbClr val="6C6463"/>
              </a:buClr>
              <a:buSzPts val="1600"/>
              <a:buChar char="•"/>
              <a:defRPr sz="1600" i="0" u="none" strike="noStrike" cap="none">
                <a:solidFill>
                  <a:srgbClr val="6C6463"/>
                </a:solidFill>
              </a:defRPr>
            </a:lvl1pPr>
            <a:lvl2pPr marL="914400" marR="0" lvl="1" indent="-330200" algn="l" rtl="0">
              <a:spcBef>
                <a:spcPts val="800"/>
              </a:spcBef>
              <a:spcAft>
                <a:spcPts val="0"/>
              </a:spcAft>
              <a:buClr>
                <a:srgbClr val="6C6463"/>
              </a:buClr>
              <a:buSzPts val="1600"/>
              <a:buChar char="–"/>
              <a:defRPr sz="1600" i="0" u="none" strike="noStrike" cap="none">
                <a:solidFill>
                  <a:srgbClr val="6C6463"/>
                </a:solidFill>
              </a:defRPr>
            </a:lvl2pPr>
            <a:lvl3pPr marL="1371600" marR="0" lvl="2" indent="-330200" algn="l" rtl="0">
              <a:spcBef>
                <a:spcPts val="800"/>
              </a:spcBef>
              <a:spcAft>
                <a:spcPts val="0"/>
              </a:spcAft>
              <a:buClr>
                <a:srgbClr val="6C6463"/>
              </a:buClr>
              <a:buSzPts val="1600"/>
              <a:buChar char="•"/>
              <a:defRPr sz="1600" i="0" u="none" strike="noStrike" cap="none">
                <a:solidFill>
                  <a:srgbClr val="6C6463"/>
                </a:solidFill>
              </a:defRPr>
            </a:lvl3pPr>
            <a:lvl4pPr marL="1828800" marR="0" lvl="3" indent="-317500" algn="l" rtl="0">
              <a:spcBef>
                <a:spcPts val="300"/>
              </a:spcBef>
              <a:spcAft>
                <a:spcPts val="0"/>
              </a:spcAft>
              <a:buClr>
                <a:srgbClr val="6C6463"/>
              </a:buClr>
              <a:buSzPts val="1400"/>
              <a:buChar char="–"/>
              <a:defRPr sz="1400" i="0" u="none" strike="noStrike" cap="none">
                <a:solidFill>
                  <a:srgbClr val="6C6463"/>
                </a:solidFill>
              </a:defRPr>
            </a:lvl4pPr>
            <a:lvl5pPr marL="2286000" marR="0" lvl="4" indent="-330200" algn="l" rtl="0">
              <a:spcBef>
                <a:spcPts val="300"/>
              </a:spcBef>
              <a:spcAft>
                <a:spcPts val="0"/>
              </a:spcAft>
              <a:buClr>
                <a:srgbClr val="6C6463"/>
              </a:buClr>
              <a:buSzPts val="1600"/>
              <a:buChar char="»"/>
              <a:defRPr sz="1600" i="0" u="none" strike="noStrike" cap="none">
                <a:solidFill>
                  <a:srgbClr val="6C6463"/>
                </a:solidFill>
              </a:defRPr>
            </a:lvl5pPr>
            <a:lvl6pPr marL="2743200" marR="0" lvl="5" indent="-342900" algn="l" rtl="0">
              <a:spcBef>
                <a:spcPts val="400"/>
              </a:spcBef>
              <a:spcAft>
                <a:spcPts val="0"/>
              </a:spcAft>
              <a:buClr>
                <a:schemeClr val="dk1"/>
              </a:buClr>
              <a:buSzPts val="1800"/>
              <a:buChar char="•"/>
              <a:defRPr sz="1800" i="0" u="none" strike="noStrike" cap="none">
                <a:solidFill>
                  <a:schemeClr val="dk1"/>
                </a:solidFill>
              </a:defRPr>
            </a:lvl6pPr>
            <a:lvl7pPr marL="3200400" marR="0" lvl="6" indent="-342900" algn="l" rtl="0">
              <a:spcBef>
                <a:spcPts val="400"/>
              </a:spcBef>
              <a:spcAft>
                <a:spcPts val="0"/>
              </a:spcAft>
              <a:buClr>
                <a:schemeClr val="dk1"/>
              </a:buClr>
              <a:buSzPts val="1800"/>
              <a:buChar char="•"/>
              <a:defRPr sz="1800" i="0" u="none" strike="noStrike" cap="none">
                <a:solidFill>
                  <a:schemeClr val="dk1"/>
                </a:solidFill>
              </a:defRPr>
            </a:lvl7pPr>
            <a:lvl8pPr marL="3657600" marR="0" lvl="7" indent="-342900" algn="l" rtl="0">
              <a:spcBef>
                <a:spcPts val="400"/>
              </a:spcBef>
              <a:spcAft>
                <a:spcPts val="0"/>
              </a:spcAft>
              <a:buClr>
                <a:schemeClr val="dk1"/>
              </a:buClr>
              <a:buSzPts val="1800"/>
              <a:buChar char="•"/>
              <a:defRPr sz="1800" i="0" u="none" strike="noStrike" cap="none">
                <a:solidFill>
                  <a:schemeClr val="dk1"/>
                </a:solidFill>
              </a:defRPr>
            </a:lvl8pPr>
            <a:lvl9pPr marL="4114800" marR="0" lvl="8" indent="-342900" algn="l" rtl="0">
              <a:spcBef>
                <a:spcPts val="400"/>
              </a:spcBef>
              <a:spcAft>
                <a:spcPts val="0"/>
              </a:spcAft>
              <a:buClr>
                <a:schemeClr val="dk1"/>
              </a:buClr>
              <a:buSzPts val="1800"/>
              <a:buChar char="•"/>
              <a:defRPr sz="1800" i="0" u="none" strike="noStrike" cap="none">
                <a:solidFill>
                  <a:schemeClr val="dk1"/>
                </a:solidFill>
              </a:defRPr>
            </a:lvl9pPr>
          </a:lstStyle>
          <a:p>
            <a:endParaRPr/>
          </a:p>
        </p:txBody>
      </p:sp>
      <p:sp>
        <p:nvSpPr>
          <p:cNvPr id="50" name="Google Shape;50;p8"/>
          <p:cNvSpPr txBox="1">
            <a:spLocks noGrp="1"/>
          </p:cNvSpPr>
          <p:nvPr>
            <p:ph type="sldNum" idx="12"/>
          </p:nvPr>
        </p:nvSpPr>
        <p:spPr>
          <a:xfrm>
            <a:off x="6858000" y="4806072"/>
            <a:ext cx="2133600" cy="184800"/>
          </a:xfrm>
          <a:prstGeom prst="rect">
            <a:avLst/>
          </a:prstGeom>
          <a:noFill/>
          <a:ln>
            <a:noFill/>
          </a:ln>
        </p:spPr>
        <p:txBody>
          <a:bodyPr spcFirstLastPara="1" wrap="square" lIns="91175" tIns="45575" rIns="91175" bIns="45575" anchor="ctr" anchorCtr="0">
            <a:noAutofit/>
          </a:bodyPr>
          <a:lstStyle>
            <a:lvl1pPr marL="0" marR="0" lvl="0" indent="0" algn="r" rtl="0">
              <a:spcBef>
                <a:spcPts val="0"/>
              </a:spcBef>
              <a:buNone/>
              <a:defRPr sz="600" b="0" i="0" u="none" strike="noStrike" cap="none">
                <a:solidFill>
                  <a:srgbClr val="6C6463"/>
                </a:solidFill>
                <a:latin typeface="Cabin"/>
                <a:ea typeface="Cabin"/>
                <a:cs typeface="Cabin"/>
                <a:sym typeface="Cabin"/>
              </a:defRPr>
            </a:lvl1pPr>
            <a:lvl2pPr marL="0" marR="0" lvl="1" indent="0" algn="r" rtl="0">
              <a:spcBef>
                <a:spcPts val="0"/>
              </a:spcBef>
              <a:buNone/>
              <a:defRPr sz="600" b="0" i="0" u="none" strike="noStrike" cap="none">
                <a:solidFill>
                  <a:srgbClr val="6C6463"/>
                </a:solidFill>
                <a:latin typeface="Cabin"/>
                <a:ea typeface="Cabin"/>
                <a:cs typeface="Cabin"/>
                <a:sym typeface="Cabin"/>
              </a:defRPr>
            </a:lvl2pPr>
            <a:lvl3pPr marL="0" marR="0" lvl="2" indent="0" algn="r" rtl="0">
              <a:spcBef>
                <a:spcPts val="0"/>
              </a:spcBef>
              <a:buNone/>
              <a:defRPr sz="600" b="0" i="0" u="none" strike="noStrike" cap="none">
                <a:solidFill>
                  <a:srgbClr val="6C6463"/>
                </a:solidFill>
                <a:latin typeface="Cabin"/>
                <a:ea typeface="Cabin"/>
                <a:cs typeface="Cabin"/>
                <a:sym typeface="Cabin"/>
              </a:defRPr>
            </a:lvl3pPr>
            <a:lvl4pPr marL="0" marR="0" lvl="3" indent="0" algn="r" rtl="0">
              <a:spcBef>
                <a:spcPts val="0"/>
              </a:spcBef>
              <a:buNone/>
              <a:defRPr sz="600" b="0" i="0" u="none" strike="noStrike" cap="none">
                <a:solidFill>
                  <a:srgbClr val="6C6463"/>
                </a:solidFill>
                <a:latin typeface="Cabin"/>
                <a:ea typeface="Cabin"/>
                <a:cs typeface="Cabin"/>
                <a:sym typeface="Cabin"/>
              </a:defRPr>
            </a:lvl4pPr>
            <a:lvl5pPr marL="0" marR="0" lvl="4" indent="0" algn="r" rtl="0">
              <a:spcBef>
                <a:spcPts val="0"/>
              </a:spcBef>
              <a:buNone/>
              <a:defRPr sz="600" b="0" i="0" u="none" strike="noStrike" cap="none">
                <a:solidFill>
                  <a:srgbClr val="6C6463"/>
                </a:solidFill>
                <a:latin typeface="Cabin"/>
                <a:ea typeface="Cabin"/>
                <a:cs typeface="Cabin"/>
                <a:sym typeface="Cabin"/>
              </a:defRPr>
            </a:lvl5pPr>
            <a:lvl6pPr marL="0" marR="0" lvl="5" indent="0" algn="r" rtl="0">
              <a:spcBef>
                <a:spcPts val="0"/>
              </a:spcBef>
              <a:buNone/>
              <a:defRPr sz="600" b="0" i="0" u="none" strike="noStrike" cap="none">
                <a:solidFill>
                  <a:srgbClr val="6C6463"/>
                </a:solidFill>
                <a:latin typeface="Cabin"/>
                <a:ea typeface="Cabin"/>
                <a:cs typeface="Cabin"/>
                <a:sym typeface="Cabin"/>
              </a:defRPr>
            </a:lvl6pPr>
            <a:lvl7pPr marL="0" marR="0" lvl="6" indent="0" algn="r" rtl="0">
              <a:spcBef>
                <a:spcPts val="0"/>
              </a:spcBef>
              <a:buNone/>
              <a:defRPr sz="600" b="0" i="0" u="none" strike="noStrike" cap="none">
                <a:solidFill>
                  <a:srgbClr val="6C6463"/>
                </a:solidFill>
                <a:latin typeface="Cabin"/>
                <a:ea typeface="Cabin"/>
                <a:cs typeface="Cabin"/>
                <a:sym typeface="Cabin"/>
              </a:defRPr>
            </a:lvl7pPr>
            <a:lvl8pPr marL="0" marR="0" lvl="7" indent="0" algn="r" rtl="0">
              <a:spcBef>
                <a:spcPts val="0"/>
              </a:spcBef>
              <a:buNone/>
              <a:defRPr sz="600" b="0" i="0" u="none" strike="noStrike" cap="none">
                <a:solidFill>
                  <a:srgbClr val="6C6463"/>
                </a:solidFill>
                <a:latin typeface="Cabin"/>
                <a:ea typeface="Cabin"/>
                <a:cs typeface="Cabin"/>
                <a:sym typeface="Cabin"/>
              </a:defRPr>
            </a:lvl8pPr>
            <a:lvl9pPr marL="0" marR="0" lvl="8" indent="0" algn="r" rtl="0">
              <a:spcBef>
                <a:spcPts val="0"/>
              </a:spcBef>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51" name="Google Shape;51;p8"/>
          <p:cNvSpPr txBox="1">
            <a:spLocks noGrp="1"/>
          </p:cNvSpPr>
          <p:nvPr>
            <p:ph type="title"/>
          </p:nvPr>
        </p:nvSpPr>
        <p:spPr>
          <a:xfrm>
            <a:off x="686104" y="673810"/>
            <a:ext cx="7772400" cy="461700"/>
          </a:xfrm>
          <a:prstGeom prst="rect">
            <a:avLst/>
          </a:prstGeom>
          <a:noFill/>
          <a:ln>
            <a:noFill/>
          </a:ln>
        </p:spPr>
        <p:txBody>
          <a:bodyPr spcFirstLastPara="1" wrap="square" lIns="91175" tIns="91175" rIns="91175" bIns="91175" anchor="b" anchorCtr="0">
            <a:noAutofit/>
          </a:bodyPr>
          <a:lstStyle>
            <a:lvl1pPr marL="0" marR="0" lvl="0" indent="0" algn="l" rtl="0">
              <a:spcBef>
                <a:spcPts val="0"/>
              </a:spcBef>
              <a:spcAft>
                <a:spcPts val="0"/>
              </a:spcAft>
              <a:buSzPts val="1400"/>
              <a:buNone/>
              <a:defRPr sz="2400" i="0" u="none" strike="noStrike" cap="none"/>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Red/White 1 Content + Bottom Photo">
  <p:cSld name="Red/White 1 Content + Bottom Photo">
    <p:bg>
      <p:bgPr>
        <a:solidFill>
          <a:schemeClr val="lt1"/>
        </a:solidFill>
        <a:effectLst/>
      </p:bgPr>
    </p:bg>
    <p:spTree>
      <p:nvGrpSpPr>
        <p:cNvPr id="1" name="Shape 472"/>
        <p:cNvGrpSpPr/>
        <p:nvPr/>
      </p:nvGrpSpPr>
      <p:grpSpPr>
        <a:xfrm>
          <a:off x="0" y="0"/>
          <a:ext cx="0" cy="0"/>
          <a:chOff x="0" y="0"/>
          <a:chExt cx="0" cy="0"/>
        </a:xfrm>
      </p:grpSpPr>
      <p:sp>
        <p:nvSpPr>
          <p:cNvPr id="473" name="Google Shape;473;p83"/>
          <p:cNvSpPr>
            <a:spLocks noGrp="1"/>
          </p:cNvSpPr>
          <p:nvPr>
            <p:ph type="pic" idx="2"/>
          </p:nvPr>
        </p:nvSpPr>
        <p:spPr>
          <a:xfrm>
            <a:off x="152400" y="2571750"/>
            <a:ext cx="8839200" cy="2457600"/>
          </a:xfrm>
          <a:prstGeom prst="rect">
            <a:avLst/>
          </a:prstGeom>
          <a:solidFill>
            <a:srgbClr val="CFCDC9"/>
          </a:solidFill>
          <a:ln>
            <a:noFill/>
          </a:ln>
        </p:spPr>
        <p:txBody>
          <a:bodyPr spcFirstLastPara="1" wrap="square" lIns="91425" tIns="91425" rIns="91425" bIns="91425" anchor="t" anchorCtr="0">
            <a:noAutofit/>
          </a:bodyPr>
          <a:lstStyle>
            <a:lvl1pPr marR="0" lvl="0" algn="l" rtl="0">
              <a:lnSpc>
                <a:spcPct val="100000"/>
              </a:lnSpc>
              <a:spcBef>
                <a:spcPts val="240"/>
              </a:spcBef>
              <a:spcAft>
                <a:spcPts val="0"/>
              </a:spcAft>
              <a:buClr>
                <a:srgbClr val="6C6463"/>
              </a:buClr>
              <a:buSzPts val="1400"/>
              <a:buFont typeface="Arial"/>
              <a:buNone/>
              <a:defRPr sz="12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2pPr>
            <a:lvl3pPr marR="0" lvl="2" algn="l" rtl="0">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R="0" lvl="3" algn="l" rtl="0">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R="0" lvl="4"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474" name="Google Shape;474;p83"/>
          <p:cNvSpPr txBox="1">
            <a:spLocks noGrp="1"/>
          </p:cNvSpPr>
          <p:nvPr>
            <p:ph type="body" idx="1"/>
          </p:nvPr>
        </p:nvSpPr>
        <p:spPr>
          <a:xfrm>
            <a:off x="685800" y="1200150"/>
            <a:ext cx="7772400" cy="1200000"/>
          </a:xfrm>
          <a:prstGeom prst="rect">
            <a:avLst/>
          </a:prstGeom>
          <a:noFill/>
          <a:ln>
            <a:noFill/>
          </a:ln>
        </p:spPr>
        <p:txBody>
          <a:bodyPr spcFirstLastPara="1" wrap="square" lIns="91425" tIns="91425" rIns="91425" bIns="91425" anchor="t" anchorCtr="0">
            <a:noAutofit/>
          </a:bodyPr>
          <a:lstStyle>
            <a:lvl1pPr marL="457200" marR="0" lvl="0" indent="-355600" algn="l" rtl="0">
              <a:lnSpc>
                <a:spcPct val="100000"/>
              </a:lnSpc>
              <a:spcBef>
                <a:spcPts val="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1pPr>
            <a:lvl2pPr marL="914400" marR="0" lvl="1" indent="-355600" algn="l" rtl="0">
              <a:lnSpc>
                <a:spcPct val="100000"/>
              </a:lnSpc>
              <a:spcBef>
                <a:spcPts val="120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2pPr>
            <a:lvl3pPr marL="1371600" marR="0" lvl="2" indent="-342900" algn="l" rtl="0">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L="1828800" marR="0" lvl="3" indent="-330200" algn="l" rtl="0">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L="2286000" marR="0" lvl="4" indent="-317500" algn="l" rtl="0">
              <a:lnSpc>
                <a:spcPct val="100000"/>
              </a:lnSpc>
              <a:spcBef>
                <a:spcPts val="280"/>
              </a:spcBef>
              <a:spcAft>
                <a:spcPts val="0"/>
              </a:spcAft>
              <a:buClr>
                <a:srgbClr val="FFFFFF"/>
              </a:buClr>
              <a:buSzPts val="1400"/>
              <a:buFont typeface="Arial"/>
              <a:buChar char="»"/>
              <a:defRPr sz="1400" b="0" i="0" u="none" strike="noStrike" cap="none">
                <a:solidFill>
                  <a:srgbClr val="FFFFFF"/>
                </a:solidFill>
                <a:latin typeface="Cabin"/>
                <a:ea typeface="Cabin"/>
                <a:cs typeface="Cabin"/>
                <a:sym typeface="Cabi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475" name="Google Shape;475;p83"/>
          <p:cNvSpPr txBox="1">
            <a:spLocks noGrp="1"/>
          </p:cNvSpPr>
          <p:nvPr>
            <p:ph type="dt" idx="10"/>
          </p:nvPr>
        </p:nvSpPr>
        <p:spPr>
          <a:xfrm>
            <a:off x="152400" y="4890700"/>
            <a:ext cx="2133600" cy="1386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rgbClr val="FFFFFF"/>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476" name="Google Shape;476;p83"/>
          <p:cNvSpPr txBox="1">
            <a:spLocks noGrp="1"/>
          </p:cNvSpPr>
          <p:nvPr>
            <p:ph type="ftr" idx="11"/>
          </p:nvPr>
        </p:nvSpPr>
        <p:spPr>
          <a:xfrm>
            <a:off x="3124200" y="4890700"/>
            <a:ext cx="2895600" cy="1386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600" b="0" i="0" u="none" strike="noStrike" cap="none">
                <a:solidFill>
                  <a:srgbClr val="FFFFFF"/>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477" name="Google Shape;477;p83"/>
          <p:cNvSpPr txBox="1">
            <a:spLocks noGrp="1"/>
          </p:cNvSpPr>
          <p:nvPr>
            <p:ph type="sldNum" idx="12"/>
          </p:nvPr>
        </p:nvSpPr>
        <p:spPr>
          <a:xfrm>
            <a:off x="6858000" y="4890700"/>
            <a:ext cx="2133600" cy="1386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478" name="Google Shape;478;p83"/>
          <p:cNvSpPr txBox="1">
            <a:spLocks noGrp="1"/>
          </p:cNvSpPr>
          <p:nvPr>
            <p:ph type="title"/>
          </p:nvPr>
        </p:nvSpPr>
        <p:spPr>
          <a:xfrm>
            <a:off x="686104" y="342900"/>
            <a:ext cx="7772400" cy="6858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BA0C2F"/>
              </a:buClr>
              <a:buSzPts val="1400"/>
              <a:buFont typeface="Cabin"/>
              <a:buNone/>
              <a:defRPr sz="2800" b="0" i="0" u="none" strike="noStrike" cap="none">
                <a:solidFill>
                  <a:srgbClr val="BA0C2F"/>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79" name="Google Shape;479;p83"/>
          <p:cNvSpPr txBox="1">
            <a:spLocks noGrp="1"/>
          </p:cNvSpPr>
          <p:nvPr>
            <p:ph type="body" idx="3"/>
          </p:nvPr>
        </p:nvSpPr>
        <p:spPr>
          <a:xfrm rot="-5400000">
            <a:off x="7870634" y="3508049"/>
            <a:ext cx="2057400" cy="184800"/>
          </a:xfrm>
          <a:prstGeom prst="rect">
            <a:avLst/>
          </a:prstGeom>
          <a:noFill/>
          <a:ln>
            <a:noFill/>
          </a:ln>
        </p:spPr>
        <p:txBody>
          <a:bodyPr spcFirstLastPara="1" wrap="square" lIns="91425" tIns="91425" rIns="91425" bIns="91425" anchor="t" anchorCtr="0">
            <a:noAutofit/>
          </a:bodyPr>
          <a:lstStyle>
            <a:lvl1pPr marL="457200" marR="0" lvl="0" indent="-228600" algn="r" rtl="0">
              <a:lnSpc>
                <a:spcPct val="100000"/>
              </a:lnSpc>
              <a:spcBef>
                <a:spcPts val="0"/>
              </a:spcBef>
              <a:spcAft>
                <a:spcPts val="0"/>
              </a:spcAft>
              <a:buClr>
                <a:srgbClr val="FFFFFF"/>
              </a:buClr>
              <a:buSzPts val="2000"/>
              <a:buFont typeface="Arial"/>
              <a:buNone/>
              <a:defRPr sz="600" b="0" i="0" u="none" strike="noStrike" cap="none">
                <a:solidFill>
                  <a:srgbClr val="FFFFFF"/>
                </a:solidFill>
                <a:latin typeface="Cabin"/>
                <a:ea typeface="Cabin"/>
                <a:cs typeface="Cabin"/>
                <a:sym typeface="Cabin"/>
              </a:defRPr>
            </a:lvl1pPr>
            <a:lvl2pPr marL="914400" marR="0" lvl="1" indent="-228600" algn="l" rtl="0">
              <a:lnSpc>
                <a:spcPct val="100000"/>
              </a:lnSpc>
              <a:spcBef>
                <a:spcPts val="1200"/>
              </a:spcBef>
              <a:spcAft>
                <a:spcPts val="0"/>
              </a:spcAft>
              <a:buClr>
                <a:schemeClr val="lt1"/>
              </a:buClr>
              <a:buSzPts val="2000"/>
              <a:buFont typeface="Arial"/>
              <a:buNone/>
              <a:defRPr sz="1800" b="0" i="0" u="none" strike="noStrike" cap="none">
                <a:solidFill>
                  <a:schemeClr val="lt1"/>
                </a:solidFill>
                <a:latin typeface="Cabin"/>
                <a:ea typeface="Cabin"/>
                <a:cs typeface="Cabin"/>
                <a:sym typeface="Cabin"/>
              </a:defRPr>
            </a:lvl2pPr>
            <a:lvl3pPr marL="1371600" marR="0" lvl="2" indent="-228600" algn="l" rtl="0">
              <a:lnSpc>
                <a:spcPct val="100000"/>
              </a:lnSpc>
              <a:spcBef>
                <a:spcPts val="1200"/>
              </a:spcBef>
              <a:spcAft>
                <a:spcPts val="0"/>
              </a:spcAft>
              <a:buClr>
                <a:schemeClr val="lt1"/>
              </a:buClr>
              <a:buSzPts val="1800"/>
              <a:buFont typeface="Arial"/>
              <a:buNone/>
              <a:defRPr sz="1600" b="0" i="0" u="none" strike="noStrike" cap="none">
                <a:solidFill>
                  <a:schemeClr val="lt1"/>
                </a:solidFill>
                <a:latin typeface="Cabin"/>
                <a:ea typeface="Cabin"/>
                <a:cs typeface="Cabin"/>
                <a:sym typeface="Cabin"/>
              </a:defRPr>
            </a:lvl3pPr>
            <a:lvl4pPr marL="1828800" marR="0" lvl="3" indent="-228600" algn="l" rtl="0">
              <a:lnSpc>
                <a:spcPct val="100000"/>
              </a:lnSpc>
              <a:spcBef>
                <a:spcPts val="280"/>
              </a:spcBef>
              <a:spcAft>
                <a:spcPts val="0"/>
              </a:spcAft>
              <a:buClr>
                <a:schemeClr val="lt1"/>
              </a:buClr>
              <a:buSzPts val="1600"/>
              <a:buFont typeface="Arial"/>
              <a:buNone/>
              <a:defRPr sz="1400" b="0" i="0" u="none" strike="noStrike" cap="none">
                <a:solidFill>
                  <a:schemeClr val="lt1"/>
                </a:solidFill>
                <a:latin typeface="Cabin"/>
                <a:ea typeface="Cabin"/>
                <a:cs typeface="Cabin"/>
                <a:sym typeface="Cabin"/>
              </a:defRPr>
            </a:lvl4pPr>
            <a:lvl5pPr marL="2286000" marR="0" lvl="4" indent="-228600" algn="l" rtl="0">
              <a:lnSpc>
                <a:spcPct val="100000"/>
              </a:lnSpc>
              <a:spcBef>
                <a:spcPts val="240"/>
              </a:spcBef>
              <a:spcAft>
                <a:spcPts val="0"/>
              </a:spcAft>
              <a:buClr>
                <a:schemeClr val="lt1"/>
              </a:buClr>
              <a:buSzPts val="1400"/>
              <a:buFont typeface="Arial"/>
              <a:buNone/>
              <a:defRPr sz="1200" b="0" i="0" u="none" strike="noStrike" cap="none">
                <a:solidFill>
                  <a:schemeClr val="lt1"/>
                </a:solidFill>
                <a:latin typeface="Cabin"/>
                <a:ea typeface="Cabin"/>
                <a:cs typeface="Cabin"/>
                <a:sym typeface="Cabi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Red/White 1 Content + Right Photo">
  <p:cSld name="Red/White 1 Content + Right Photo">
    <p:bg>
      <p:bgPr>
        <a:solidFill>
          <a:schemeClr val="lt1"/>
        </a:solidFill>
        <a:effectLst/>
      </p:bgPr>
    </p:bg>
    <p:spTree>
      <p:nvGrpSpPr>
        <p:cNvPr id="1" name="Shape 480"/>
        <p:cNvGrpSpPr/>
        <p:nvPr/>
      </p:nvGrpSpPr>
      <p:grpSpPr>
        <a:xfrm>
          <a:off x="0" y="0"/>
          <a:ext cx="0" cy="0"/>
          <a:chOff x="0" y="0"/>
          <a:chExt cx="0" cy="0"/>
        </a:xfrm>
      </p:grpSpPr>
      <p:sp>
        <p:nvSpPr>
          <p:cNvPr id="481" name="Google Shape;481;p84"/>
          <p:cNvSpPr>
            <a:spLocks noGrp="1"/>
          </p:cNvSpPr>
          <p:nvPr>
            <p:ph type="pic" idx="2"/>
          </p:nvPr>
        </p:nvSpPr>
        <p:spPr>
          <a:xfrm>
            <a:off x="4572000" y="114300"/>
            <a:ext cx="4419600" cy="4914900"/>
          </a:xfrm>
          <a:prstGeom prst="rect">
            <a:avLst/>
          </a:prstGeom>
          <a:solidFill>
            <a:srgbClr val="CFCDC9"/>
          </a:solidFill>
          <a:ln>
            <a:noFill/>
          </a:ln>
        </p:spPr>
        <p:txBody>
          <a:bodyPr spcFirstLastPara="1" wrap="square" lIns="91425" tIns="91425" rIns="91425" bIns="91425" anchor="t" anchorCtr="0">
            <a:noAutofit/>
          </a:bodyPr>
          <a:lstStyle>
            <a:lvl1pPr marR="0" lvl="0" algn="l" rtl="0">
              <a:lnSpc>
                <a:spcPct val="100000"/>
              </a:lnSpc>
              <a:spcBef>
                <a:spcPts val="240"/>
              </a:spcBef>
              <a:spcAft>
                <a:spcPts val="0"/>
              </a:spcAft>
              <a:buClr>
                <a:srgbClr val="6C6463"/>
              </a:buClr>
              <a:buSzPts val="1400"/>
              <a:buFont typeface="Arial"/>
              <a:buNone/>
              <a:defRPr sz="12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2pPr>
            <a:lvl3pPr marR="0" lvl="2" algn="l" rtl="0">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R="0" lvl="3" algn="l" rtl="0">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R="0" lvl="4"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482" name="Google Shape;482;p84"/>
          <p:cNvSpPr txBox="1">
            <a:spLocks noGrp="1"/>
          </p:cNvSpPr>
          <p:nvPr>
            <p:ph type="dt" idx="10"/>
          </p:nvPr>
        </p:nvSpPr>
        <p:spPr>
          <a:xfrm>
            <a:off x="152400" y="4890700"/>
            <a:ext cx="2133600" cy="1386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483" name="Google Shape;483;p84"/>
          <p:cNvSpPr txBox="1">
            <a:spLocks noGrp="1"/>
          </p:cNvSpPr>
          <p:nvPr>
            <p:ph type="sldNum" idx="12"/>
          </p:nvPr>
        </p:nvSpPr>
        <p:spPr>
          <a:xfrm>
            <a:off x="6858000" y="4890700"/>
            <a:ext cx="2133600" cy="1386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484" name="Google Shape;484;p84"/>
          <p:cNvSpPr txBox="1">
            <a:spLocks noGrp="1"/>
          </p:cNvSpPr>
          <p:nvPr>
            <p:ph type="body" idx="1"/>
          </p:nvPr>
        </p:nvSpPr>
        <p:spPr>
          <a:xfrm>
            <a:off x="685800" y="1543051"/>
            <a:ext cx="3657600" cy="3086100"/>
          </a:xfrm>
          <a:prstGeom prst="rect">
            <a:avLst/>
          </a:prstGeom>
          <a:noFill/>
          <a:ln>
            <a:noFill/>
          </a:ln>
        </p:spPr>
        <p:txBody>
          <a:bodyPr spcFirstLastPara="1" wrap="square" lIns="91425" tIns="91425" rIns="91425" bIns="91425" anchor="t" anchorCtr="0">
            <a:noAutofit/>
          </a:bodyPr>
          <a:lstStyle>
            <a:lvl1pPr marL="457200" marR="0" lvl="0" indent="-355600" algn="l" rtl="0">
              <a:lnSpc>
                <a:spcPct val="100000"/>
              </a:lnSpc>
              <a:spcBef>
                <a:spcPts val="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1pPr>
            <a:lvl2pPr marL="914400" marR="0" lvl="1" indent="-342900" algn="l" rtl="0">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2pPr>
            <a:lvl3pPr marL="1371600" marR="0" lvl="2" indent="-330200" algn="l" rtl="0">
              <a:lnSpc>
                <a:spcPct val="100000"/>
              </a:lnSpc>
              <a:spcBef>
                <a:spcPts val="12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3pPr>
            <a:lvl4pPr marL="1828800" marR="0" lvl="3" indent="-317500"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4pPr>
            <a:lvl5pPr marL="2286000" marR="0" lvl="4" indent="-317500" algn="l" rtl="0">
              <a:lnSpc>
                <a:spcPct val="100000"/>
              </a:lnSpc>
              <a:spcBef>
                <a:spcPts val="280"/>
              </a:spcBef>
              <a:spcAft>
                <a:spcPts val="0"/>
              </a:spcAft>
              <a:buClr>
                <a:srgbClr val="FFFFFF"/>
              </a:buClr>
              <a:buSzPts val="1400"/>
              <a:buFont typeface="Arial"/>
              <a:buChar char="»"/>
              <a:defRPr sz="1400" b="0" i="0" u="none" strike="noStrike" cap="none">
                <a:solidFill>
                  <a:srgbClr val="FFFFFF"/>
                </a:solidFill>
                <a:latin typeface="Cabin"/>
                <a:ea typeface="Cabin"/>
                <a:cs typeface="Cabin"/>
                <a:sym typeface="Cabi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485" name="Google Shape;485;p84"/>
          <p:cNvSpPr txBox="1">
            <a:spLocks noGrp="1"/>
          </p:cNvSpPr>
          <p:nvPr>
            <p:ph type="title"/>
          </p:nvPr>
        </p:nvSpPr>
        <p:spPr>
          <a:xfrm>
            <a:off x="685800" y="306153"/>
            <a:ext cx="3657300" cy="10425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BA0C2F"/>
              </a:buClr>
              <a:buSzPts val="1400"/>
              <a:buFont typeface="Cabin"/>
              <a:buNone/>
              <a:defRPr sz="2800" b="0" i="0" u="none" strike="noStrike" cap="none">
                <a:solidFill>
                  <a:srgbClr val="BA0C2F"/>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86" name="Google Shape;486;p84"/>
          <p:cNvSpPr txBox="1">
            <a:spLocks noGrp="1"/>
          </p:cNvSpPr>
          <p:nvPr>
            <p:ph type="body" idx="3"/>
          </p:nvPr>
        </p:nvSpPr>
        <p:spPr>
          <a:xfrm rot="-5400000">
            <a:off x="7870634" y="1050599"/>
            <a:ext cx="2057400" cy="184800"/>
          </a:xfrm>
          <a:prstGeom prst="rect">
            <a:avLst/>
          </a:prstGeom>
          <a:noFill/>
          <a:ln>
            <a:noFill/>
          </a:ln>
        </p:spPr>
        <p:txBody>
          <a:bodyPr spcFirstLastPara="1" wrap="square" lIns="91425" tIns="91425" rIns="91425" bIns="91425" anchor="t" anchorCtr="0">
            <a:noAutofit/>
          </a:bodyPr>
          <a:lstStyle>
            <a:lvl1pPr marL="457200" marR="0" lvl="0" indent="-228600" algn="r" rtl="0">
              <a:lnSpc>
                <a:spcPct val="100000"/>
              </a:lnSpc>
              <a:spcBef>
                <a:spcPts val="0"/>
              </a:spcBef>
              <a:spcAft>
                <a:spcPts val="0"/>
              </a:spcAft>
              <a:buClr>
                <a:srgbClr val="FFFFFF"/>
              </a:buClr>
              <a:buSzPts val="2000"/>
              <a:buFont typeface="Arial"/>
              <a:buNone/>
              <a:defRPr sz="600" b="0" i="0" u="none" strike="noStrike" cap="none">
                <a:solidFill>
                  <a:srgbClr val="FFFFFF"/>
                </a:solidFill>
                <a:latin typeface="Cabin"/>
                <a:ea typeface="Cabin"/>
                <a:cs typeface="Cabin"/>
                <a:sym typeface="Cabin"/>
              </a:defRPr>
            </a:lvl1pPr>
            <a:lvl2pPr marL="914400" marR="0" lvl="1" indent="-228600" algn="l" rtl="0">
              <a:lnSpc>
                <a:spcPct val="100000"/>
              </a:lnSpc>
              <a:spcBef>
                <a:spcPts val="1200"/>
              </a:spcBef>
              <a:spcAft>
                <a:spcPts val="0"/>
              </a:spcAft>
              <a:buClr>
                <a:schemeClr val="lt1"/>
              </a:buClr>
              <a:buSzPts val="2000"/>
              <a:buFont typeface="Arial"/>
              <a:buNone/>
              <a:defRPr sz="1800" b="0" i="0" u="none" strike="noStrike" cap="none">
                <a:solidFill>
                  <a:schemeClr val="lt1"/>
                </a:solidFill>
                <a:latin typeface="Cabin"/>
                <a:ea typeface="Cabin"/>
                <a:cs typeface="Cabin"/>
                <a:sym typeface="Cabin"/>
              </a:defRPr>
            </a:lvl2pPr>
            <a:lvl3pPr marL="1371600" marR="0" lvl="2" indent="-228600" algn="l" rtl="0">
              <a:lnSpc>
                <a:spcPct val="100000"/>
              </a:lnSpc>
              <a:spcBef>
                <a:spcPts val="1200"/>
              </a:spcBef>
              <a:spcAft>
                <a:spcPts val="0"/>
              </a:spcAft>
              <a:buClr>
                <a:schemeClr val="lt1"/>
              </a:buClr>
              <a:buSzPts val="1800"/>
              <a:buFont typeface="Arial"/>
              <a:buNone/>
              <a:defRPr sz="1600" b="0" i="0" u="none" strike="noStrike" cap="none">
                <a:solidFill>
                  <a:schemeClr val="lt1"/>
                </a:solidFill>
                <a:latin typeface="Cabin"/>
                <a:ea typeface="Cabin"/>
                <a:cs typeface="Cabin"/>
                <a:sym typeface="Cabin"/>
              </a:defRPr>
            </a:lvl3pPr>
            <a:lvl4pPr marL="1828800" marR="0" lvl="3" indent="-228600" algn="l" rtl="0">
              <a:lnSpc>
                <a:spcPct val="100000"/>
              </a:lnSpc>
              <a:spcBef>
                <a:spcPts val="280"/>
              </a:spcBef>
              <a:spcAft>
                <a:spcPts val="0"/>
              </a:spcAft>
              <a:buClr>
                <a:schemeClr val="lt1"/>
              </a:buClr>
              <a:buSzPts val="1600"/>
              <a:buFont typeface="Arial"/>
              <a:buNone/>
              <a:defRPr sz="1400" b="0" i="0" u="none" strike="noStrike" cap="none">
                <a:solidFill>
                  <a:schemeClr val="lt1"/>
                </a:solidFill>
                <a:latin typeface="Cabin"/>
                <a:ea typeface="Cabin"/>
                <a:cs typeface="Cabin"/>
                <a:sym typeface="Cabin"/>
              </a:defRPr>
            </a:lvl4pPr>
            <a:lvl5pPr marL="2286000" marR="0" lvl="4" indent="-228600" algn="l" rtl="0">
              <a:lnSpc>
                <a:spcPct val="100000"/>
              </a:lnSpc>
              <a:spcBef>
                <a:spcPts val="240"/>
              </a:spcBef>
              <a:spcAft>
                <a:spcPts val="0"/>
              </a:spcAft>
              <a:buClr>
                <a:schemeClr val="lt1"/>
              </a:buClr>
              <a:buSzPts val="1400"/>
              <a:buFont typeface="Arial"/>
              <a:buNone/>
              <a:defRPr sz="1200" b="0" i="0" u="none" strike="noStrike" cap="none">
                <a:solidFill>
                  <a:schemeClr val="lt1"/>
                </a:solidFill>
                <a:latin typeface="Cabin"/>
                <a:ea typeface="Cabin"/>
                <a:cs typeface="Cabin"/>
                <a:sym typeface="Cabi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Red/White Title Only">
  <p:cSld name="Red/White Title Only">
    <p:bg>
      <p:bgPr>
        <a:solidFill>
          <a:schemeClr val="lt1"/>
        </a:solidFill>
        <a:effectLst/>
      </p:bgPr>
    </p:bg>
    <p:spTree>
      <p:nvGrpSpPr>
        <p:cNvPr id="1" name="Shape 487"/>
        <p:cNvGrpSpPr/>
        <p:nvPr/>
      </p:nvGrpSpPr>
      <p:grpSpPr>
        <a:xfrm>
          <a:off x="0" y="0"/>
          <a:ext cx="0" cy="0"/>
          <a:chOff x="0" y="0"/>
          <a:chExt cx="0" cy="0"/>
        </a:xfrm>
      </p:grpSpPr>
      <p:sp>
        <p:nvSpPr>
          <p:cNvPr id="488" name="Google Shape;488;p85"/>
          <p:cNvSpPr>
            <a:spLocks noGrp="1"/>
          </p:cNvSpPr>
          <p:nvPr>
            <p:ph type="pic" idx="2"/>
          </p:nvPr>
        </p:nvSpPr>
        <p:spPr>
          <a:xfrm>
            <a:off x="152400" y="114300"/>
            <a:ext cx="4419600" cy="4914900"/>
          </a:xfrm>
          <a:prstGeom prst="rect">
            <a:avLst/>
          </a:prstGeom>
          <a:solidFill>
            <a:srgbClr val="CFCDC9"/>
          </a:solidFill>
          <a:ln>
            <a:noFill/>
          </a:ln>
        </p:spPr>
        <p:txBody>
          <a:bodyPr spcFirstLastPara="1" wrap="square" lIns="91425" tIns="91425" rIns="91425" bIns="91425" anchor="t" anchorCtr="0">
            <a:noAutofit/>
          </a:bodyPr>
          <a:lstStyle>
            <a:lvl1pPr marR="0" lvl="0" algn="l" rtl="0">
              <a:lnSpc>
                <a:spcPct val="100000"/>
              </a:lnSpc>
              <a:spcBef>
                <a:spcPts val="240"/>
              </a:spcBef>
              <a:spcAft>
                <a:spcPts val="0"/>
              </a:spcAft>
              <a:buClr>
                <a:srgbClr val="6C6463"/>
              </a:buClr>
              <a:buSzPts val="1400"/>
              <a:buFont typeface="Arial"/>
              <a:buNone/>
              <a:defRPr sz="12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2pPr>
            <a:lvl3pPr marR="0" lvl="2" algn="l" rtl="0">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R="0" lvl="3" algn="l" rtl="0">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R="0" lvl="4"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489" name="Google Shape;489;p85"/>
          <p:cNvSpPr txBox="1">
            <a:spLocks noGrp="1"/>
          </p:cNvSpPr>
          <p:nvPr>
            <p:ph type="dt" idx="10"/>
          </p:nvPr>
        </p:nvSpPr>
        <p:spPr>
          <a:xfrm>
            <a:off x="152400" y="4890700"/>
            <a:ext cx="2133600" cy="1386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chemeClr val="lt1"/>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490" name="Google Shape;490;p85"/>
          <p:cNvSpPr txBox="1">
            <a:spLocks noGrp="1"/>
          </p:cNvSpPr>
          <p:nvPr>
            <p:ph type="sldNum" idx="12"/>
          </p:nvPr>
        </p:nvSpPr>
        <p:spPr>
          <a:xfrm>
            <a:off x="6858000" y="4890700"/>
            <a:ext cx="2133600" cy="1386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491" name="Google Shape;491;p85"/>
          <p:cNvSpPr txBox="1">
            <a:spLocks noGrp="1"/>
          </p:cNvSpPr>
          <p:nvPr>
            <p:ph type="body" idx="1"/>
          </p:nvPr>
        </p:nvSpPr>
        <p:spPr>
          <a:xfrm rot="-5400000">
            <a:off x="3451034" y="1050599"/>
            <a:ext cx="2057400" cy="184800"/>
          </a:xfrm>
          <a:prstGeom prst="rect">
            <a:avLst/>
          </a:prstGeom>
          <a:noFill/>
          <a:ln>
            <a:noFill/>
          </a:ln>
        </p:spPr>
        <p:txBody>
          <a:bodyPr spcFirstLastPara="1" wrap="square" lIns="91425" tIns="91425" rIns="91425" bIns="91425" anchor="t" anchorCtr="0">
            <a:noAutofit/>
          </a:bodyPr>
          <a:lstStyle>
            <a:lvl1pPr marL="457200" marR="0" lvl="0" indent="-228600" algn="r" rtl="0">
              <a:lnSpc>
                <a:spcPct val="100000"/>
              </a:lnSpc>
              <a:spcBef>
                <a:spcPts val="0"/>
              </a:spcBef>
              <a:spcAft>
                <a:spcPts val="0"/>
              </a:spcAft>
              <a:buClr>
                <a:srgbClr val="FFFFFF"/>
              </a:buClr>
              <a:buSzPts val="2000"/>
              <a:buFont typeface="Arial"/>
              <a:buNone/>
              <a:defRPr sz="600" b="0" i="0" u="none" strike="noStrike" cap="none">
                <a:solidFill>
                  <a:srgbClr val="FFFFFF"/>
                </a:solidFill>
                <a:latin typeface="Cabin"/>
                <a:ea typeface="Cabin"/>
                <a:cs typeface="Cabin"/>
                <a:sym typeface="Cabin"/>
              </a:defRPr>
            </a:lvl1pPr>
            <a:lvl2pPr marL="914400" marR="0" lvl="1" indent="-228600" algn="l" rtl="0">
              <a:lnSpc>
                <a:spcPct val="100000"/>
              </a:lnSpc>
              <a:spcBef>
                <a:spcPts val="1200"/>
              </a:spcBef>
              <a:spcAft>
                <a:spcPts val="0"/>
              </a:spcAft>
              <a:buClr>
                <a:schemeClr val="lt1"/>
              </a:buClr>
              <a:buSzPts val="2000"/>
              <a:buFont typeface="Arial"/>
              <a:buNone/>
              <a:defRPr sz="1800" b="0" i="0" u="none" strike="noStrike" cap="none">
                <a:solidFill>
                  <a:schemeClr val="lt1"/>
                </a:solidFill>
                <a:latin typeface="Cabin"/>
                <a:ea typeface="Cabin"/>
                <a:cs typeface="Cabin"/>
                <a:sym typeface="Cabin"/>
              </a:defRPr>
            </a:lvl2pPr>
            <a:lvl3pPr marL="1371600" marR="0" lvl="2" indent="-228600" algn="l" rtl="0">
              <a:lnSpc>
                <a:spcPct val="100000"/>
              </a:lnSpc>
              <a:spcBef>
                <a:spcPts val="1200"/>
              </a:spcBef>
              <a:spcAft>
                <a:spcPts val="0"/>
              </a:spcAft>
              <a:buClr>
                <a:schemeClr val="lt1"/>
              </a:buClr>
              <a:buSzPts val="1800"/>
              <a:buFont typeface="Arial"/>
              <a:buNone/>
              <a:defRPr sz="1600" b="0" i="0" u="none" strike="noStrike" cap="none">
                <a:solidFill>
                  <a:schemeClr val="lt1"/>
                </a:solidFill>
                <a:latin typeface="Cabin"/>
                <a:ea typeface="Cabin"/>
                <a:cs typeface="Cabin"/>
                <a:sym typeface="Cabin"/>
              </a:defRPr>
            </a:lvl3pPr>
            <a:lvl4pPr marL="1828800" marR="0" lvl="3" indent="-228600" algn="l" rtl="0">
              <a:lnSpc>
                <a:spcPct val="100000"/>
              </a:lnSpc>
              <a:spcBef>
                <a:spcPts val="280"/>
              </a:spcBef>
              <a:spcAft>
                <a:spcPts val="0"/>
              </a:spcAft>
              <a:buClr>
                <a:schemeClr val="lt1"/>
              </a:buClr>
              <a:buSzPts val="1600"/>
              <a:buFont typeface="Arial"/>
              <a:buNone/>
              <a:defRPr sz="1400" b="0" i="0" u="none" strike="noStrike" cap="none">
                <a:solidFill>
                  <a:schemeClr val="lt1"/>
                </a:solidFill>
                <a:latin typeface="Cabin"/>
                <a:ea typeface="Cabin"/>
                <a:cs typeface="Cabin"/>
                <a:sym typeface="Cabin"/>
              </a:defRPr>
            </a:lvl4pPr>
            <a:lvl5pPr marL="2286000" marR="0" lvl="4" indent="-228600" algn="l" rtl="0">
              <a:lnSpc>
                <a:spcPct val="100000"/>
              </a:lnSpc>
              <a:spcBef>
                <a:spcPts val="240"/>
              </a:spcBef>
              <a:spcAft>
                <a:spcPts val="0"/>
              </a:spcAft>
              <a:buClr>
                <a:schemeClr val="lt1"/>
              </a:buClr>
              <a:buSzPts val="1400"/>
              <a:buFont typeface="Arial"/>
              <a:buNone/>
              <a:defRPr sz="1200" b="0" i="0" u="none" strike="noStrike" cap="none">
                <a:solidFill>
                  <a:schemeClr val="lt1"/>
                </a:solidFill>
                <a:latin typeface="Cabin"/>
                <a:ea typeface="Cabin"/>
                <a:cs typeface="Cabin"/>
                <a:sym typeface="Cabi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492" name="Google Shape;492;p85"/>
          <p:cNvSpPr txBox="1">
            <a:spLocks noGrp="1"/>
          </p:cNvSpPr>
          <p:nvPr>
            <p:ph type="title"/>
          </p:nvPr>
        </p:nvSpPr>
        <p:spPr>
          <a:xfrm>
            <a:off x="4877104" y="2228850"/>
            <a:ext cx="3885900" cy="7155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BA0C2F"/>
              </a:buClr>
              <a:buSzPts val="1400"/>
              <a:buFont typeface="Cabin"/>
              <a:buNone/>
              <a:defRPr sz="2800" b="0" i="0" u="none" strike="noStrike" cap="none">
                <a:solidFill>
                  <a:srgbClr val="BA0C2F"/>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Cover - Full Blue">
  <p:cSld name="Cover - Full Blue">
    <p:bg>
      <p:bgPr>
        <a:solidFill>
          <a:srgbClr val="002F6C"/>
        </a:solidFill>
        <a:effectLst/>
      </p:bgPr>
    </p:bg>
    <p:spTree>
      <p:nvGrpSpPr>
        <p:cNvPr id="1" name="Shape 493"/>
        <p:cNvGrpSpPr/>
        <p:nvPr/>
      </p:nvGrpSpPr>
      <p:grpSpPr>
        <a:xfrm>
          <a:off x="0" y="0"/>
          <a:ext cx="0" cy="0"/>
          <a:chOff x="0" y="0"/>
          <a:chExt cx="0" cy="0"/>
        </a:xfrm>
      </p:grpSpPr>
      <p:pic>
        <p:nvPicPr>
          <p:cNvPr id="494" name="Google Shape;494;p86" descr="USAID_Logo_White_v02.png"/>
          <p:cNvPicPr preferRelativeResize="0"/>
          <p:nvPr/>
        </p:nvPicPr>
        <p:blipFill rotWithShape="1">
          <a:blip r:embed="rId2">
            <a:alphaModFix/>
          </a:blip>
          <a:srcRect/>
          <a:stretch/>
        </p:blipFill>
        <p:spPr>
          <a:xfrm>
            <a:off x="683805" y="514351"/>
            <a:ext cx="1028700" cy="306005"/>
          </a:xfrm>
          <a:prstGeom prst="rect">
            <a:avLst/>
          </a:prstGeom>
          <a:noFill/>
          <a:ln>
            <a:noFill/>
          </a:ln>
        </p:spPr>
      </p:pic>
      <p:sp>
        <p:nvSpPr>
          <p:cNvPr id="495" name="Google Shape;495;p86"/>
          <p:cNvSpPr txBox="1">
            <a:spLocks noGrp="1"/>
          </p:cNvSpPr>
          <p:nvPr>
            <p:ph type="dt" idx="10"/>
          </p:nvPr>
        </p:nvSpPr>
        <p:spPr>
          <a:xfrm>
            <a:off x="152400" y="4890700"/>
            <a:ext cx="2133600" cy="1386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rgbClr val="FFFFFF"/>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496" name="Google Shape;496;p86"/>
          <p:cNvSpPr txBox="1">
            <a:spLocks noGrp="1"/>
          </p:cNvSpPr>
          <p:nvPr>
            <p:ph type="ftr" idx="11"/>
          </p:nvPr>
        </p:nvSpPr>
        <p:spPr>
          <a:xfrm>
            <a:off x="3124200" y="4890700"/>
            <a:ext cx="2895600" cy="1386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600" b="0" i="0" u="none" strike="noStrike" cap="none">
                <a:solidFill>
                  <a:srgbClr val="FFFFFF"/>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497" name="Google Shape;497;p86"/>
          <p:cNvSpPr txBox="1">
            <a:spLocks noGrp="1"/>
          </p:cNvSpPr>
          <p:nvPr>
            <p:ph type="sldNum" idx="12"/>
          </p:nvPr>
        </p:nvSpPr>
        <p:spPr>
          <a:xfrm>
            <a:off x="6858000" y="4890700"/>
            <a:ext cx="2133600" cy="1386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498" name="Google Shape;498;p86"/>
          <p:cNvSpPr txBox="1">
            <a:spLocks noGrp="1"/>
          </p:cNvSpPr>
          <p:nvPr>
            <p:ph type="ctrTitle"/>
          </p:nvPr>
        </p:nvSpPr>
        <p:spPr>
          <a:xfrm>
            <a:off x="685800" y="1600200"/>
            <a:ext cx="5486400" cy="12000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FFFFFF"/>
              </a:buClr>
              <a:buSzPts val="1400"/>
              <a:buFont typeface="Cabin"/>
              <a:buNone/>
              <a:defRPr sz="3200" b="0" i="0" u="none" strike="noStrike" cap="none">
                <a:solidFill>
                  <a:srgbClr val="FFFFFF"/>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99" name="Google Shape;499;p86"/>
          <p:cNvSpPr txBox="1">
            <a:spLocks noGrp="1"/>
          </p:cNvSpPr>
          <p:nvPr>
            <p:ph type="subTitle" idx="1"/>
          </p:nvPr>
        </p:nvSpPr>
        <p:spPr>
          <a:xfrm>
            <a:off x="685800" y="3086100"/>
            <a:ext cx="3429000" cy="12000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FFFFFF"/>
              </a:buClr>
              <a:buSzPts val="2000"/>
              <a:buFont typeface="Arial"/>
              <a:buNone/>
              <a:defRPr sz="1800" b="0" i="0" u="none" strike="noStrike" cap="none">
                <a:solidFill>
                  <a:srgbClr val="FFFFFF"/>
                </a:solidFill>
                <a:latin typeface="Cabin"/>
                <a:ea typeface="Cabin"/>
                <a:cs typeface="Cabin"/>
                <a:sym typeface="Cabin"/>
              </a:defRPr>
            </a:lvl1pPr>
            <a:lvl2pPr marR="0" lvl="1" algn="ctr" rtl="0">
              <a:lnSpc>
                <a:spcPct val="100000"/>
              </a:lnSpc>
              <a:spcBef>
                <a:spcPts val="1200"/>
              </a:spcBef>
              <a:spcAft>
                <a:spcPts val="0"/>
              </a:spcAft>
              <a:buClr>
                <a:srgbClr val="888888"/>
              </a:buClr>
              <a:buSzPts val="2000"/>
              <a:buFont typeface="Arial"/>
              <a:buNone/>
              <a:defRPr sz="2000" b="0" i="0" u="none" strike="noStrike" cap="none">
                <a:solidFill>
                  <a:srgbClr val="888888"/>
                </a:solidFill>
                <a:latin typeface="Cabin"/>
                <a:ea typeface="Cabin"/>
                <a:cs typeface="Cabin"/>
                <a:sym typeface="Cabin"/>
              </a:defRPr>
            </a:lvl2pPr>
            <a:lvl3pPr marR="0" lvl="2" algn="ctr" rtl="0">
              <a:lnSpc>
                <a:spcPct val="100000"/>
              </a:lnSpc>
              <a:spcBef>
                <a:spcPts val="1200"/>
              </a:spcBef>
              <a:spcAft>
                <a:spcPts val="0"/>
              </a:spcAft>
              <a:buClr>
                <a:srgbClr val="888888"/>
              </a:buClr>
              <a:buSzPts val="1800"/>
              <a:buFont typeface="Arial"/>
              <a:buNone/>
              <a:defRPr sz="1800" b="0" i="0" u="none" strike="noStrike" cap="none">
                <a:solidFill>
                  <a:srgbClr val="888888"/>
                </a:solidFill>
                <a:latin typeface="Cabin"/>
                <a:ea typeface="Cabin"/>
                <a:cs typeface="Cabin"/>
                <a:sym typeface="Cabin"/>
              </a:defRPr>
            </a:lvl3pPr>
            <a:lvl4pPr marR="0" lvl="3" algn="ctr"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Cabin"/>
                <a:ea typeface="Cabin"/>
                <a:cs typeface="Cabin"/>
                <a:sym typeface="Cabin"/>
              </a:defRPr>
            </a:lvl4pPr>
            <a:lvl5pPr marR="0" lvl="4" algn="ctr"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bin"/>
                <a:ea typeface="Cabin"/>
                <a:cs typeface="Cabin"/>
                <a:sym typeface="Cabin"/>
              </a:defRPr>
            </a:lvl5pPr>
            <a:lvl6pPr marR="0" lvl="5"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bin"/>
                <a:ea typeface="Cabin"/>
                <a:cs typeface="Cabin"/>
                <a:sym typeface="Cabin"/>
              </a:defRPr>
            </a:lvl6pPr>
            <a:lvl7pPr marR="0" lvl="6"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bin"/>
                <a:ea typeface="Cabin"/>
                <a:cs typeface="Cabin"/>
                <a:sym typeface="Cabin"/>
              </a:defRPr>
            </a:lvl7pPr>
            <a:lvl8pPr marR="0" lvl="7"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bin"/>
                <a:ea typeface="Cabin"/>
                <a:cs typeface="Cabin"/>
                <a:sym typeface="Cabin"/>
              </a:defRPr>
            </a:lvl8pPr>
            <a:lvl9pPr marR="0" lvl="8"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bin"/>
                <a:ea typeface="Cabin"/>
                <a:cs typeface="Cabin"/>
                <a:sym typeface="Cabin"/>
              </a:defRPr>
            </a:lvl9pPr>
          </a:lstStyle>
          <a:p>
            <a:endParaRPr/>
          </a:p>
        </p:txBody>
      </p:sp>
      <p:cxnSp>
        <p:nvCxnSpPr>
          <p:cNvPr id="500" name="Google Shape;500;p86"/>
          <p:cNvCxnSpPr/>
          <p:nvPr/>
        </p:nvCxnSpPr>
        <p:spPr>
          <a:xfrm>
            <a:off x="762000" y="2914650"/>
            <a:ext cx="320100" cy="0"/>
          </a:xfrm>
          <a:prstGeom prst="straightConnector1">
            <a:avLst/>
          </a:prstGeom>
          <a:noFill/>
          <a:ln w="19050" cap="flat" cmpd="sng">
            <a:solidFill>
              <a:schemeClr val="lt1"/>
            </a:solidFill>
            <a:prstDash val="solid"/>
            <a:round/>
            <a:headEnd type="none" w="sm" len="sm"/>
            <a:tailEnd type="none" w="sm" len="sm"/>
          </a:ln>
        </p:spPr>
      </p:cxnSp>
      <p:pic>
        <p:nvPicPr>
          <p:cNvPr id="501" name="Google Shape;501;p86"/>
          <p:cNvPicPr preferRelativeResize="0"/>
          <p:nvPr/>
        </p:nvPicPr>
        <p:blipFill rotWithShape="1">
          <a:blip r:embed="rId3">
            <a:alphaModFix/>
          </a:blip>
          <a:srcRect/>
          <a:stretch/>
        </p:blipFill>
        <p:spPr>
          <a:xfrm>
            <a:off x="6515100" y="440729"/>
            <a:ext cx="1150719" cy="416438"/>
          </a:xfrm>
          <a:prstGeom prst="rect">
            <a:avLst/>
          </a:prstGeom>
          <a:noFill/>
          <a:ln>
            <a:noFill/>
          </a:ln>
        </p:spPr>
      </p:pic>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Divider - Full Blue">
  <p:cSld name="Divider - Full Blue">
    <p:bg>
      <p:bgPr>
        <a:solidFill>
          <a:srgbClr val="002F6C"/>
        </a:solidFill>
        <a:effectLst/>
      </p:bgPr>
    </p:bg>
    <p:spTree>
      <p:nvGrpSpPr>
        <p:cNvPr id="1" name="Shape 502"/>
        <p:cNvGrpSpPr/>
        <p:nvPr/>
      </p:nvGrpSpPr>
      <p:grpSpPr>
        <a:xfrm>
          <a:off x="0" y="0"/>
          <a:ext cx="0" cy="0"/>
          <a:chOff x="0" y="0"/>
          <a:chExt cx="0" cy="0"/>
        </a:xfrm>
      </p:grpSpPr>
      <p:sp>
        <p:nvSpPr>
          <p:cNvPr id="503" name="Google Shape;503;p87"/>
          <p:cNvSpPr txBox="1">
            <a:spLocks noGrp="1"/>
          </p:cNvSpPr>
          <p:nvPr>
            <p:ph type="title"/>
          </p:nvPr>
        </p:nvSpPr>
        <p:spPr>
          <a:xfrm>
            <a:off x="1143000" y="620837"/>
            <a:ext cx="5486400" cy="8079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FFFFFF"/>
              </a:buClr>
              <a:buSzPts val="1400"/>
              <a:buFont typeface="Cabin"/>
              <a:buNone/>
              <a:defRPr sz="3200" b="0" i="0" u="none" strike="noStrike" cap="none">
                <a:solidFill>
                  <a:srgbClr val="FFFFFF"/>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04" name="Google Shape;504;p87"/>
          <p:cNvSpPr txBox="1">
            <a:spLocks noGrp="1"/>
          </p:cNvSpPr>
          <p:nvPr>
            <p:ph type="dt" idx="10"/>
          </p:nvPr>
        </p:nvSpPr>
        <p:spPr>
          <a:xfrm>
            <a:off x="152400" y="4904418"/>
            <a:ext cx="2133600" cy="1248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rgbClr val="FFFFFF"/>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505" name="Google Shape;505;p87"/>
          <p:cNvSpPr txBox="1">
            <a:spLocks noGrp="1"/>
          </p:cNvSpPr>
          <p:nvPr>
            <p:ph type="ftr" idx="11"/>
          </p:nvPr>
        </p:nvSpPr>
        <p:spPr>
          <a:xfrm>
            <a:off x="3124200" y="4904418"/>
            <a:ext cx="2895600" cy="1248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600" b="0" i="0" u="none" strike="noStrike" cap="none">
                <a:solidFill>
                  <a:srgbClr val="FFFFFF"/>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506" name="Google Shape;506;p87"/>
          <p:cNvSpPr txBox="1">
            <a:spLocks noGrp="1"/>
          </p:cNvSpPr>
          <p:nvPr>
            <p:ph type="sldNum" idx="12"/>
          </p:nvPr>
        </p:nvSpPr>
        <p:spPr>
          <a:xfrm>
            <a:off x="6858000" y="4904418"/>
            <a:ext cx="2133600" cy="1248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pic>
        <p:nvPicPr>
          <p:cNvPr id="507" name="Google Shape;507;p87" descr="USAID_Logo_White_v02.png"/>
          <p:cNvPicPr preferRelativeResize="0"/>
          <p:nvPr/>
        </p:nvPicPr>
        <p:blipFill rotWithShape="1">
          <a:blip r:embed="rId2">
            <a:alphaModFix/>
          </a:blip>
          <a:srcRect/>
          <a:stretch/>
        </p:blipFill>
        <p:spPr>
          <a:xfrm>
            <a:off x="685800" y="4457700"/>
            <a:ext cx="864546" cy="257175"/>
          </a:xfrm>
          <a:prstGeom prst="rect">
            <a:avLst/>
          </a:prstGeom>
          <a:noFill/>
          <a:ln>
            <a:noFill/>
          </a:ln>
        </p:spPr>
      </p:pic>
      <p:cxnSp>
        <p:nvCxnSpPr>
          <p:cNvPr id="508" name="Google Shape;508;p87"/>
          <p:cNvCxnSpPr/>
          <p:nvPr/>
        </p:nvCxnSpPr>
        <p:spPr>
          <a:xfrm>
            <a:off x="746760" y="742950"/>
            <a:ext cx="320100" cy="0"/>
          </a:xfrm>
          <a:prstGeom prst="straightConnector1">
            <a:avLst/>
          </a:prstGeom>
          <a:noFill/>
          <a:ln w="19050" cap="flat" cmpd="sng">
            <a:solidFill>
              <a:srgbClr val="FFFFFF"/>
            </a:solidFill>
            <a:prstDash val="solid"/>
            <a:round/>
            <a:headEnd type="none" w="sm" len="sm"/>
            <a:tailEnd type="none" w="sm" len="sm"/>
          </a:ln>
        </p:spPr>
      </p:cxnSp>
      <p:pic>
        <p:nvPicPr>
          <p:cNvPr id="509" name="Google Shape;509;p87"/>
          <p:cNvPicPr preferRelativeResize="0"/>
          <p:nvPr/>
        </p:nvPicPr>
        <p:blipFill rotWithShape="1">
          <a:blip r:embed="rId3">
            <a:alphaModFix/>
          </a:blip>
          <a:srcRect/>
          <a:stretch/>
        </p:blipFill>
        <p:spPr>
          <a:xfrm>
            <a:off x="6553200" y="4351525"/>
            <a:ext cx="1150719" cy="416438"/>
          </a:xfrm>
          <a:prstGeom prst="rect">
            <a:avLst/>
          </a:prstGeom>
          <a:noFill/>
          <a:ln>
            <a:noFill/>
          </a:ln>
        </p:spPr>
      </p:pic>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Blue/Gray 2 Content">
  <p:cSld name="Blue/Gray 2 Content">
    <p:spTree>
      <p:nvGrpSpPr>
        <p:cNvPr id="1" name="Shape 510"/>
        <p:cNvGrpSpPr/>
        <p:nvPr/>
      </p:nvGrpSpPr>
      <p:grpSpPr>
        <a:xfrm>
          <a:off x="0" y="0"/>
          <a:ext cx="0" cy="0"/>
          <a:chOff x="0" y="0"/>
          <a:chExt cx="0" cy="0"/>
        </a:xfrm>
      </p:grpSpPr>
      <p:sp>
        <p:nvSpPr>
          <p:cNvPr id="511" name="Google Shape;511;p88"/>
          <p:cNvSpPr txBox="1">
            <a:spLocks noGrp="1"/>
          </p:cNvSpPr>
          <p:nvPr>
            <p:ph type="body" idx="1"/>
          </p:nvPr>
        </p:nvSpPr>
        <p:spPr>
          <a:xfrm>
            <a:off x="686104" y="1200150"/>
            <a:ext cx="3809700" cy="3429000"/>
          </a:xfrm>
          <a:prstGeom prst="rect">
            <a:avLst/>
          </a:prstGeom>
          <a:noFill/>
          <a:ln>
            <a:noFill/>
          </a:ln>
        </p:spPr>
        <p:txBody>
          <a:bodyPr spcFirstLastPara="1" wrap="square" lIns="91425" tIns="91425" rIns="91425" bIns="91425" anchor="t" anchorCtr="0">
            <a:noAutofit/>
          </a:bodyPr>
          <a:lstStyle>
            <a:lvl1pPr marL="457200" marR="0" lvl="0" indent="-355600" algn="l" rtl="0">
              <a:lnSpc>
                <a:spcPct val="100000"/>
              </a:lnSpc>
              <a:spcBef>
                <a:spcPts val="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1pPr>
            <a:lvl2pPr marL="914400" marR="0" lvl="1" indent="-342900" algn="l" rtl="0">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2pPr>
            <a:lvl3pPr marL="1371600" marR="0" lvl="2" indent="-330200" algn="l" rtl="0">
              <a:lnSpc>
                <a:spcPct val="100000"/>
              </a:lnSpc>
              <a:spcBef>
                <a:spcPts val="12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3pPr>
            <a:lvl4pPr marL="1828800" marR="0" lvl="3" indent="-317500"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4pPr>
            <a:lvl5pPr marL="2286000" marR="0" lvl="4" indent="-330200" algn="l" rtl="0">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
        <p:nvSpPr>
          <p:cNvPr id="512" name="Google Shape;512;p88"/>
          <p:cNvSpPr txBox="1">
            <a:spLocks noGrp="1"/>
          </p:cNvSpPr>
          <p:nvPr>
            <p:ph type="body" idx="2"/>
          </p:nvPr>
        </p:nvSpPr>
        <p:spPr>
          <a:xfrm>
            <a:off x="4648200" y="1200150"/>
            <a:ext cx="3810300" cy="3429000"/>
          </a:xfrm>
          <a:prstGeom prst="rect">
            <a:avLst/>
          </a:prstGeom>
          <a:noFill/>
          <a:ln>
            <a:noFill/>
          </a:ln>
        </p:spPr>
        <p:txBody>
          <a:bodyPr spcFirstLastPara="1" wrap="square" lIns="91425" tIns="91425" rIns="91425" bIns="91425" anchor="t" anchorCtr="0">
            <a:noAutofit/>
          </a:bodyPr>
          <a:lstStyle>
            <a:lvl1pPr marL="457200" marR="0" lvl="0" indent="-355600" algn="l" rtl="0">
              <a:lnSpc>
                <a:spcPct val="100000"/>
              </a:lnSpc>
              <a:spcBef>
                <a:spcPts val="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1pPr>
            <a:lvl2pPr marL="914400" marR="0" lvl="1" indent="-342900" algn="l" rtl="0">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2pPr>
            <a:lvl3pPr marL="1371600" marR="0" lvl="2" indent="-330200" algn="l" rtl="0">
              <a:lnSpc>
                <a:spcPct val="100000"/>
              </a:lnSpc>
              <a:spcBef>
                <a:spcPts val="12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3pPr>
            <a:lvl4pPr marL="1828800" marR="0" lvl="3" indent="-317500"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4pPr>
            <a:lvl5pPr marL="2286000" marR="0" lvl="4" indent="-330200" algn="l" rtl="0">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
        <p:nvSpPr>
          <p:cNvPr id="513" name="Google Shape;513;p88"/>
          <p:cNvSpPr txBox="1">
            <a:spLocks noGrp="1"/>
          </p:cNvSpPr>
          <p:nvPr>
            <p:ph type="dt" idx="10"/>
          </p:nvPr>
        </p:nvSpPr>
        <p:spPr>
          <a:xfrm>
            <a:off x="152400" y="4904418"/>
            <a:ext cx="2133600" cy="1248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514" name="Google Shape;514;p88"/>
          <p:cNvSpPr txBox="1">
            <a:spLocks noGrp="1"/>
          </p:cNvSpPr>
          <p:nvPr>
            <p:ph type="ftr" idx="11"/>
          </p:nvPr>
        </p:nvSpPr>
        <p:spPr>
          <a:xfrm>
            <a:off x="3124200" y="4904418"/>
            <a:ext cx="2895600" cy="1248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515" name="Google Shape;515;p88"/>
          <p:cNvSpPr txBox="1">
            <a:spLocks noGrp="1"/>
          </p:cNvSpPr>
          <p:nvPr>
            <p:ph type="sldNum" idx="12"/>
          </p:nvPr>
        </p:nvSpPr>
        <p:spPr>
          <a:xfrm>
            <a:off x="6858000" y="4904418"/>
            <a:ext cx="2133600" cy="1248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516" name="Google Shape;516;p88"/>
          <p:cNvSpPr txBox="1">
            <a:spLocks noGrp="1"/>
          </p:cNvSpPr>
          <p:nvPr>
            <p:ph type="title"/>
          </p:nvPr>
        </p:nvSpPr>
        <p:spPr>
          <a:xfrm>
            <a:off x="686104" y="342900"/>
            <a:ext cx="7772400" cy="6858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0067B9"/>
              </a:buClr>
              <a:buSzPts val="1400"/>
              <a:buFont typeface="Cabin"/>
              <a:buNone/>
              <a:defRPr sz="2800" b="0" i="0" u="none" strike="noStrike" cap="none">
                <a:solidFill>
                  <a:srgbClr val="0067B9"/>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Blue/Gray 1 Content + Bottom Photo">
  <p:cSld name="Blue/Gray 1 Content + Bottom Photo">
    <p:bg>
      <p:bgPr>
        <a:solidFill>
          <a:srgbClr val="CFCDC9"/>
        </a:solidFill>
        <a:effectLst/>
      </p:bgPr>
    </p:bg>
    <p:spTree>
      <p:nvGrpSpPr>
        <p:cNvPr id="1" name="Shape 517"/>
        <p:cNvGrpSpPr/>
        <p:nvPr/>
      </p:nvGrpSpPr>
      <p:grpSpPr>
        <a:xfrm>
          <a:off x="0" y="0"/>
          <a:ext cx="0" cy="0"/>
          <a:chOff x="0" y="0"/>
          <a:chExt cx="0" cy="0"/>
        </a:xfrm>
      </p:grpSpPr>
      <p:sp>
        <p:nvSpPr>
          <p:cNvPr id="518" name="Google Shape;518;p89"/>
          <p:cNvSpPr>
            <a:spLocks noGrp="1"/>
          </p:cNvSpPr>
          <p:nvPr>
            <p:ph type="pic" idx="2"/>
          </p:nvPr>
        </p:nvSpPr>
        <p:spPr>
          <a:xfrm>
            <a:off x="152400" y="2571750"/>
            <a:ext cx="8839200" cy="2457600"/>
          </a:xfrm>
          <a:prstGeom prst="rect">
            <a:avLst/>
          </a:prstGeom>
          <a:solidFill>
            <a:schemeClr val="lt1"/>
          </a:solidFill>
          <a:ln>
            <a:noFill/>
          </a:ln>
        </p:spPr>
        <p:txBody>
          <a:bodyPr spcFirstLastPara="1" wrap="square" lIns="91425" tIns="91425" rIns="91425" bIns="91425" anchor="t" anchorCtr="0">
            <a:noAutofit/>
          </a:bodyPr>
          <a:lstStyle>
            <a:lvl1pPr marR="0" lvl="0" algn="l" rtl="0">
              <a:lnSpc>
                <a:spcPct val="100000"/>
              </a:lnSpc>
              <a:spcBef>
                <a:spcPts val="240"/>
              </a:spcBef>
              <a:spcAft>
                <a:spcPts val="0"/>
              </a:spcAft>
              <a:buClr>
                <a:srgbClr val="6C6463"/>
              </a:buClr>
              <a:buSzPts val="1400"/>
              <a:buFont typeface="Arial"/>
              <a:buNone/>
              <a:defRPr sz="12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2pPr>
            <a:lvl3pPr marR="0" lvl="2" algn="l" rtl="0">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R="0" lvl="3" algn="l" rtl="0">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R="0" lvl="4"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519" name="Google Shape;519;p89"/>
          <p:cNvSpPr txBox="1">
            <a:spLocks noGrp="1"/>
          </p:cNvSpPr>
          <p:nvPr>
            <p:ph type="body" idx="1"/>
          </p:nvPr>
        </p:nvSpPr>
        <p:spPr>
          <a:xfrm rot="-5400000">
            <a:off x="7870634" y="3508049"/>
            <a:ext cx="2057400" cy="184800"/>
          </a:xfrm>
          <a:prstGeom prst="rect">
            <a:avLst/>
          </a:prstGeom>
          <a:noFill/>
          <a:ln>
            <a:noFill/>
          </a:ln>
        </p:spPr>
        <p:txBody>
          <a:bodyPr spcFirstLastPara="1" wrap="square" lIns="91425" tIns="91425" rIns="91425" bIns="91425" anchor="t" anchorCtr="0">
            <a:noAutofit/>
          </a:bodyPr>
          <a:lstStyle>
            <a:lvl1pPr marL="457200" marR="0" lvl="0" indent="-228600" algn="r" rtl="0">
              <a:lnSpc>
                <a:spcPct val="100000"/>
              </a:lnSpc>
              <a:spcBef>
                <a:spcPts val="0"/>
              </a:spcBef>
              <a:spcAft>
                <a:spcPts val="0"/>
              </a:spcAft>
              <a:buClr>
                <a:srgbClr val="FFFFFF"/>
              </a:buClr>
              <a:buSzPts val="2000"/>
              <a:buFont typeface="Arial"/>
              <a:buNone/>
              <a:defRPr sz="600" b="0" i="0" u="none" strike="noStrike" cap="none">
                <a:solidFill>
                  <a:srgbClr val="FFFFFF"/>
                </a:solidFill>
                <a:latin typeface="Cabin"/>
                <a:ea typeface="Cabin"/>
                <a:cs typeface="Cabin"/>
                <a:sym typeface="Cabin"/>
              </a:defRPr>
            </a:lvl1pPr>
            <a:lvl2pPr marL="914400" marR="0" lvl="1" indent="-228600" algn="l" rtl="0">
              <a:lnSpc>
                <a:spcPct val="100000"/>
              </a:lnSpc>
              <a:spcBef>
                <a:spcPts val="1200"/>
              </a:spcBef>
              <a:spcAft>
                <a:spcPts val="0"/>
              </a:spcAft>
              <a:buClr>
                <a:schemeClr val="lt1"/>
              </a:buClr>
              <a:buSzPts val="2000"/>
              <a:buFont typeface="Arial"/>
              <a:buNone/>
              <a:defRPr sz="1800" b="0" i="0" u="none" strike="noStrike" cap="none">
                <a:solidFill>
                  <a:schemeClr val="lt1"/>
                </a:solidFill>
                <a:latin typeface="Cabin"/>
                <a:ea typeface="Cabin"/>
                <a:cs typeface="Cabin"/>
                <a:sym typeface="Cabin"/>
              </a:defRPr>
            </a:lvl2pPr>
            <a:lvl3pPr marL="1371600" marR="0" lvl="2" indent="-228600" algn="l" rtl="0">
              <a:lnSpc>
                <a:spcPct val="100000"/>
              </a:lnSpc>
              <a:spcBef>
                <a:spcPts val="1200"/>
              </a:spcBef>
              <a:spcAft>
                <a:spcPts val="0"/>
              </a:spcAft>
              <a:buClr>
                <a:schemeClr val="lt1"/>
              </a:buClr>
              <a:buSzPts val="1800"/>
              <a:buFont typeface="Arial"/>
              <a:buNone/>
              <a:defRPr sz="1600" b="0" i="0" u="none" strike="noStrike" cap="none">
                <a:solidFill>
                  <a:schemeClr val="lt1"/>
                </a:solidFill>
                <a:latin typeface="Cabin"/>
                <a:ea typeface="Cabin"/>
                <a:cs typeface="Cabin"/>
                <a:sym typeface="Cabin"/>
              </a:defRPr>
            </a:lvl3pPr>
            <a:lvl4pPr marL="1828800" marR="0" lvl="3" indent="-228600" algn="l" rtl="0">
              <a:lnSpc>
                <a:spcPct val="100000"/>
              </a:lnSpc>
              <a:spcBef>
                <a:spcPts val="280"/>
              </a:spcBef>
              <a:spcAft>
                <a:spcPts val="0"/>
              </a:spcAft>
              <a:buClr>
                <a:schemeClr val="lt1"/>
              </a:buClr>
              <a:buSzPts val="1600"/>
              <a:buFont typeface="Arial"/>
              <a:buNone/>
              <a:defRPr sz="1400" b="0" i="0" u="none" strike="noStrike" cap="none">
                <a:solidFill>
                  <a:schemeClr val="lt1"/>
                </a:solidFill>
                <a:latin typeface="Cabin"/>
                <a:ea typeface="Cabin"/>
                <a:cs typeface="Cabin"/>
                <a:sym typeface="Cabin"/>
              </a:defRPr>
            </a:lvl4pPr>
            <a:lvl5pPr marL="2286000" marR="0" lvl="4" indent="-228600" algn="l" rtl="0">
              <a:lnSpc>
                <a:spcPct val="100000"/>
              </a:lnSpc>
              <a:spcBef>
                <a:spcPts val="240"/>
              </a:spcBef>
              <a:spcAft>
                <a:spcPts val="0"/>
              </a:spcAft>
              <a:buClr>
                <a:schemeClr val="lt1"/>
              </a:buClr>
              <a:buSzPts val="1400"/>
              <a:buFont typeface="Arial"/>
              <a:buNone/>
              <a:defRPr sz="1200" b="0" i="0" u="none" strike="noStrike" cap="none">
                <a:solidFill>
                  <a:schemeClr val="lt1"/>
                </a:solidFill>
                <a:latin typeface="Cabin"/>
                <a:ea typeface="Cabin"/>
                <a:cs typeface="Cabin"/>
                <a:sym typeface="Cabi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520" name="Google Shape;520;p89"/>
          <p:cNvSpPr txBox="1">
            <a:spLocks noGrp="1"/>
          </p:cNvSpPr>
          <p:nvPr>
            <p:ph type="body" idx="3"/>
          </p:nvPr>
        </p:nvSpPr>
        <p:spPr>
          <a:xfrm>
            <a:off x="685800" y="1200150"/>
            <a:ext cx="7772400" cy="1200000"/>
          </a:xfrm>
          <a:prstGeom prst="rect">
            <a:avLst/>
          </a:prstGeom>
          <a:noFill/>
          <a:ln>
            <a:noFill/>
          </a:ln>
        </p:spPr>
        <p:txBody>
          <a:bodyPr spcFirstLastPara="1" wrap="square" lIns="91425" tIns="91425" rIns="91425" bIns="91425" anchor="t" anchorCtr="0">
            <a:noAutofit/>
          </a:bodyPr>
          <a:lstStyle>
            <a:lvl1pPr marL="457200" marR="0" lvl="0" indent="-355600" algn="l" rtl="0">
              <a:lnSpc>
                <a:spcPct val="100000"/>
              </a:lnSpc>
              <a:spcBef>
                <a:spcPts val="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1pPr>
            <a:lvl2pPr marL="914400" marR="0" lvl="1" indent="-355600" algn="l" rtl="0">
              <a:lnSpc>
                <a:spcPct val="100000"/>
              </a:lnSpc>
              <a:spcBef>
                <a:spcPts val="120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2pPr>
            <a:lvl3pPr marL="1371600" marR="0" lvl="2" indent="-342900" algn="l" rtl="0">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L="1828800" marR="0" lvl="3" indent="-330200" algn="l" rtl="0">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L="2286000" marR="0" lvl="4" indent="-317500" algn="l" rtl="0">
              <a:lnSpc>
                <a:spcPct val="100000"/>
              </a:lnSpc>
              <a:spcBef>
                <a:spcPts val="280"/>
              </a:spcBef>
              <a:spcAft>
                <a:spcPts val="0"/>
              </a:spcAft>
              <a:buClr>
                <a:srgbClr val="FFFFFF"/>
              </a:buClr>
              <a:buSzPts val="1400"/>
              <a:buFont typeface="Arial"/>
              <a:buChar char="»"/>
              <a:defRPr sz="1400" b="0" i="0" u="none" strike="noStrike" cap="none">
                <a:solidFill>
                  <a:srgbClr val="FFFFFF"/>
                </a:solidFill>
                <a:latin typeface="Cabin"/>
                <a:ea typeface="Cabin"/>
                <a:cs typeface="Cabin"/>
                <a:sym typeface="Cabi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521" name="Google Shape;521;p89"/>
          <p:cNvSpPr txBox="1">
            <a:spLocks noGrp="1"/>
          </p:cNvSpPr>
          <p:nvPr>
            <p:ph type="dt" idx="10"/>
          </p:nvPr>
        </p:nvSpPr>
        <p:spPr>
          <a:xfrm>
            <a:off x="152400" y="4890700"/>
            <a:ext cx="2133600" cy="1386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rgbClr val="FFFFFF"/>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522" name="Google Shape;522;p89"/>
          <p:cNvSpPr txBox="1">
            <a:spLocks noGrp="1"/>
          </p:cNvSpPr>
          <p:nvPr>
            <p:ph type="ftr" idx="11"/>
          </p:nvPr>
        </p:nvSpPr>
        <p:spPr>
          <a:xfrm>
            <a:off x="3124200" y="4890700"/>
            <a:ext cx="2895600" cy="1386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600" b="0" i="0" u="none" strike="noStrike" cap="none">
                <a:solidFill>
                  <a:srgbClr val="FFFFFF"/>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523" name="Google Shape;523;p89"/>
          <p:cNvSpPr txBox="1">
            <a:spLocks noGrp="1"/>
          </p:cNvSpPr>
          <p:nvPr>
            <p:ph type="sldNum" idx="12"/>
          </p:nvPr>
        </p:nvSpPr>
        <p:spPr>
          <a:xfrm>
            <a:off x="6858000" y="4890700"/>
            <a:ext cx="2133600" cy="1386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524" name="Google Shape;524;p89"/>
          <p:cNvSpPr txBox="1">
            <a:spLocks noGrp="1"/>
          </p:cNvSpPr>
          <p:nvPr>
            <p:ph type="title"/>
          </p:nvPr>
        </p:nvSpPr>
        <p:spPr>
          <a:xfrm>
            <a:off x="686104" y="342900"/>
            <a:ext cx="7772400" cy="6858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0067B9"/>
              </a:buClr>
              <a:buSzPts val="1400"/>
              <a:buFont typeface="Cabin"/>
              <a:buNone/>
              <a:defRPr sz="2800" b="0" i="0" u="none" strike="noStrike" cap="none">
                <a:solidFill>
                  <a:srgbClr val="0067B9"/>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Blue/Gray 1 Content + Right Photo">
  <p:cSld name="Blue/Gray 1 Content + Right Photo">
    <p:bg>
      <p:bgPr>
        <a:solidFill>
          <a:srgbClr val="CFCDC9"/>
        </a:solidFill>
        <a:effectLst/>
      </p:bgPr>
    </p:bg>
    <p:spTree>
      <p:nvGrpSpPr>
        <p:cNvPr id="1" name="Shape 525"/>
        <p:cNvGrpSpPr/>
        <p:nvPr/>
      </p:nvGrpSpPr>
      <p:grpSpPr>
        <a:xfrm>
          <a:off x="0" y="0"/>
          <a:ext cx="0" cy="0"/>
          <a:chOff x="0" y="0"/>
          <a:chExt cx="0" cy="0"/>
        </a:xfrm>
      </p:grpSpPr>
      <p:sp>
        <p:nvSpPr>
          <p:cNvPr id="526" name="Google Shape;526;p90"/>
          <p:cNvSpPr>
            <a:spLocks noGrp="1"/>
          </p:cNvSpPr>
          <p:nvPr>
            <p:ph type="pic" idx="2"/>
          </p:nvPr>
        </p:nvSpPr>
        <p:spPr>
          <a:xfrm>
            <a:off x="4572000" y="114300"/>
            <a:ext cx="4419600" cy="4914900"/>
          </a:xfrm>
          <a:prstGeom prst="rect">
            <a:avLst/>
          </a:prstGeom>
          <a:solidFill>
            <a:srgbClr val="FFFFFF"/>
          </a:solidFill>
          <a:ln>
            <a:noFill/>
          </a:ln>
        </p:spPr>
        <p:txBody>
          <a:bodyPr spcFirstLastPara="1" wrap="square" lIns="91425" tIns="91425" rIns="91425" bIns="91425" anchor="t" anchorCtr="0">
            <a:noAutofit/>
          </a:bodyPr>
          <a:lstStyle>
            <a:lvl1pPr marR="0" lvl="0" algn="l" rtl="0">
              <a:lnSpc>
                <a:spcPct val="100000"/>
              </a:lnSpc>
              <a:spcBef>
                <a:spcPts val="240"/>
              </a:spcBef>
              <a:spcAft>
                <a:spcPts val="0"/>
              </a:spcAft>
              <a:buClr>
                <a:srgbClr val="6C6463"/>
              </a:buClr>
              <a:buSzPts val="1400"/>
              <a:buFont typeface="Arial"/>
              <a:buNone/>
              <a:defRPr sz="12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2pPr>
            <a:lvl3pPr marR="0" lvl="2" algn="l" rtl="0">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R="0" lvl="3" algn="l" rtl="0">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R="0" lvl="4"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527" name="Google Shape;527;p90"/>
          <p:cNvSpPr txBox="1">
            <a:spLocks noGrp="1"/>
          </p:cNvSpPr>
          <p:nvPr>
            <p:ph type="dt" idx="10"/>
          </p:nvPr>
        </p:nvSpPr>
        <p:spPr>
          <a:xfrm>
            <a:off x="152400" y="4890700"/>
            <a:ext cx="2133600" cy="1386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528" name="Google Shape;528;p90"/>
          <p:cNvSpPr txBox="1">
            <a:spLocks noGrp="1"/>
          </p:cNvSpPr>
          <p:nvPr>
            <p:ph type="sldNum" idx="12"/>
          </p:nvPr>
        </p:nvSpPr>
        <p:spPr>
          <a:xfrm>
            <a:off x="6858000" y="4890700"/>
            <a:ext cx="2133600" cy="1386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529" name="Google Shape;529;p90"/>
          <p:cNvSpPr txBox="1">
            <a:spLocks noGrp="1"/>
          </p:cNvSpPr>
          <p:nvPr>
            <p:ph type="body" idx="1"/>
          </p:nvPr>
        </p:nvSpPr>
        <p:spPr>
          <a:xfrm>
            <a:off x="685800" y="1543050"/>
            <a:ext cx="3657600" cy="3086100"/>
          </a:xfrm>
          <a:prstGeom prst="rect">
            <a:avLst/>
          </a:prstGeom>
          <a:noFill/>
          <a:ln>
            <a:noFill/>
          </a:ln>
        </p:spPr>
        <p:txBody>
          <a:bodyPr spcFirstLastPara="1" wrap="square" lIns="91425" tIns="91425" rIns="91425" bIns="91425" anchor="t" anchorCtr="0">
            <a:noAutofit/>
          </a:bodyPr>
          <a:lstStyle>
            <a:lvl1pPr marL="457200" marR="0" lvl="0" indent="-355600" algn="l" rtl="0">
              <a:lnSpc>
                <a:spcPct val="100000"/>
              </a:lnSpc>
              <a:spcBef>
                <a:spcPts val="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1pPr>
            <a:lvl2pPr marL="914400" marR="0" lvl="1" indent="-342900" algn="l" rtl="0">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2pPr>
            <a:lvl3pPr marL="1371600" marR="0" lvl="2" indent="-330200" algn="l" rtl="0">
              <a:lnSpc>
                <a:spcPct val="100000"/>
              </a:lnSpc>
              <a:spcBef>
                <a:spcPts val="12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3pPr>
            <a:lvl4pPr marL="1828800" marR="0" lvl="3" indent="-317500"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4pPr>
            <a:lvl5pPr marL="2286000" marR="0" lvl="4" indent="-317500" algn="l" rtl="0">
              <a:lnSpc>
                <a:spcPct val="100000"/>
              </a:lnSpc>
              <a:spcBef>
                <a:spcPts val="280"/>
              </a:spcBef>
              <a:spcAft>
                <a:spcPts val="0"/>
              </a:spcAft>
              <a:buClr>
                <a:srgbClr val="FFFFFF"/>
              </a:buClr>
              <a:buSzPts val="1400"/>
              <a:buFont typeface="Arial"/>
              <a:buChar char="»"/>
              <a:defRPr sz="1400" b="0" i="0" u="none" strike="noStrike" cap="none">
                <a:solidFill>
                  <a:srgbClr val="FFFFFF"/>
                </a:solidFill>
                <a:latin typeface="Cabin"/>
                <a:ea typeface="Cabin"/>
                <a:cs typeface="Cabin"/>
                <a:sym typeface="Cabi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530" name="Google Shape;530;p90"/>
          <p:cNvSpPr txBox="1">
            <a:spLocks noGrp="1"/>
          </p:cNvSpPr>
          <p:nvPr>
            <p:ph type="title"/>
          </p:nvPr>
        </p:nvSpPr>
        <p:spPr>
          <a:xfrm>
            <a:off x="685800" y="306153"/>
            <a:ext cx="3657300" cy="10425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0067B9"/>
              </a:buClr>
              <a:buSzPts val="1400"/>
              <a:buFont typeface="Cabin"/>
              <a:buNone/>
              <a:defRPr sz="2800" b="0" i="0" u="none" strike="noStrike" cap="none">
                <a:solidFill>
                  <a:srgbClr val="0067B9"/>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31" name="Google Shape;531;p90"/>
          <p:cNvSpPr txBox="1">
            <a:spLocks noGrp="1"/>
          </p:cNvSpPr>
          <p:nvPr>
            <p:ph type="body" idx="3"/>
          </p:nvPr>
        </p:nvSpPr>
        <p:spPr>
          <a:xfrm rot="-5400000">
            <a:off x="7870634" y="1050599"/>
            <a:ext cx="2057400" cy="184800"/>
          </a:xfrm>
          <a:prstGeom prst="rect">
            <a:avLst/>
          </a:prstGeom>
          <a:noFill/>
          <a:ln>
            <a:noFill/>
          </a:ln>
        </p:spPr>
        <p:txBody>
          <a:bodyPr spcFirstLastPara="1" wrap="square" lIns="91425" tIns="91425" rIns="91425" bIns="91425" anchor="t" anchorCtr="0">
            <a:noAutofit/>
          </a:bodyPr>
          <a:lstStyle>
            <a:lvl1pPr marL="457200" marR="0" lvl="0" indent="-228600" algn="r" rtl="0">
              <a:lnSpc>
                <a:spcPct val="100000"/>
              </a:lnSpc>
              <a:spcBef>
                <a:spcPts val="0"/>
              </a:spcBef>
              <a:spcAft>
                <a:spcPts val="0"/>
              </a:spcAft>
              <a:buClr>
                <a:srgbClr val="FFFFFF"/>
              </a:buClr>
              <a:buSzPts val="2000"/>
              <a:buFont typeface="Arial"/>
              <a:buNone/>
              <a:defRPr sz="600" b="0" i="0" u="none" strike="noStrike" cap="none">
                <a:solidFill>
                  <a:srgbClr val="FFFFFF"/>
                </a:solidFill>
                <a:latin typeface="Cabin"/>
                <a:ea typeface="Cabin"/>
                <a:cs typeface="Cabin"/>
                <a:sym typeface="Cabin"/>
              </a:defRPr>
            </a:lvl1pPr>
            <a:lvl2pPr marL="914400" marR="0" lvl="1" indent="-228600" algn="l" rtl="0">
              <a:lnSpc>
                <a:spcPct val="100000"/>
              </a:lnSpc>
              <a:spcBef>
                <a:spcPts val="1200"/>
              </a:spcBef>
              <a:spcAft>
                <a:spcPts val="0"/>
              </a:spcAft>
              <a:buClr>
                <a:schemeClr val="lt1"/>
              </a:buClr>
              <a:buSzPts val="2000"/>
              <a:buFont typeface="Arial"/>
              <a:buNone/>
              <a:defRPr sz="1800" b="0" i="0" u="none" strike="noStrike" cap="none">
                <a:solidFill>
                  <a:schemeClr val="lt1"/>
                </a:solidFill>
                <a:latin typeface="Cabin"/>
                <a:ea typeface="Cabin"/>
                <a:cs typeface="Cabin"/>
                <a:sym typeface="Cabin"/>
              </a:defRPr>
            </a:lvl2pPr>
            <a:lvl3pPr marL="1371600" marR="0" lvl="2" indent="-228600" algn="l" rtl="0">
              <a:lnSpc>
                <a:spcPct val="100000"/>
              </a:lnSpc>
              <a:spcBef>
                <a:spcPts val="1200"/>
              </a:spcBef>
              <a:spcAft>
                <a:spcPts val="0"/>
              </a:spcAft>
              <a:buClr>
                <a:schemeClr val="lt1"/>
              </a:buClr>
              <a:buSzPts val="1800"/>
              <a:buFont typeface="Arial"/>
              <a:buNone/>
              <a:defRPr sz="1600" b="0" i="0" u="none" strike="noStrike" cap="none">
                <a:solidFill>
                  <a:schemeClr val="lt1"/>
                </a:solidFill>
                <a:latin typeface="Cabin"/>
                <a:ea typeface="Cabin"/>
                <a:cs typeface="Cabin"/>
                <a:sym typeface="Cabin"/>
              </a:defRPr>
            </a:lvl3pPr>
            <a:lvl4pPr marL="1828800" marR="0" lvl="3" indent="-228600" algn="l" rtl="0">
              <a:lnSpc>
                <a:spcPct val="100000"/>
              </a:lnSpc>
              <a:spcBef>
                <a:spcPts val="280"/>
              </a:spcBef>
              <a:spcAft>
                <a:spcPts val="0"/>
              </a:spcAft>
              <a:buClr>
                <a:schemeClr val="lt1"/>
              </a:buClr>
              <a:buSzPts val="1600"/>
              <a:buFont typeface="Arial"/>
              <a:buNone/>
              <a:defRPr sz="1400" b="0" i="0" u="none" strike="noStrike" cap="none">
                <a:solidFill>
                  <a:schemeClr val="lt1"/>
                </a:solidFill>
                <a:latin typeface="Cabin"/>
                <a:ea typeface="Cabin"/>
                <a:cs typeface="Cabin"/>
                <a:sym typeface="Cabin"/>
              </a:defRPr>
            </a:lvl4pPr>
            <a:lvl5pPr marL="2286000" marR="0" lvl="4" indent="-228600" algn="l" rtl="0">
              <a:lnSpc>
                <a:spcPct val="100000"/>
              </a:lnSpc>
              <a:spcBef>
                <a:spcPts val="240"/>
              </a:spcBef>
              <a:spcAft>
                <a:spcPts val="0"/>
              </a:spcAft>
              <a:buClr>
                <a:schemeClr val="lt1"/>
              </a:buClr>
              <a:buSzPts val="1400"/>
              <a:buFont typeface="Arial"/>
              <a:buNone/>
              <a:defRPr sz="1200" b="0" i="0" u="none" strike="noStrike" cap="none">
                <a:solidFill>
                  <a:schemeClr val="lt1"/>
                </a:solidFill>
                <a:latin typeface="Cabin"/>
                <a:ea typeface="Cabin"/>
                <a:cs typeface="Cabin"/>
                <a:sym typeface="Cabi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Blue/Gray Title Only">
  <p:cSld name="Blue/Gray Title Only">
    <p:bg>
      <p:bgPr>
        <a:solidFill>
          <a:srgbClr val="CFCDC9"/>
        </a:solidFill>
        <a:effectLst/>
      </p:bgPr>
    </p:bg>
    <p:spTree>
      <p:nvGrpSpPr>
        <p:cNvPr id="1" name="Shape 532"/>
        <p:cNvGrpSpPr/>
        <p:nvPr/>
      </p:nvGrpSpPr>
      <p:grpSpPr>
        <a:xfrm>
          <a:off x="0" y="0"/>
          <a:ext cx="0" cy="0"/>
          <a:chOff x="0" y="0"/>
          <a:chExt cx="0" cy="0"/>
        </a:xfrm>
      </p:grpSpPr>
      <p:sp>
        <p:nvSpPr>
          <p:cNvPr id="533" name="Google Shape;533;p91"/>
          <p:cNvSpPr>
            <a:spLocks noGrp="1"/>
          </p:cNvSpPr>
          <p:nvPr>
            <p:ph type="pic" idx="2"/>
          </p:nvPr>
        </p:nvSpPr>
        <p:spPr>
          <a:xfrm>
            <a:off x="152400" y="114300"/>
            <a:ext cx="4419600" cy="4914900"/>
          </a:xfrm>
          <a:prstGeom prst="rect">
            <a:avLst/>
          </a:prstGeom>
          <a:solidFill>
            <a:srgbClr val="FFFFFF"/>
          </a:solidFill>
          <a:ln>
            <a:noFill/>
          </a:ln>
        </p:spPr>
        <p:txBody>
          <a:bodyPr spcFirstLastPara="1" wrap="square" lIns="91425" tIns="91425" rIns="91425" bIns="91425" anchor="t" anchorCtr="0">
            <a:noAutofit/>
          </a:bodyPr>
          <a:lstStyle>
            <a:lvl1pPr marR="0" lvl="0" algn="l" rtl="0">
              <a:lnSpc>
                <a:spcPct val="100000"/>
              </a:lnSpc>
              <a:spcBef>
                <a:spcPts val="240"/>
              </a:spcBef>
              <a:spcAft>
                <a:spcPts val="0"/>
              </a:spcAft>
              <a:buClr>
                <a:srgbClr val="6C6463"/>
              </a:buClr>
              <a:buSzPts val="1400"/>
              <a:buFont typeface="Arial"/>
              <a:buNone/>
              <a:defRPr sz="12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2pPr>
            <a:lvl3pPr marR="0" lvl="2" algn="l" rtl="0">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R="0" lvl="3" algn="l" rtl="0">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R="0" lvl="4"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534" name="Google Shape;534;p91"/>
          <p:cNvSpPr txBox="1">
            <a:spLocks noGrp="1"/>
          </p:cNvSpPr>
          <p:nvPr>
            <p:ph type="dt" idx="10"/>
          </p:nvPr>
        </p:nvSpPr>
        <p:spPr>
          <a:xfrm>
            <a:off x="152400" y="4890700"/>
            <a:ext cx="2133600" cy="1386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chemeClr val="lt1"/>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535" name="Google Shape;535;p91"/>
          <p:cNvSpPr txBox="1">
            <a:spLocks noGrp="1"/>
          </p:cNvSpPr>
          <p:nvPr>
            <p:ph type="sldNum" idx="12"/>
          </p:nvPr>
        </p:nvSpPr>
        <p:spPr>
          <a:xfrm>
            <a:off x="6858000" y="4890700"/>
            <a:ext cx="2133600" cy="1386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536" name="Google Shape;536;p91"/>
          <p:cNvSpPr txBox="1">
            <a:spLocks noGrp="1"/>
          </p:cNvSpPr>
          <p:nvPr>
            <p:ph type="body" idx="1"/>
          </p:nvPr>
        </p:nvSpPr>
        <p:spPr>
          <a:xfrm rot="-5400000">
            <a:off x="3451034" y="1050599"/>
            <a:ext cx="2057400" cy="184800"/>
          </a:xfrm>
          <a:prstGeom prst="rect">
            <a:avLst/>
          </a:prstGeom>
          <a:noFill/>
          <a:ln>
            <a:noFill/>
          </a:ln>
        </p:spPr>
        <p:txBody>
          <a:bodyPr spcFirstLastPara="1" wrap="square" lIns="91425" tIns="91425" rIns="91425" bIns="91425" anchor="t" anchorCtr="0">
            <a:noAutofit/>
          </a:bodyPr>
          <a:lstStyle>
            <a:lvl1pPr marL="457200" marR="0" lvl="0" indent="-228600" algn="r" rtl="0">
              <a:lnSpc>
                <a:spcPct val="100000"/>
              </a:lnSpc>
              <a:spcBef>
                <a:spcPts val="0"/>
              </a:spcBef>
              <a:spcAft>
                <a:spcPts val="0"/>
              </a:spcAft>
              <a:buClr>
                <a:srgbClr val="FFFFFF"/>
              </a:buClr>
              <a:buSzPts val="2000"/>
              <a:buFont typeface="Arial"/>
              <a:buNone/>
              <a:defRPr sz="600" b="0" i="0" u="none" strike="noStrike" cap="none">
                <a:solidFill>
                  <a:srgbClr val="FFFFFF"/>
                </a:solidFill>
                <a:latin typeface="Cabin"/>
                <a:ea typeface="Cabin"/>
                <a:cs typeface="Cabin"/>
                <a:sym typeface="Cabin"/>
              </a:defRPr>
            </a:lvl1pPr>
            <a:lvl2pPr marL="914400" marR="0" lvl="1" indent="-228600" algn="l" rtl="0">
              <a:lnSpc>
                <a:spcPct val="100000"/>
              </a:lnSpc>
              <a:spcBef>
                <a:spcPts val="1200"/>
              </a:spcBef>
              <a:spcAft>
                <a:spcPts val="0"/>
              </a:spcAft>
              <a:buClr>
                <a:schemeClr val="lt1"/>
              </a:buClr>
              <a:buSzPts val="2000"/>
              <a:buFont typeface="Arial"/>
              <a:buNone/>
              <a:defRPr sz="1800" b="0" i="0" u="none" strike="noStrike" cap="none">
                <a:solidFill>
                  <a:schemeClr val="lt1"/>
                </a:solidFill>
                <a:latin typeface="Cabin"/>
                <a:ea typeface="Cabin"/>
                <a:cs typeface="Cabin"/>
                <a:sym typeface="Cabin"/>
              </a:defRPr>
            </a:lvl2pPr>
            <a:lvl3pPr marL="1371600" marR="0" lvl="2" indent="-228600" algn="l" rtl="0">
              <a:lnSpc>
                <a:spcPct val="100000"/>
              </a:lnSpc>
              <a:spcBef>
                <a:spcPts val="1200"/>
              </a:spcBef>
              <a:spcAft>
                <a:spcPts val="0"/>
              </a:spcAft>
              <a:buClr>
                <a:schemeClr val="lt1"/>
              </a:buClr>
              <a:buSzPts val="1800"/>
              <a:buFont typeface="Arial"/>
              <a:buNone/>
              <a:defRPr sz="1600" b="0" i="0" u="none" strike="noStrike" cap="none">
                <a:solidFill>
                  <a:schemeClr val="lt1"/>
                </a:solidFill>
                <a:latin typeface="Cabin"/>
                <a:ea typeface="Cabin"/>
                <a:cs typeface="Cabin"/>
                <a:sym typeface="Cabin"/>
              </a:defRPr>
            </a:lvl3pPr>
            <a:lvl4pPr marL="1828800" marR="0" lvl="3" indent="-228600" algn="l" rtl="0">
              <a:lnSpc>
                <a:spcPct val="100000"/>
              </a:lnSpc>
              <a:spcBef>
                <a:spcPts val="280"/>
              </a:spcBef>
              <a:spcAft>
                <a:spcPts val="0"/>
              </a:spcAft>
              <a:buClr>
                <a:schemeClr val="lt1"/>
              </a:buClr>
              <a:buSzPts val="1600"/>
              <a:buFont typeface="Arial"/>
              <a:buNone/>
              <a:defRPr sz="1400" b="0" i="0" u="none" strike="noStrike" cap="none">
                <a:solidFill>
                  <a:schemeClr val="lt1"/>
                </a:solidFill>
                <a:latin typeface="Cabin"/>
                <a:ea typeface="Cabin"/>
                <a:cs typeface="Cabin"/>
                <a:sym typeface="Cabin"/>
              </a:defRPr>
            </a:lvl4pPr>
            <a:lvl5pPr marL="2286000" marR="0" lvl="4" indent="-228600" algn="l" rtl="0">
              <a:lnSpc>
                <a:spcPct val="100000"/>
              </a:lnSpc>
              <a:spcBef>
                <a:spcPts val="240"/>
              </a:spcBef>
              <a:spcAft>
                <a:spcPts val="0"/>
              </a:spcAft>
              <a:buClr>
                <a:schemeClr val="lt1"/>
              </a:buClr>
              <a:buSzPts val="1400"/>
              <a:buFont typeface="Arial"/>
              <a:buNone/>
              <a:defRPr sz="1200" b="0" i="0" u="none" strike="noStrike" cap="none">
                <a:solidFill>
                  <a:schemeClr val="lt1"/>
                </a:solidFill>
                <a:latin typeface="Cabin"/>
                <a:ea typeface="Cabin"/>
                <a:cs typeface="Cabin"/>
                <a:sym typeface="Cabi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537" name="Google Shape;537;p91"/>
          <p:cNvSpPr txBox="1">
            <a:spLocks noGrp="1"/>
          </p:cNvSpPr>
          <p:nvPr>
            <p:ph type="title"/>
          </p:nvPr>
        </p:nvSpPr>
        <p:spPr>
          <a:xfrm>
            <a:off x="4877104" y="2228850"/>
            <a:ext cx="3885900" cy="7155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0067B9"/>
              </a:buClr>
              <a:buSzPts val="1400"/>
              <a:buFont typeface="Cabin"/>
              <a:buNone/>
              <a:defRPr sz="2800" b="0" i="0" u="none" strike="noStrike" cap="none">
                <a:solidFill>
                  <a:srgbClr val="0067B9"/>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Blue/White 3 Content">
  <p:cSld name="Blue/White 3 Content">
    <p:bg>
      <p:bgPr>
        <a:solidFill>
          <a:schemeClr val="lt1"/>
        </a:solidFill>
        <a:effectLst/>
      </p:bgPr>
    </p:bg>
    <p:spTree>
      <p:nvGrpSpPr>
        <p:cNvPr id="1" name="Shape 538"/>
        <p:cNvGrpSpPr/>
        <p:nvPr/>
      </p:nvGrpSpPr>
      <p:grpSpPr>
        <a:xfrm>
          <a:off x="0" y="0"/>
          <a:ext cx="0" cy="0"/>
          <a:chOff x="0" y="0"/>
          <a:chExt cx="0" cy="0"/>
        </a:xfrm>
      </p:grpSpPr>
      <p:sp>
        <p:nvSpPr>
          <p:cNvPr id="539" name="Google Shape;539;p92"/>
          <p:cNvSpPr txBox="1">
            <a:spLocks noGrp="1"/>
          </p:cNvSpPr>
          <p:nvPr>
            <p:ph type="body" idx="1"/>
          </p:nvPr>
        </p:nvSpPr>
        <p:spPr>
          <a:xfrm>
            <a:off x="686104" y="1200150"/>
            <a:ext cx="2514300" cy="3429000"/>
          </a:xfrm>
          <a:prstGeom prst="rect">
            <a:avLst/>
          </a:prstGeom>
          <a:noFill/>
          <a:ln>
            <a:noFill/>
          </a:ln>
        </p:spPr>
        <p:txBody>
          <a:bodyPr spcFirstLastPara="1" wrap="square" lIns="91425" tIns="91425" rIns="91425" bIns="91425" anchor="t" anchorCtr="0">
            <a:noAutofit/>
          </a:bodyPr>
          <a:lstStyle>
            <a:lvl1pPr marL="457200" marR="0" lvl="0" indent="-355600" algn="l" rtl="0">
              <a:lnSpc>
                <a:spcPct val="100000"/>
              </a:lnSpc>
              <a:spcBef>
                <a:spcPts val="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1pPr>
            <a:lvl2pPr marL="914400" marR="0" lvl="1" indent="-342900" algn="l" rtl="0">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2pPr>
            <a:lvl3pPr marL="1371600" marR="0" lvl="2" indent="-330200" algn="l" rtl="0">
              <a:lnSpc>
                <a:spcPct val="100000"/>
              </a:lnSpc>
              <a:spcBef>
                <a:spcPts val="12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3pPr>
            <a:lvl4pPr marL="1828800" marR="0" lvl="3" indent="-317500"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4pPr>
            <a:lvl5pPr marL="2286000" marR="0" lvl="4" indent="-330200" algn="l" rtl="0">
              <a:lnSpc>
                <a:spcPct val="100000"/>
              </a:lnSpc>
              <a:spcBef>
                <a:spcPts val="320"/>
              </a:spcBef>
              <a:spcAft>
                <a:spcPts val="0"/>
              </a:spcAft>
              <a:buClr>
                <a:srgbClr val="FFFFFF"/>
              </a:buClr>
              <a:buSzPts val="1600"/>
              <a:buFont typeface="Arial"/>
              <a:buChar char="»"/>
              <a:defRPr sz="1600" b="0" i="0" u="none" strike="noStrike" cap="none">
                <a:solidFill>
                  <a:srgbClr val="FFFFFF"/>
                </a:solidFill>
                <a:latin typeface="Cabin"/>
                <a:ea typeface="Cabin"/>
                <a:cs typeface="Cabin"/>
                <a:sym typeface="Cabin"/>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
        <p:nvSpPr>
          <p:cNvPr id="540" name="Google Shape;540;p92"/>
          <p:cNvSpPr txBox="1">
            <a:spLocks noGrp="1"/>
          </p:cNvSpPr>
          <p:nvPr>
            <p:ph type="body" idx="2"/>
          </p:nvPr>
        </p:nvSpPr>
        <p:spPr>
          <a:xfrm>
            <a:off x="5943600" y="1200150"/>
            <a:ext cx="2514900" cy="3429000"/>
          </a:xfrm>
          <a:prstGeom prst="rect">
            <a:avLst/>
          </a:prstGeom>
          <a:noFill/>
          <a:ln>
            <a:noFill/>
          </a:ln>
        </p:spPr>
        <p:txBody>
          <a:bodyPr spcFirstLastPara="1" wrap="square" lIns="91425" tIns="91425" rIns="91425" bIns="91425" anchor="t" anchorCtr="0">
            <a:noAutofit/>
          </a:bodyPr>
          <a:lstStyle>
            <a:lvl1pPr marL="457200" marR="0" lvl="0" indent="-355600" algn="l" rtl="0">
              <a:lnSpc>
                <a:spcPct val="100000"/>
              </a:lnSpc>
              <a:spcBef>
                <a:spcPts val="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1pPr>
            <a:lvl2pPr marL="914400" marR="0" lvl="1" indent="-342900" algn="l" rtl="0">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2pPr>
            <a:lvl3pPr marL="1371600" marR="0" lvl="2" indent="-330200" algn="l" rtl="0">
              <a:lnSpc>
                <a:spcPct val="100000"/>
              </a:lnSpc>
              <a:spcBef>
                <a:spcPts val="12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3pPr>
            <a:lvl4pPr marL="1828800" marR="0" lvl="3" indent="-317500"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4pPr>
            <a:lvl5pPr marL="2286000" marR="0" lvl="4" indent="-330200" algn="l" rtl="0">
              <a:lnSpc>
                <a:spcPct val="100000"/>
              </a:lnSpc>
              <a:spcBef>
                <a:spcPts val="320"/>
              </a:spcBef>
              <a:spcAft>
                <a:spcPts val="0"/>
              </a:spcAft>
              <a:buClr>
                <a:srgbClr val="FFFFFF"/>
              </a:buClr>
              <a:buSzPts val="1600"/>
              <a:buFont typeface="Arial"/>
              <a:buChar char="»"/>
              <a:defRPr sz="1600" b="0" i="0" u="none" strike="noStrike" cap="none">
                <a:solidFill>
                  <a:srgbClr val="FFFFFF"/>
                </a:solidFill>
                <a:latin typeface="Cabin"/>
                <a:ea typeface="Cabin"/>
                <a:cs typeface="Cabin"/>
                <a:sym typeface="Cabin"/>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
        <p:nvSpPr>
          <p:cNvPr id="541" name="Google Shape;541;p92"/>
          <p:cNvSpPr txBox="1">
            <a:spLocks noGrp="1"/>
          </p:cNvSpPr>
          <p:nvPr>
            <p:ph type="dt" idx="10"/>
          </p:nvPr>
        </p:nvSpPr>
        <p:spPr>
          <a:xfrm>
            <a:off x="152400" y="4904418"/>
            <a:ext cx="2133600" cy="1248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542" name="Google Shape;542;p92"/>
          <p:cNvSpPr txBox="1">
            <a:spLocks noGrp="1"/>
          </p:cNvSpPr>
          <p:nvPr>
            <p:ph type="ftr" idx="11"/>
          </p:nvPr>
        </p:nvSpPr>
        <p:spPr>
          <a:xfrm>
            <a:off x="3124200" y="4904418"/>
            <a:ext cx="2895600" cy="1248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543" name="Google Shape;543;p92"/>
          <p:cNvSpPr txBox="1">
            <a:spLocks noGrp="1"/>
          </p:cNvSpPr>
          <p:nvPr>
            <p:ph type="sldNum" idx="12"/>
          </p:nvPr>
        </p:nvSpPr>
        <p:spPr>
          <a:xfrm>
            <a:off x="6858000" y="4904418"/>
            <a:ext cx="2133600" cy="1248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544" name="Google Shape;544;p92"/>
          <p:cNvSpPr txBox="1">
            <a:spLocks noGrp="1"/>
          </p:cNvSpPr>
          <p:nvPr>
            <p:ph type="title"/>
          </p:nvPr>
        </p:nvSpPr>
        <p:spPr>
          <a:xfrm>
            <a:off x="686104" y="342900"/>
            <a:ext cx="7772400" cy="6858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0067B9"/>
              </a:buClr>
              <a:buSzPts val="1400"/>
              <a:buFont typeface="Cabin"/>
              <a:buNone/>
              <a:defRPr sz="2800" b="0" i="0" u="none" strike="noStrike" cap="none">
                <a:solidFill>
                  <a:srgbClr val="0067B9"/>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45" name="Google Shape;545;p92"/>
          <p:cNvSpPr txBox="1">
            <a:spLocks noGrp="1"/>
          </p:cNvSpPr>
          <p:nvPr>
            <p:ph type="body" idx="3"/>
          </p:nvPr>
        </p:nvSpPr>
        <p:spPr>
          <a:xfrm>
            <a:off x="3314548" y="1200150"/>
            <a:ext cx="2514900" cy="3429000"/>
          </a:xfrm>
          <a:prstGeom prst="rect">
            <a:avLst/>
          </a:prstGeom>
          <a:noFill/>
          <a:ln>
            <a:noFill/>
          </a:ln>
        </p:spPr>
        <p:txBody>
          <a:bodyPr spcFirstLastPara="1" wrap="square" lIns="91425" tIns="91425" rIns="91425" bIns="91425" anchor="t" anchorCtr="0">
            <a:noAutofit/>
          </a:bodyPr>
          <a:lstStyle>
            <a:lvl1pPr marL="457200" marR="0" lvl="0" indent="-355600" algn="l" rtl="0">
              <a:lnSpc>
                <a:spcPct val="100000"/>
              </a:lnSpc>
              <a:spcBef>
                <a:spcPts val="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1pPr>
            <a:lvl2pPr marL="914400" marR="0" lvl="1" indent="-342900" algn="l" rtl="0">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2pPr>
            <a:lvl3pPr marL="1371600" marR="0" lvl="2" indent="-330200" algn="l" rtl="0">
              <a:lnSpc>
                <a:spcPct val="100000"/>
              </a:lnSpc>
              <a:spcBef>
                <a:spcPts val="12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3pPr>
            <a:lvl4pPr marL="1828800" marR="0" lvl="3" indent="-317500"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4pPr>
            <a:lvl5pPr marL="2286000" marR="0" lvl="4" indent="-330200" algn="l" rtl="0">
              <a:lnSpc>
                <a:spcPct val="100000"/>
              </a:lnSpc>
              <a:spcBef>
                <a:spcPts val="320"/>
              </a:spcBef>
              <a:spcAft>
                <a:spcPts val="0"/>
              </a:spcAft>
              <a:buClr>
                <a:srgbClr val="FFFFFF"/>
              </a:buClr>
              <a:buSzPts val="1600"/>
              <a:buFont typeface="Arial"/>
              <a:buChar char="»"/>
              <a:defRPr sz="1600" b="0" i="0" u="none" strike="noStrike" cap="none">
                <a:solidFill>
                  <a:srgbClr val="FFFFFF"/>
                </a:solidFill>
                <a:latin typeface="Cabin"/>
                <a:ea typeface="Cabin"/>
                <a:cs typeface="Cabin"/>
                <a:sym typeface="Cabin"/>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Red/Gray 3 Content">
  <p:cSld name="Red/Gray 3 Content">
    <p:bg>
      <p:bgPr>
        <a:solidFill>
          <a:srgbClr val="E7E7E5"/>
        </a:solidFill>
        <a:effectLst/>
      </p:bgPr>
    </p:bg>
    <p:spTree>
      <p:nvGrpSpPr>
        <p:cNvPr id="1" name="Shape 52"/>
        <p:cNvGrpSpPr/>
        <p:nvPr/>
      </p:nvGrpSpPr>
      <p:grpSpPr>
        <a:xfrm>
          <a:off x="0" y="0"/>
          <a:ext cx="0" cy="0"/>
          <a:chOff x="0" y="0"/>
          <a:chExt cx="0" cy="0"/>
        </a:xfrm>
      </p:grpSpPr>
      <p:sp>
        <p:nvSpPr>
          <p:cNvPr id="53" name="Google Shape;53;p9"/>
          <p:cNvSpPr txBox="1">
            <a:spLocks noGrp="1"/>
          </p:cNvSpPr>
          <p:nvPr>
            <p:ph type="body" idx="1"/>
          </p:nvPr>
        </p:nvSpPr>
        <p:spPr>
          <a:xfrm>
            <a:off x="686104" y="1286662"/>
            <a:ext cx="2514300" cy="3174900"/>
          </a:xfrm>
          <a:prstGeom prst="rect">
            <a:avLst/>
          </a:prstGeom>
          <a:noFill/>
          <a:ln>
            <a:noFill/>
          </a:ln>
        </p:spPr>
        <p:txBody>
          <a:bodyPr spcFirstLastPara="1" wrap="square" lIns="91175" tIns="91175" rIns="91175" bIns="91175" anchor="t" anchorCtr="0">
            <a:noAutofit/>
          </a:bodyPr>
          <a:lstStyle>
            <a:lvl1pPr marL="457200" marR="0" lvl="0" indent="-330200" algn="l" rtl="0">
              <a:spcBef>
                <a:spcPts val="0"/>
              </a:spcBef>
              <a:spcAft>
                <a:spcPts val="0"/>
              </a:spcAft>
              <a:buClr>
                <a:srgbClr val="6C6463"/>
              </a:buClr>
              <a:buSzPts val="1600"/>
              <a:buChar char="•"/>
              <a:defRPr sz="1600" i="0" u="none" strike="noStrike" cap="none">
                <a:solidFill>
                  <a:srgbClr val="6C6463"/>
                </a:solidFill>
              </a:defRPr>
            </a:lvl1pPr>
            <a:lvl2pPr marL="914400" marR="0" lvl="1" indent="-330200" algn="l" rtl="0">
              <a:spcBef>
                <a:spcPts val="800"/>
              </a:spcBef>
              <a:spcAft>
                <a:spcPts val="0"/>
              </a:spcAft>
              <a:buClr>
                <a:srgbClr val="6C6463"/>
              </a:buClr>
              <a:buSzPts val="1600"/>
              <a:buChar char="–"/>
              <a:defRPr sz="1600" i="0" u="none" strike="noStrike" cap="none">
                <a:solidFill>
                  <a:srgbClr val="6C6463"/>
                </a:solidFill>
              </a:defRPr>
            </a:lvl2pPr>
            <a:lvl3pPr marL="1371600" marR="0" lvl="2" indent="-330200" algn="l" rtl="0">
              <a:spcBef>
                <a:spcPts val="800"/>
              </a:spcBef>
              <a:spcAft>
                <a:spcPts val="0"/>
              </a:spcAft>
              <a:buClr>
                <a:srgbClr val="6C6463"/>
              </a:buClr>
              <a:buSzPts val="1600"/>
              <a:buChar char="•"/>
              <a:defRPr sz="1600" i="0" u="none" strike="noStrike" cap="none">
                <a:solidFill>
                  <a:srgbClr val="6C6463"/>
                </a:solidFill>
              </a:defRPr>
            </a:lvl3pPr>
            <a:lvl4pPr marL="1828800" marR="0" lvl="3" indent="-317500" algn="l" rtl="0">
              <a:spcBef>
                <a:spcPts val="300"/>
              </a:spcBef>
              <a:spcAft>
                <a:spcPts val="0"/>
              </a:spcAft>
              <a:buClr>
                <a:srgbClr val="6C6463"/>
              </a:buClr>
              <a:buSzPts val="1400"/>
              <a:buChar char="–"/>
              <a:defRPr sz="1400" i="0" u="none" strike="noStrike" cap="none">
                <a:solidFill>
                  <a:srgbClr val="6C6463"/>
                </a:solidFill>
              </a:defRPr>
            </a:lvl4pPr>
            <a:lvl5pPr marL="2286000" marR="0" lvl="4" indent="-330200" algn="l" rtl="0">
              <a:spcBef>
                <a:spcPts val="300"/>
              </a:spcBef>
              <a:spcAft>
                <a:spcPts val="0"/>
              </a:spcAft>
              <a:buClr>
                <a:srgbClr val="FFFFFF"/>
              </a:buClr>
              <a:buSzPts val="1600"/>
              <a:buChar char="»"/>
              <a:defRPr sz="1600" i="0" u="none" strike="noStrike" cap="none">
                <a:solidFill>
                  <a:srgbClr val="FFFFFF"/>
                </a:solidFill>
              </a:defRPr>
            </a:lvl5pPr>
            <a:lvl6pPr marL="2743200" marR="0" lvl="5" indent="-342900" algn="l" rtl="0">
              <a:spcBef>
                <a:spcPts val="400"/>
              </a:spcBef>
              <a:spcAft>
                <a:spcPts val="0"/>
              </a:spcAft>
              <a:buClr>
                <a:schemeClr val="dk1"/>
              </a:buClr>
              <a:buSzPts val="1800"/>
              <a:buChar char="•"/>
              <a:defRPr sz="1800" i="0" u="none" strike="noStrike" cap="none">
                <a:solidFill>
                  <a:schemeClr val="dk1"/>
                </a:solidFill>
              </a:defRPr>
            </a:lvl6pPr>
            <a:lvl7pPr marL="3200400" marR="0" lvl="6" indent="-342900" algn="l" rtl="0">
              <a:spcBef>
                <a:spcPts val="400"/>
              </a:spcBef>
              <a:spcAft>
                <a:spcPts val="0"/>
              </a:spcAft>
              <a:buClr>
                <a:schemeClr val="dk1"/>
              </a:buClr>
              <a:buSzPts val="1800"/>
              <a:buChar char="•"/>
              <a:defRPr sz="1800" i="0" u="none" strike="noStrike" cap="none">
                <a:solidFill>
                  <a:schemeClr val="dk1"/>
                </a:solidFill>
              </a:defRPr>
            </a:lvl7pPr>
            <a:lvl8pPr marL="3657600" marR="0" lvl="7" indent="-342900" algn="l" rtl="0">
              <a:spcBef>
                <a:spcPts val="400"/>
              </a:spcBef>
              <a:spcAft>
                <a:spcPts val="0"/>
              </a:spcAft>
              <a:buClr>
                <a:schemeClr val="dk1"/>
              </a:buClr>
              <a:buSzPts val="1800"/>
              <a:buChar char="•"/>
              <a:defRPr sz="1800" i="0" u="none" strike="noStrike" cap="none">
                <a:solidFill>
                  <a:schemeClr val="dk1"/>
                </a:solidFill>
              </a:defRPr>
            </a:lvl8pPr>
            <a:lvl9pPr marL="4114800" marR="0" lvl="8" indent="-342900" algn="l" rtl="0">
              <a:spcBef>
                <a:spcPts val="400"/>
              </a:spcBef>
              <a:spcAft>
                <a:spcPts val="0"/>
              </a:spcAft>
              <a:buClr>
                <a:schemeClr val="dk1"/>
              </a:buClr>
              <a:buSzPts val="1800"/>
              <a:buChar char="•"/>
              <a:defRPr sz="1800" i="0" u="none" strike="noStrike" cap="none">
                <a:solidFill>
                  <a:schemeClr val="dk1"/>
                </a:solidFill>
              </a:defRPr>
            </a:lvl9pPr>
          </a:lstStyle>
          <a:p>
            <a:endParaRPr/>
          </a:p>
        </p:txBody>
      </p:sp>
      <p:sp>
        <p:nvSpPr>
          <p:cNvPr id="54" name="Google Shape;54;p9"/>
          <p:cNvSpPr txBox="1">
            <a:spLocks noGrp="1"/>
          </p:cNvSpPr>
          <p:nvPr>
            <p:ph type="body" idx="2"/>
          </p:nvPr>
        </p:nvSpPr>
        <p:spPr>
          <a:xfrm>
            <a:off x="5943600" y="1286662"/>
            <a:ext cx="2514900" cy="3174900"/>
          </a:xfrm>
          <a:prstGeom prst="rect">
            <a:avLst/>
          </a:prstGeom>
          <a:noFill/>
          <a:ln>
            <a:noFill/>
          </a:ln>
        </p:spPr>
        <p:txBody>
          <a:bodyPr spcFirstLastPara="1" wrap="square" lIns="91175" tIns="91175" rIns="91175" bIns="91175" anchor="t" anchorCtr="0">
            <a:noAutofit/>
          </a:bodyPr>
          <a:lstStyle>
            <a:lvl1pPr marL="457200" marR="0" lvl="0" indent="-330200" algn="l" rtl="0">
              <a:spcBef>
                <a:spcPts val="0"/>
              </a:spcBef>
              <a:spcAft>
                <a:spcPts val="0"/>
              </a:spcAft>
              <a:buClr>
                <a:srgbClr val="6C6463"/>
              </a:buClr>
              <a:buSzPts val="1600"/>
              <a:buChar char="•"/>
              <a:defRPr sz="1600" i="0" u="none" strike="noStrike" cap="none">
                <a:solidFill>
                  <a:srgbClr val="6C6463"/>
                </a:solidFill>
              </a:defRPr>
            </a:lvl1pPr>
            <a:lvl2pPr marL="914400" marR="0" lvl="1" indent="-330200" algn="l" rtl="0">
              <a:spcBef>
                <a:spcPts val="800"/>
              </a:spcBef>
              <a:spcAft>
                <a:spcPts val="0"/>
              </a:spcAft>
              <a:buClr>
                <a:srgbClr val="6C6463"/>
              </a:buClr>
              <a:buSzPts val="1600"/>
              <a:buChar char="–"/>
              <a:defRPr sz="1600" i="0" u="none" strike="noStrike" cap="none">
                <a:solidFill>
                  <a:srgbClr val="6C6463"/>
                </a:solidFill>
              </a:defRPr>
            </a:lvl2pPr>
            <a:lvl3pPr marL="1371600" marR="0" lvl="2" indent="-330200" algn="l" rtl="0">
              <a:spcBef>
                <a:spcPts val="800"/>
              </a:spcBef>
              <a:spcAft>
                <a:spcPts val="0"/>
              </a:spcAft>
              <a:buClr>
                <a:srgbClr val="6C6463"/>
              </a:buClr>
              <a:buSzPts val="1600"/>
              <a:buChar char="•"/>
              <a:defRPr sz="1600" i="0" u="none" strike="noStrike" cap="none">
                <a:solidFill>
                  <a:srgbClr val="6C6463"/>
                </a:solidFill>
              </a:defRPr>
            </a:lvl3pPr>
            <a:lvl4pPr marL="1828800" marR="0" lvl="3" indent="-317500" algn="l" rtl="0">
              <a:spcBef>
                <a:spcPts val="300"/>
              </a:spcBef>
              <a:spcAft>
                <a:spcPts val="0"/>
              </a:spcAft>
              <a:buClr>
                <a:srgbClr val="6C6463"/>
              </a:buClr>
              <a:buSzPts val="1400"/>
              <a:buChar char="–"/>
              <a:defRPr sz="1400" i="0" u="none" strike="noStrike" cap="none">
                <a:solidFill>
                  <a:srgbClr val="6C6463"/>
                </a:solidFill>
              </a:defRPr>
            </a:lvl4pPr>
            <a:lvl5pPr marL="2286000" marR="0" lvl="4" indent="-330200" algn="l" rtl="0">
              <a:spcBef>
                <a:spcPts val="300"/>
              </a:spcBef>
              <a:spcAft>
                <a:spcPts val="0"/>
              </a:spcAft>
              <a:buClr>
                <a:srgbClr val="FFFFFF"/>
              </a:buClr>
              <a:buSzPts val="1600"/>
              <a:buChar char="»"/>
              <a:defRPr sz="1600" i="0" u="none" strike="noStrike" cap="none">
                <a:solidFill>
                  <a:srgbClr val="FFFFFF"/>
                </a:solidFill>
              </a:defRPr>
            </a:lvl5pPr>
            <a:lvl6pPr marL="2743200" marR="0" lvl="5" indent="-342900" algn="l" rtl="0">
              <a:spcBef>
                <a:spcPts val="400"/>
              </a:spcBef>
              <a:spcAft>
                <a:spcPts val="0"/>
              </a:spcAft>
              <a:buClr>
                <a:schemeClr val="dk1"/>
              </a:buClr>
              <a:buSzPts val="1800"/>
              <a:buChar char="•"/>
              <a:defRPr sz="1800" i="0" u="none" strike="noStrike" cap="none">
                <a:solidFill>
                  <a:schemeClr val="dk1"/>
                </a:solidFill>
              </a:defRPr>
            </a:lvl6pPr>
            <a:lvl7pPr marL="3200400" marR="0" lvl="6" indent="-342900" algn="l" rtl="0">
              <a:spcBef>
                <a:spcPts val="400"/>
              </a:spcBef>
              <a:spcAft>
                <a:spcPts val="0"/>
              </a:spcAft>
              <a:buClr>
                <a:schemeClr val="dk1"/>
              </a:buClr>
              <a:buSzPts val="1800"/>
              <a:buChar char="•"/>
              <a:defRPr sz="1800" i="0" u="none" strike="noStrike" cap="none">
                <a:solidFill>
                  <a:schemeClr val="dk1"/>
                </a:solidFill>
              </a:defRPr>
            </a:lvl7pPr>
            <a:lvl8pPr marL="3657600" marR="0" lvl="7" indent="-342900" algn="l" rtl="0">
              <a:spcBef>
                <a:spcPts val="400"/>
              </a:spcBef>
              <a:spcAft>
                <a:spcPts val="0"/>
              </a:spcAft>
              <a:buClr>
                <a:schemeClr val="dk1"/>
              </a:buClr>
              <a:buSzPts val="1800"/>
              <a:buChar char="•"/>
              <a:defRPr sz="1800" i="0" u="none" strike="noStrike" cap="none">
                <a:solidFill>
                  <a:schemeClr val="dk1"/>
                </a:solidFill>
              </a:defRPr>
            </a:lvl8pPr>
            <a:lvl9pPr marL="4114800" marR="0" lvl="8" indent="-342900" algn="l" rtl="0">
              <a:spcBef>
                <a:spcPts val="400"/>
              </a:spcBef>
              <a:spcAft>
                <a:spcPts val="0"/>
              </a:spcAft>
              <a:buClr>
                <a:schemeClr val="dk1"/>
              </a:buClr>
              <a:buSzPts val="1800"/>
              <a:buChar char="•"/>
              <a:defRPr sz="1800" i="0" u="none" strike="noStrike" cap="none">
                <a:solidFill>
                  <a:schemeClr val="dk1"/>
                </a:solidFill>
              </a:defRPr>
            </a:lvl9pPr>
          </a:lstStyle>
          <a:p>
            <a:endParaRPr/>
          </a:p>
        </p:txBody>
      </p:sp>
      <p:sp>
        <p:nvSpPr>
          <p:cNvPr id="55" name="Google Shape;55;p9"/>
          <p:cNvSpPr txBox="1">
            <a:spLocks noGrp="1"/>
          </p:cNvSpPr>
          <p:nvPr>
            <p:ph type="sldNum" idx="12"/>
          </p:nvPr>
        </p:nvSpPr>
        <p:spPr>
          <a:xfrm>
            <a:off x="6858000" y="4806072"/>
            <a:ext cx="2133600" cy="184800"/>
          </a:xfrm>
          <a:prstGeom prst="rect">
            <a:avLst/>
          </a:prstGeom>
          <a:noFill/>
          <a:ln>
            <a:noFill/>
          </a:ln>
        </p:spPr>
        <p:txBody>
          <a:bodyPr spcFirstLastPara="1" wrap="square" lIns="91175" tIns="45575" rIns="91175" bIns="45575" anchor="ctr" anchorCtr="0">
            <a:noAutofit/>
          </a:bodyPr>
          <a:lstStyle>
            <a:lvl1pPr marL="0" marR="0" lvl="0" indent="0" algn="r" rtl="0">
              <a:spcBef>
                <a:spcPts val="0"/>
              </a:spcBef>
              <a:buNone/>
              <a:defRPr sz="600" b="0" i="0" u="none" strike="noStrike" cap="none">
                <a:solidFill>
                  <a:srgbClr val="6C6463"/>
                </a:solidFill>
                <a:latin typeface="Cabin"/>
                <a:ea typeface="Cabin"/>
                <a:cs typeface="Cabin"/>
                <a:sym typeface="Cabin"/>
              </a:defRPr>
            </a:lvl1pPr>
            <a:lvl2pPr marL="0" marR="0" lvl="1" indent="0" algn="r" rtl="0">
              <a:spcBef>
                <a:spcPts val="0"/>
              </a:spcBef>
              <a:buNone/>
              <a:defRPr sz="600" b="0" i="0" u="none" strike="noStrike" cap="none">
                <a:solidFill>
                  <a:srgbClr val="6C6463"/>
                </a:solidFill>
                <a:latin typeface="Cabin"/>
                <a:ea typeface="Cabin"/>
                <a:cs typeface="Cabin"/>
                <a:sym typeface="Cabin"/>
              </a:defRPr>
            </a:lvl2pPr>
            <a:lvl3pPr marL="0" marR="0" lvl="2" indent="0" algn="r" rtl="0">
              <a:spcBef>
                <a:spcPts val="0"/>
              </a:spcBef>
              <a:buNone/>
              <a:defRPr sz="600" b="0" i="0" u="none" strike="noStrike" cap="none">
                <a:solidFill>
                  <a:srgbClr val="6C6463"/>
                </a:solidFill>
                <a:latin typeface="Cabin"/>
                <a:ea typeface="Cabin"/>
                <a:cs typeface="Cabin"/>
                <a:sym typeface="Cabin"/>
              </a:defRPr>
            </a:lvl3pPr>
            <a:lvl4pPr marL="0" marR="0" lvl="3" indent="0" algn="r" rtl="0">
              <a:spcBef>
                <a:spcPts val="0"/>
              </a:spcBef>
              <a:buNone/>
              <a:defRPr sz="600" b="0" i="0" u="none" strike="noStrike" cap="none">
                <a:solidFill>
                  <a:srgbClr val="6C6463"/>
                </a:solidFill>
                <a:latin typeface="Cabin"/>
                <a:ea typeface="Cabin"/>
                <a:cs typeface="Cabin"/>
                <a:sym typeface="Cabin"/>
              </a:defRPr>
            </a:lvl4pPr>
            <a:lvl5pPr marL="0" marR="0" lvl="4" indent="0" algn="r" rtl="0">
              <a:spcBef>
                <a:spcPts val="0"/>
              </a:spcBef>
              <a:buNone/>
              <a:defRPr sz="600" b="0" i="0" u="none" strike="noStrike" cap="none">
                <a:solidFill>
                  <a:srgbClr val="6C6463"/>
                </a:solidFill>
                <a:latin typeface="Cabin"/>
                <a:ea typeface="Cabin"/>
                <a:cs typeface="Cabin"/>
                <a:sym typeface="Cabin"/>
              </a:defRPr>
            </a:lvl5pPr>
            <a:lvl6pPr marL="0" marR="0" lvl="5" indent="0" algn="r" rtl="0">
              <a:spcBef>
                <a:spcPts val="0"/>
              </a:spcBef>
              <a:buNone/>
              <a:defRPr sz="600" b="0" i="0" u="none" strike="noStrike" cap="none">
                <a:solidFill>
                  <a:srgbClr val="6C6463"/>
                </a:solidFill>
                <a:latin typeface="Cabin"/>
                <a:ea typeface="Cabin"/>
                <a:cs typeface="Cabin"/>
                <a:sym typeface="Cabin"/>
              </a:defRPr>
            </a:lvl6pPr>
            <a:lvl7pPr marL="0" marR="0" lvl="6" indent="0" algn="r" rtl="0">
              <a:spcBef>
                <a:spcPts val="0"/>
              </a:spcBef>
              <a:buNone/>
              <a:defRPr sz="600" b="0" i="0" u="none" strike="noStrike" cap="none">
                <a:solidFill>
                  <a:srgbClr val="6C6463"/>
                </a:solidFill>
                <a:latin typeface="Cabin"/>
                <a:ea typeface="Cabin"/>
                <a:cs typeface="Cabin"/>
                <a:sym typeface="Cabin"/>
              </a:defRPr>
            </a:lvl7pPr>
            <a:lvl8pPr marL="0" marR="0" lvl="7" indent="0" algn="r" rtl="0">
              <a:spcBef>
                <a:spcPts val="0"/>
              </a:spcBef>
              <a:buNone/>
              <a:defRPr sz="600" b="0" i="0" u="none" strike="noStrike" cap="none">
                <a:solidFill>
                  <a:srgbClr val="6C6463"/>
                </a:solidFill>
                <a:latin typeface="Cabin"/>
                <a:ea typeface="Cabin"/>
                <a:cs typeface="Cabin"/>
                <a:sym typeface="Cabin"/>
              </a:defRPr>
            </a:lvl8pPr>
            <a:lvl9pPr marL="0" marR="0" lvl="8" indent="0" algn="r" rtl="0">
              <a:spcBef>
                <a:spcPts val="0"/>
              </a:spcBef>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56" name="Google Shape;56;p9"/>
          <p:cNvSpPr txBox="1">
            <a:spLocks noGrp="1"/>
          </p:cNvSpPr>
          <p:nvPr>
            <p:ph type="body" idx="3"/>
          </p:nvPr>
        </p:nvSpPr>
        <p:spPr>
          <a:xfrm>
            <a:off x="3428698" y="1286650"/>
            <a:ext cx="2514900" cy="3174900"/>
          </a:xfrm>
          <a:prstGeom prst="rect">
            <a:avLst/>
          </a:prstGeom>
          <a:noFill/>
          <a:ln>
            <a:noFill/>
          </a:ln>
        </p:spPr>
        <p:txBody>
          <a:bodyPr spcFirstLastPara="1" wrap="square" lIns="91175" tIns="91175" rIns="91175" bIns="91175" anchor="t" anchorCtr="0">
            <a:noAutofit/>
          </a:bodyPr>
          <a:lstStyle>
            <a:lvl1pPr marL="457200" marR="0" lvl="0" indent="-330200" algn="l" rtl="0">
              <a:spcBef>
                <a:spcPts val="0"/>
              </a:spcBef>
              <a:spcAft>
                <a:spcPts val="0"/>
              </a:spcAft>
              <a:buClr>
                <a:srgbClr val="6C6463"/>
              </a:buClr>
              <a:buSzPts val="1600"/>
              <a:buChar char="•"/>
              <a:defRPr sz="1600" i="0" u="none" strike="noStrike" cap="none">
                <a:solidFill>
                  <a:srgbClr val="6C6463"/>
                </a:solidFill>
              </a:defRPr>
            </a:lvl1pPr>
            <a:lvl2pPr marL="914400" marR="0" lvl="1" indent="-330200" algn="l" rtl="0">
              <a:spcBef>
                <a:spcPts val="800"/>
              </a:spcBef>
              <a:spcAft>
                <a:spcPts val="0"/>
              </a:spcAft>
              <a:buClr>
                <a:srgbClr val="6C6463"/>
              </a:buClr>
              <a:buSzPts val="1600"/>
              <a:buChar char="–"/>
              <a:defRPr sz="1600" i="0" u="none" strike="noStrike" cap="none">
                <a:solidFill>
                  <a:srgbClr val="6C6463"/>
                </a:solidFill>
              </a:defRPr>
            </a:lvl2pPr>
            <a:lvl3pPr marL="1371600" marR="0" lvl="2" indent="-330200" algn="l" rtl="0">
              <a:spcBef>
                <a:spcPts val="800"/>
              </a:spcBef>
              <a:spcAft>
                <a:spcPts val="0"/>
              </a:spcAft>
              <a:buClr>
                <a:srgbClr val="6C6463"/>
              </a:buClr>
              <a:buSzPts val="1600"/>
              <a:buChar char="•"/>
              <a:defRPr sz="1600" i="0" u="none" strike="noStrike" cap="none">
                <a:solidFill>
                  <a:srgbClr val="6C6463"/>
                </a:solidFill>
              </a:defRPr>
            </a:lvl3pPr>
            <a:lvl4pPr marL="1828800" marR="0" lvl="3" indent="-317500" algn="l" rtl="0">
              <a:spcBef>
                <a:spcPts val="300"/>
              </a:spcBef>
              <a:spcAft>
                <a:spcPts val="0"/>
              </a:spcAft>
              <a:buClr>
                <a:srgbClr val="6C6463"/>
              </a:buClr>
              <a:buSzPts val="1400"/>
              <a:buChar char="–"/>
              <a:defRPr sz="1400" i="0" u="none" strike="noStrike" cap="none">
                <a:solidFill>
                  <a:srgbClr val="6C6463"/>
                </a:solidFill>
              </a:defRPr>
            </a:lvl4pPr>
            <a:lvl5pPr marL="2286000" marR="0" lvl="4" indent="-330200" algn="l" rtl="0">
              <a:spcBef>
                <a:spcPts val="300"/>
              </a:spcBef>
              <a:spcAft>
                <a:spcPts val="0"/>
              </a:spcAft>
              <a:buClr>
                <a:srgbClr val="FFFFFF"/>
              </a:buClr>
              <a:buSzPts val="1600"/>
              <a:buChar char="»"/>
              <a:defRPr sz="1600" i="0" u="none" strike="noStrike" cap="none">
                <a:solidFill>
                  <a:srgbClr val="FFFFFF"/>
                </a:solidFill>
              </a:defRPr>
            </a:lvl5pPr>
            <a:lvl6pPr marL="2743200" marR="0" lvl="5" indent="-342900" algn="l" rtl="0">
              <a:spcBef>
                <a:spcPts val="400"/>
              </a:spcBef>
              <a:spcAft>
                <a:spcPts val="0"/>
              </a:spcAft>
              <a:buClr>
                <a:schemeClr val="dk1"/>
              </a:buClr>
              <a:buSzPts val="1800"/>
              <a:buChar char="•"/>
              <a:defRPr sz="1800" i="0" u="none" strike="noStrike" cap="none">
                <a:solidFill>
                  <a:schemeClr val="dk1"/>
                </a:solidFill>
              </a:defRPr>
            </a:lvl6pPr>
            <a:lvl7pPr marL="3200400" marR="0" lvl="6" indent="-342900" algn="l" rtl="0">
              <a:spcBef>
                <a:spcPts val="400"/>
              </a:spcBef>
              <a:spcAft>
                <a:spcPts val="0"/>
              </a:spcAft>
              <a:buClr>
                <a:schemeClr val="dk1"/>
              </a:buClr>
              <a:buSzPts val="1800"/>
              <a:buChar char="•"/>
              <a:defRPr sz="1800" i="0" u="none" strike="noStrike" cap="none">
                <a:solidFill>
                  <a:schemeClr val="dk1"/>
                </a:solidFill>
              </a:defRPr>
            </a:lvl7pPr>
            <a:lvl8pPr marL="3657600" marR="0" lvl="7" indent="-342900" algn="l" rtl="0">
              <a:spcBef>
                <a:spcPts val="400"/>
              </a:spcBef>
              <a:spcAft>
                <a:spcPts val="0"/>
              </a:spcAft>
              <a:buClr>
                <a:schemeClr val="dk1"/>
              </a:buClr>
              <a:buSzPts val="1800"/>
              <a:buChar char="•"/>
              <a:defRPr sz="1800" i="0" u="none" strike="noStrike" cap="none">
                <a:solidFill>
                  <a:schemeClr val="dk1"/>
                </a:solidFill>
              </a:defRPr>
            </a:lvl8pPr>
            <a:lvl9pPr marL="4114800" marR="0" lvl="8" indent="-342900" algn="l" rtl="0">
              <a:spcBef>
                <a:spcPts val="400"/>
              </a:spcBef>
              <a:spcAft>
                <a:spcPts val="0"/>
              </a:spcAft>
              <a:buClr>
                <a:schemeClr val="dk1"/>
              </a:buClr>
              <a:buSzPts val="1800"/>
              <a:buChar char="•"/>
              <a:defRPr sz="1800" i="0" u="none" strike="noStrike" cap="none">
                <a:solidFill>
                  <a:schemeClr val="dk1"/>
                </a:solidFill>
              </a:defRPr>
            </a:lvl9pPr>
          </a:lstStyle>
          <a:p>
            <a:endParaRPr/>
          </a:p>
        </p:txBody>
      </p:sp>
      <p:sp>
        <p:nvSpPr>
          <p:cNvPr id="57" name="Google Shape;57;p9"/>
          <p:cNvSpPr txBox="1">
            <a:spLocks noGrp="1"/>
          </p:cNvSpPr>
          <p:nvPr>
            <p:ph type="title"/>
          </p:nvPr>
        </p:nvSpPr>
        <p:spPr>
          <a:xfrm>
            <a:off x="686104" y="673810"/>
            <a:ext cx="7772400" cy="461700"/>
          </a:xfrm>
          <a:prstGeom prst="rect">
            <a:avLst/>
          </a:prstGeom>
          <a:noFill/>
          <a:ln>
            <a:noFill/>
          </a:ln>
        </p:spPr>
        <p:txBody>
          <a:bodyPr spcFirstLastPara="1" wrap="square" lIns="91175" tIns="91175" rIns="91175" bIns="91175" anchor="b" anchorCtr="0">
            <a:noAutofit/>
          </a:bodyPr>
          <a:lstStyle>
            <a:lvl1pPr marL="0" marR="0" lvl="0" indent="0" algn="l" rtl="0">
              <a:spcBef>
                <a:spcPts val="0"/>
              </a:spcBef>
              <a:spcAft>
                <a:spcPts val="0"/>
              </a:spcAft>
              <a:buSzPts val="1400"/>
              <a:buNone/>
              <a:defRPr sz="2400" i="0" u="none" strike="noStrike" cap="none"/>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Blue/White 1 Content + Bottom Photo">
  <p:cSld name="Blue/White 1 Content + Bottom Photo">
    <p:bg>
      <p:bgPr>
        <a:solidFill>
          <a:schemeClr val="lt1"/>
        </a:solidFill>
        <a:effectLst/>
      </p:bgPr>
    </p:bg>
    <p:spTree>
      <p:nvGrpSpPr>
        <p:cNvPr id="1" name="Shape 546"/>
        <p:cNvGrpSpPr/>
        <p:nvPr/>
      </p:nvGrpSpPr>
      <p:grpSpPr>
        <a:xfrm>
          <a:off x="0" y="0"/>
          <a:ext cx="0" cy="0"/>
          <a:chOff x="0" y="0"/>
          <a:chExt cx="0" cy="0"/>
        </a:xfrm>
      </p:grpSpPr>
      <p:sp>
        <p:nvSpPr>
          <p:cNvPr id="547" name="Google Shape;547;p93"/>
          <p:cNvSpPr>
            <a:spLocks noGrp="1"/>
          </p:cNvSpPr>
          <p:nvPr>
            <p:ph type="pic" idx="2"/>
          </p:nvPr>
        </p:nvSpPr>
        <p:spPr>
          <a:xfrm>
            <a:off x="152400" y="2571750"/>
            <a:ext cx="8839200" cy="2457600"/>
          </a:xfrm>
          <a:prstGeom prst="rect">
            <a:avLst/>
          </a:prstGeom>
          <a:solidFill>
            <a:srgbClr val="CFCDC9"/>
          </a:solidFill>
          <a:ln>
            <a:noFill/>
          </a:ln>
        </p:spPr>
        <p:txBody>
          <a:bodyPr spcFirstLastPara="1" wrap="square" lIns="91425" tIns="91425" rIns="91425" bIns="91425" anchor="t" anchorCtr="0">
            <a:noAutofit/>
          </a:bodyPr>
          <a:lstStyle>
            <a:lvl1pPr marR="0" lvl="0" algn="l" rtl="0">
              <a:lnSpc>
                <a:spcPct val="100000"/>
              </a:lnSpc>
              <a:spcBef>
                <a:spcPts val="240"/>
              </a:spcBef>
              <a:spcAft>
                <a:spcPts val="0"/>
              </a:spcAft>
              <a:buClr>
                <a:srgbClr val="6C6463"/>
              </a:buClr>
              <a:buSzPts val="1400"/>
              <a:buFont typeface="Arial"/>
              <a:buNone/>
              <a:defRPr sz="12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2pPr>
            <a:lvl3pPr marR="0" lvl="2" algn="l" rtl="0">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R="0" lvl="3" algn="l" rtl="0">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R="0" lvl="4"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548" name="Google Shape;548;p93"/>
          <p:cNvSpPr txBox="1">
            <a:spLocks noGrp="1"/>
          </p:cNvSpPr>
          <p:nvPr>
            <p:ph type="body" idx="1"/>
          </p:nvPr>
        </p:nvSpPr>
        <p:spPr>
          <a:xfrm rot="-5400000">
            <a:off x="7870634" y="3508049"/>
            <a:ext cx="2057400" cy="184800"/>
          </a:xfrm>
          <a:prstGeom prst="rect">
            <a:avLst/>
          </a:prstGeom>
          <a:noFill/>
          <a:ln>
            <a:noFill/>
          </a:ln>
        </p:spPr>
        <p:txBody>
          <a:bodyPr spcFirstLastPara="1" wrap="square" lIns="91425" tIns="91425" rIns="91425" bIns="91425" anchor="t" anchorCtr="0">
            <a:noAutofit/>
          </a:bodyPr>
          <a:lstStyle>
            <a:lvl1pPr marL="457200" marR="0" lvl="0" indent="-228600" algn="r" rtl="0">
              <a:lnSpc>
                <a:spcPct val="100000"/>
              </a:lnSpc>
              <a:spcBef>
                <a:spcPts val="0"/>
              </a:spcBef>
              <a:spcAft>
                <a:spcPts val="0"/>
              </a:spcAft>
              <a:buClr>
                <a:srgbClr val="FFFFFF"/>
              </a:buClr>
              <a:buSzPts val="2000"/>
              <a:buFont typeface="Arial"/>
              <a:buNone/>
              <a:defRPr sz="600" b="0" i="0" u="none" strike="noStrike" cap="none">
                <a:solidFill>
                  <a:srgbClr val="FFFFFF"/>
                </a:solidFill>
                <a:latin typeface="Cabin"/>
                <a:ea typeface="Cabin"/>
                <a:cs typeface="Cabin"/>
                <a:sym typeface="Cabin"/>
              </a:defRPr>
            </a:lvl1pPr>
            <a:lvl2pPr marL="914400" marR="0" lvl="1" indent="-228600" algn="l" rtl="0">
              <a:lnSpc>
                <a:spcPct val="100000"/>
              </a:lnSpc>
              <a:spcBef>
                <a:spcPts val="1200"/>
              </a:spcBef>
              <a:spcAft>
                <a:spcPts val="0"/>
              </a:spcAft>
              <a:buClr>
                <a:schemeClr val="lt1"/>
              </a:buClr>
              <a:buSzPts val="2000"/>
              <a:buFont typeface="Arial"/>
              <a:buNone/>
              <a:defRPr sz="1800" b="0" i="0" u="none" strike="noStrike" cap="none">
                <a:solidFill>
                  <a:schemeClr val="lt1"/>
                </a:solidFill>
                <a:latin typeface="Cabin"/>
                <a:ea typeface="Cabin"/>
                <a:cs typeface="Cabin"/>
                <a:sym typeface="Cabin"/>
              </a:defRPr>
            </a:lvl2pPr>
            <a:lvl3pPr marL="1371600" marR="0" lvl="2" indent="-228600" algn="l" rtl="0">
              <a:lnSpc>
                <a:spcPct val="100000"/>
              </a:lnSpc>
              <a:spcBef>
                <a:spcPts val="1200"/>
              </a:spcBef>
              <a:spcAft>
                <a:spcPts val="0"/>
              </a:spcAft>
              <a:buClr>
                <a:schemeClr val="lt1"/>
              </a:buClr>
              <a:buSzPts val="1800"/>
              <a:buFont typeface="Arial"/>
              <a:buNone/>
              <a:defRPr sz="1600" b="0" i="0" u="none" strike="noStrike" cap="none">
                <a:solidFill>
                  <a:schemeClr val="lt1"/>
                </a:solidFill>
                <a:latin typeface="Cabin"/>
                <a:ea typeface="Cabin"/>
                <a:cs typeface="Cabin"/>
                <a:sym typeface="Cabin"/>
              </a:defRPr>
            </a:lvl3pPr>
            <a:lvl4pPr marL="1828800" marR="0" lvl="3" indent="-228600" algn="l" rtl="0">
              <a:lnSpc>
                <a:spcPct val="100000"/>
              </a:lnSpc>
              <a:spcBef>
                <a:spcPts val="280"/>
              </a:spcBef>
              <a:spcAft>
                <a:spcPts val="0"/>
              </a:spcAft>
              <a:buClr>
                <a:schemeClr val="lt1"/>
              </a:buClr>
              <a:buSzPts val="1600"/>
              <a:buFont typeface="Arial"/>
              <a:buNone/>
              <a:defRPr sz="1400" b="0" i="0" u="none" strike="noStrike" cap="none">
                <a:solidFill>
                  <a:schemeClr val="lt1"/>
                </a:solidFill>
                <a:latin typeface="Cabin"/>
                <a:ea typeface="Cabin"/>
                <a:cs typeface="Cabin"/>
                <a:sym typeface="Cabin"/>
              </a:defRPr>
            </a:lvl4pPr>
            <a:lvl5pPr marL="2286000" marR="0" lvl="4" indent="-228600" algn="l" rtl="0">
              <a:lnSpc>
                <a:spcPct val="100000"/>
              </a:lnSpc>
              <a:spcBef>
                <a:spcPts val="240"/>
              </a:spcBef>
              <a:spcAft>
                <a:spcPts val="0"/>
              </a:spcAft>
              <a:buClr>
                <a:schemeClr val="lt1"/>
              </a:buClr>
              <a:buSzPts val="1400"/>
              <a:buFont typeface="Arial"/>
              <a:buNone/>
              <a:defRPr sz="1200" b="0" i="0" u="none" strike="noStrike" cap="none">
                <a:solidFill>
                  <a:schemeClr val="lt1"/>
                </a:solidFill>
                <a:latin typeface="Cabin"/>
                <a:ea typeface="Cabin"/>
                <a:cs typeface="Cabin"/>
                <a:sym typeface="Cabi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549" name="Google Shape;549;p93"/>
          <p:cNvSpPr txBox="1">
            <a:spLocks noGrp="1"/>
          </p:cNvSpPr>
          <p:nvPr>
            <p:ph type="body" idx="3"/>
          </p:nvPr>
        </p:nvSpPr>
        <p:spPr>
          <a:xfrm>
            <a:off x="685800" y="1200150"/>
            <a:ext cx="7772400" cy="1200000"/>
          </a:xfrm>
          <a:prstGeom prst="rect">
            <a:avLst/>
          </a:prstGeom>
          <a:noFill/>
          <a:ln>
            <a:noFill/>
          </a:ln>
        </p:spPr>
        <p:txBody>
          <a:bodyPr spcFirstLastPara="1" wrap="square" lIns="91425" tIns="91425" rIns="91425" bIns="91425" anchor="t" anchorCtr="0">
            <a:noAutofit/>
          </a:bodyPr>
          <a:lstStyle>
            <a:lvl1pPr marL="457200" marR="0" lvl="0" indent="-355600" algn="l" rtl="0">
              <a:lnSpc>
                <a:spcPct val="100000"/>
              </a:lnSpc>
              <a:spcBef>
                <a:spcPts val="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1pPr>
            <a:lvl2pPr marL="914400" marR="0" lvl="1" indent="-355600" algn="l" rtl="0">
              <a:lnSpc>
                <a:spcPct val="100000"/>
              </a:lnSpc>
              <a:spcBef>
                <a:spcPts val="120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2pPr>
            <a:lvl3pPr marL="1371600" marR="0" lvl="2" indent="-342900" algn="l" rtl="0">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L="1828800" marR="0" lvl="3" indent="-330200" algn="l" rtl="0">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L="2286000" marR="0" lvl="4" indent="-317500" algn="l" rtl="0">
              <a:lnSpc>
                <a:spcPct val="100000"/>
              </a:lnSpc>
              <a:spcBef>
                <a:spcPts val="280"/>
              </a:spcBef>
              <a:spcAft>
                <a:spcPts val="0"/>
              </a:spcAft>
              <a:buClr>
                <a:srgbClr val="FFFFFF"/>
              </a:buClr>
              <a:buSzPts val="1400"/>
              <a:buFont typeface="Arial"/>
              <a:buChar char="»"/>
              <a:defRPr sz="1400" b="0" i="0" u="none" strike="noStrike" cap="none">
                <a:solidFill>
                  <a:srgbClr val="FFFFFF"/>
                </a:solidFill>
                <a:latin typeface="Cabin"/>
                <a:ea typeface="Cabin"/>
                <a:cs typeface="Cabin"/>
                <a:sym typeface="Cabi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550" name="Google Shape;550;p93"/>
          <p:cNvSpPr txBox="1">
            <a:spLocks noGrp="1"/>
          </p:cNvSpPr>
          <p:nvPr>
            <p:ph type="dt" idx="10"/>
          </p:nvPr>
        </p:nvSpPr>
        <p:spPr>
          <a:xfrm>
            <a:off x="152400" y="4890700"/>
            <a:ext cx="2133600" cy="1386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rgbClr val="FFFFFF"/>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551" name="Google Shape;551;p93"/>
          <p:cNvSpPr txBox="1">
            <a:spLocks noGrp="1"/>
          </p:cNvSpPr>
          <p:nvPr>
            <p:ph type="ftr" idx="11"/>
          </p:nvPr>
        </p:nvSpPr>
        <p:spPr>
          <a:xfrm>
            <a:off x="3124200" y="4890700"/>
            <a:ext cx="2895600" cy="1386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600" b="0" i="0" u="none" strike="noStrike" cap="none">
                <a:solidFill>
                  <a:srgbClr val="FFFFFF"/>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552" name="Google Shape;552;p93"/>
          <p:cNvSpPr txBox="1">
            <a:spLocks noGrp="1"/>
          </p:cNvSpPr>
          <p:nvPr>
            <p:ph type="sldNum" idx="12"/>
          </p:nvPr>
        </p:nvSpPr>
        <p:spPr>
          <a:xfrm>
            <a:off x="6858000" y="4890700"/>
            <a:ext cx="2133600" cy="1386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553" name="Google Shape;553;p93"/>
          <p:cNvSpPr txBox="1">
            <a:spLocks noGrp="1"/>
          </p:cNvSpPr>
          <p:nvPr>
            <p:ph type="title"/>
          </p:nvPr>
        </p:nvSpPr>
        <p:spPr>
          <a:xfrm>
            <a:off x="686104" y="342900"/>
            <a:ext cx="7772400" cy="6858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0067B9"/>
              </a:buClr>
              <a:buSzPts val="1400"/>
              <a:buFont typeface="Cabin"/>
              <a:buNone/>
              <a:defRPr sz="2800" b="0" i="0" u="none" strike="noStrike" cap="none">
                <a:solidFill>
                  <a:srgbClr val="0067B9"/>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Blue/White 1 Content + Right Photo">
  <p:cSld name="Blue/White 1 Content + Right Photo">
    <p:bg>
      <p:bgPr>
        <a:solidFill>
          <a:schemeClr val="lt1"/>
        </a:solidFill>
        <a:effectLst/>
      </p:bgPr>
    </p:bg>
    <p:spTree>
      <p:nvGrpSpPr>
        <p:cNvPr id="1" name="Shape 554"/>
        <p:cNvGrpSpPr/>
        <p:nvPr/>
      </p:nvGrpSpPr>
      <p:grpSpPr>
        <a:xfrm>
          <a:off x="0" y="0"/>
          <a:ext cx="0" cy="0"/>
          <a:chOff x="0" y="0"/>
          <a:chExt cx="0" cy="0"/>
        </a:xfrm>
      </p:grpSpPr>
      <p:sp>
        <p:nvSpPr>
          <p:cNvPr id="555" name="Google Shape;555;p94"/>
          <p:cNvSpPr>
            <a:spLocks noGrp="1"/>
          </p:cNvSpPr>
          <p:nvPr>
            <p:ph type="pic" idx="2"/>
          </p:nvPr>
        </p:nvSpPr>
        <p:spPr>
          <a:xfrm>
            <a:off x="4572000" y="114300"/>
            <a:ext cx="4419600" cy="4914900"/>
          </a:xfrm>
          <a:prstGeom prst="rect">
            <a:avLst/>
          </a:prstGeom>
          <a:solidFill>
            <a:srgbClr val="CFCDC9"/>
          </a:solidFill>
          <a:ln>
            <a:noFill/>
          </a:ln>
        </p:spPr>
        <p:txBody>
          <a:bodyPr spcFirstLastPara="1" wrap="square" lIns="91425" tIns="91425" rIns="91425" bIns="91425" anchor="t" anchorCtr="0">
            <a:noAutofit/>
          </a:bodyPr>
          <a:lstStyle>
            <a:lvl1pPr marR="0" lvl="0" algn="l" rtl="0">
              <a:lnSpc>
                <a:spcPct val="100000"/>
              </a:lnSpc>
              <a:spcBef>
                <a:spcPts val="240"/>
              </a:spcBef>
              <a:spcAft>
                <a:spcPts val="0"/>
              </a:spcAft>
              <a:buClr>
                <a:srgbClr val="6C6463"/>
              </a:buClr>
              <a:buSzPts val="1400"/>
              <a:buFont typeface="Arial"/>
              <a:buNone/>
              <a:defRPr sz="12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2pPr>
            <a:lvl3pPr marR="0" lvl="2" algn="l" rtl="0">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R="0" lvl="3" algn="l" rtl="0">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R="0" lvl="4"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556" name="Google Shape;556;p94"/>
          <p:cNvSpPr txBox="1">
            <a:spLocks noGrp="1"/>
          </p:cNvSpPr>
          <p:nvPr>
            <p:ph type="dt" idx="10"/>
          </p:nvPr>
        </p:nvSpPr>
        <p:spPr>
          <a:xfrm>
            <a:off x="152400" y="4890700"/>
            <a:ext cx="2133600" cy="1386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557" name="Google Shape;557;p94"/>
          <p:cNvSpPr txBox="1">
            <a:spLocks noGrp="1"/>
          </p:cNvSpPr>
          <p:nvPr>
            <p:ph type="sldNum" idx="12"/>
          </p:nvPr>
        </p:nvSpPr>
        <p:spPr>
          <a:xfrm>
            <a:off x="6858000" y="4890700"/>
            <a:ext cx="2133600" cy="1386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558" name="Google Shape;558;p94"/>
          <p:cNvSpPr txBox="1">
            <a:spLocks noGrp="1"/>
          </p:cNvSpPr>
          <p:nvPr>
            <p:ph type="body" idx="1"/>
          </p:nvPr>
        </p:nvSpPr>
        <p:spPr>
          <a:xfrm>
            <a:off x="685800" y="1543050"/>
            <a:ext cx="3657600" cy="3086100"/>
          </a:xfrm>
          <a:prstGeom prst="rect">
            <a:avLst/>
          </a:prstGeom>
          <a:noFill/>
          <a:ln>
            <a:noFill/>
          </a:ln>
        </p:spPr>
        <p:txBody>
          <a:bodyPr spcFirstLastPara="1" wrap="square" lIns="91425" tIns="91425" rIns="91425" bIns="91425" anchor="t" anchorCtr="0">
            <a:noAutofit/>
          </a:bodyPr>
          <a:lstStyle>
            <a:lvl1pPr marL="457200" marR="0" lvl="0" indent="-355600" algn="l" rtl="0">
              <a:lnSpc>
                <a:spcPct val="100000"/>
              </a:lnSpc>
              <a:spcBef>
                <a:spcPts val="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1pPr>
            <a:lvl2pPr marL="914400" marR="0" lvl="1" indent="-342900" algn="l" rtl="0">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2pPr>
            <a:lvl3pPr marL="1371600" marR="0" lvl="2" indent="-330200" algn="l" rtl="0">
              <a:lnSpc>
                <a:spcPct val="100000"/>
              </a:lnSpc>
              <a:spcBef>
                <a:spcPts val="12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3pPr>
            <a:lvl4pPr marL="1828800" marR="0" lvl="3" indent="-317500"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4pPr>
            <a:lvl5pPr marL="2286000" marR="0" lvl="4" indent="-317500" algn="l" rtl="0">
              <a:lnSpc>
                <a:spcPct val="100000"/>
              </a:lnSpc>
              <a:spcBef>
                <a:spcPts val="280"/>
              </a:spcBef>
              <a:spcAft>
                <a:spcPts val="0"/>
              </a:spcAft>
              <a:buClr>
                <a:srgbClr val="FFFFFF"/>
              </a:buClr>
              <a:buSzPts val="1400"/>
              <a:buFont typeface="Arial"/>
              <a:buChar char="»"/>
              <a:defRPr sz="1400" b="0" i="0" u="none" strike="noStrike" cap="none">
                <a:solidFill>
                  <a:srgbClr val="FFFFFF"/>
                </a:solidFill>
                <a:latin typeface="Cabin"/>
                <a:ea typeface="Cabin"/>
                <a:cs typeface="Cabin"/>
                <a:sym typeface="Cabi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559" name="Google Shape;559;p94"/>
          <p:cNvSpPr txBox="1">
            <a:spLocks noGrp="1"/>
          </p:cNvSpPr>
          <p:nvPr>
            <p:ph type="title"/>
          </p:nvPr>
        </p:nvSpPr>
        <p:spPr>
          <a:xfrm>
            <a:off x="685800" y="306153"/>
            <a:ext cx="3657300" cy="10425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0067B9"/>
              </a:buClr>
              <a:buSzPts val="1400"/>
              <a:buFont typeface="Cabin"/>
              <a:buNone/>
              <a:defRPr sz="2800" b="0" i="0" u="none" strike="noStrike" cap="none">
                <a:solidFill>
                  <a:srgbClr val="0067B9"/>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60" name="Google Shape;560;p94"/>
          <p:cNvSpPr txBox="1">
            <a:spLocks noGrp="1"/>
          </p:cNvSpPr>
          <p:nvPr>
            <p:ph type="body" idx="3"/>
          </p:nvPr>
        </p:nvSpPr>
        <p:spPr>
          <a:xfrm rot="-5400000">
            <a:off x="7870634" y="1050599"/>
            <a:ext cx="2057400" cy="184800"/>
          </a:xfrm>
          <a:prstGeom prst="rect">
            <a:avLst/>
          </a:prstGeom>
          <a:noFill/>
          <a:ln>
            <a:noFill/>
          </a:ln>
        </p:spPr>
        <p:txBody>
          <a:bodyPr spcFirstLastPara="1" wrap="square" lIns="91425" tIns="91425" rIns="91425" bIns="91425" anchor="t" anchorCtr="0">
            <a:noAutofit/>
          </a:bodyPr>
          <a:lstStyle>
            <a:lvl1pPr marL="457200" marR="0" lvl="0" indent="-228600" algn="r" rtl="0">
              <a:lnSpc>
                <a:spcPct val="100000"/>
              </a:lnSpc>
              <a:spcBef>
                <a:spcPts val="0"/>
              </a:spcBef>
              <a:spcAft>
                <a:spcPts val="0"/>
              </a:spcAft>
              <a:buClr>
                <a:srgbClr val="FFFFFF"/>
              </a:buClr>
              <a:buSzPts val="2000"/>
              <a:buFont typeface="Arial"/>
              <a:buNone/>
              <a:defRPr sz="600" b="0" i="0" u="none" strike="noStrike" cap="none">
                <a:solidFill>
                  <a:srgbClr val="FFFFFF"/>
                </a:solidFill>
                <a:latin typeface="Cabin"/>
                <a:ea typeface="Cabin"/>
                <a:cs typeface="Cabin"/>
                <a:sym typeface="Cabin"/>
              </a:defRPr>
            </a:lvl1pPr>
            <a:lvl2pPr marL="914400" marR="0" lvl="1" indent="-228600" algn="l" rtl="0">
              <a:lnSpc>
                <a:spcPct val="100000"/>
              </a:lnSpc>
              <a:spcBef>
                <a:spcPts val="1200"/>
              </a:spcBef>
              <a:spcAft>
                <a:spcPts val="0"/>
              </a:spcAft>
              <a:buClr>
                <a:schemeClr val="lt1"/>
              </a:buClr>
              <a:buSzPts val="2000"/>
              <a:buFont typeface="Arial"/>
              <a:buNone/>
              <a:defRPr sz="1800" b="0" i="0" u="none" strike="noStrike" cap="none">
                <a:solidFill>
                  <a:schemeClr val="lt1"/>
                </a:solidFill>
                <a:latin typeface="Cabin"/>
                <a:ea typeface="Cabin"/>
                <a:cs typeface="Cabin"/>
                <a:sym typeface="Cabin"/>
              </a:defRPr>
            </a:lvl2pPr>
            <a:lvl3pPr marL="1371600" marR="0" lvl="2" indent="-228600" algn="l" rtl="0">
              <a:lnSpc>
                <a:spcPct val="100000"/>
              </a:lnSpc>
              <a:spcBef>
                <a:spcPts val="1200"/>
              </a:spcBef>
              <a:spcAft>
                <a:spcPts val="0"/>
              </a:spcAft>
              <a:buClr>
                <a:schemeClr val="lt1"/>
              </a:buClr>
              <a:buSzPts val="1800"/>
              <a:buFont typeface="Arial"/>
              <a:buNone/>
              <a:defRPr sz="1600" b="0" i="0" u="none" strike="noStrike" cap="none">
                <a:solidFill>
                  <a:schemeClr val="lt1"/>
                </a:solidFill>
                <a:latin typeface="Cabin"/>
                <a:ea typeface="Cabin"/>
                <a:cs typeface="Cabin"/>
                <a:sym typeface="Cabin"/>
              </a:defRPr>
            </a:lvl3pPr>
            <a:lvl4pPr marL="1828800" marR="0" lvl="3" indent="-228600" algn="l" rtl="0">
              <a:lnSpc>
                <a:spcPct val="100000"/>
              </a:lnSpc>
              <a:spcBef>
                <a:spcPts val="280"/>
              </a:spcBef>
              <a:spcAft>
                <a:spcPts val="0"/>
              </a:spcAft>
              <a:buClr>
                <a:schemeClr val="lt1"/>
              </a:buClr>
              <a:buSzPts val="1600"/>
              <a:buFont typeface="Arial"/>
              <a:buNone/>
              <a:defRPr sz="1400" b="0" i="0" u="none" strike="noStrike" cap="none">
                <a:solidFill>
                  <a:schemeClr val="lt1"/>
                </a:solidFill>
                <a:latin typeface="Cabin"/>
                <a:ea typeface="Cabin"/>
                <a:cs typeface="Cabin"/>
                <a:sym typeface="Cabin"/>
              </a:defRPr>
            </a:lvl4pPr>
            <a:lvl5pPr marL="2286000" marR="0" lvl="4" indent="-228600" algn="l" rtl="0">
              <a:lnSpc>
                <a:spcPct val="100000"/>
              </a:lnSpc>
              <a:spcBef>
                <a:spcPts val="240"/>
              </a:spcBef>
              <a:spcAft>
                <a:spcPts val="0"/>
              </a:spcAft>
              <a:buClr>
                <a:schemeClr val="lt1"/>
              </a:buClr>
              <a:buSzPts val="1400"/>
              <a:buFont typeface="Arial"/>
              <a:buNone/>
              <a:defRPr sz="1200" b="0" i="0" u="none" strike="noStrike" cap="none">
                <a:solidFill>
                  <a:schemeClr val="lt1"/>
                </a:solidFill>
                <a:latin typeface="Cabin"/>
                <a:ea typeface="Cabin"/>
                <a:cs typeface="Cabin"/>
                <a:sym typeface="Cabi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Blue/White Title + Left Photo">
  <p:cSld name="Blue/White Title + Left Photo">
    <p:bg>
      <p:bgPr>
        <a:solidFill>
          <a:schemeClr val="lt1"/>
        </a:solidFill>
        <a:effectLst/>
      </p:bgPr>
    </p:bg>
    <p:spTree>
      <p:nvGrpSpPr>
        <p:cNvPr id="1" name="Shape 561"/>
        <p:cNvGrpSpPr/>
        <p:nvPr/>
      </p:nvGrpSpPr>
      <p:grpSpPr>
        <a:xfrm>
          <a:off x="0" y="0"/>
          <a:ext cx="0" cy="0"/>
          <a:chOff x="0" y="0"/>
          <a:chExt cx="0" cy="0"/>
        </a:xfrm>
      </p:grpSpPr>
      <p:sp>
        <p:nvSpPr>
          <p:cNvPr id="562" name="Google Shape;562;p95"/>
          <p:cNvSpPr>
            <a:spLocks noGrp="1"/>
          </p:cNvSpPr>
          <p:nvPr>
            <p:ph type="pic" idx="2"/>
          </p:nvPr>
        </p:nvSpPr>
        <p:spPr>
          <a:xfrm>
            <a:off x="152400" y="114300"/>
            <a:ext cx="4419600" cy="4914900"/>
          </a:xfrm>
          <a:prstGeom prst="rect">
            <a:avLst/>
          </a:prstGeom>
          <a:solidFill>
            <a:srgbClr val="CFCDC9"/>
          </a:solidFill>
          <a:ln>
            <a:noFill/>
          </a:ln>
        </p:spPr>
        <p:txBody>
          <a:bodyPr spcFirstLastPara="1" wrap="square" lIns="91425" tIns="91425" rIns="91425" bIns="91425" anchor="t" anchorCtr="0">
            <a:noAutofit/>
          </a:bodyPr>
          <a:lstStyle>
            <a:lvl1pPr marR="0" lvl="0" algn="l" rtl="0">
              <a:lnSpc>
                <a:spcPct val="100000"/>
              </a:lnSpc>
              <a:spcBef>
                <a:spcPts val="240"/>
              </a:spcBef>
              <a:spcAft>
                <a:spcPts val="0"/>
              </a:spcAft>
              <a:buClr>
                <a:srgbClr val="6C6463"/>
              </a:buClr>
              <a:buSzPts val="1400"/>
              <a:buFont typeface="Arial"/>
              <a:buNone/>
              <a:defRPr sz="12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2pPr>
            <a:lvl3pPr marR="0" lvl="2" algn="l" rtl="0">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R="0" lvl="3" algn="l" rtl="0">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R="0" lvl="4"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563" name="Google Shape;563;p95"/>
          <p:cNvSpPr txBox="1">
            <a:spLocks noGrp="1"/>
          </p:cNvSpPr>
          <p:nvPr>
            <p:ph type="dt" idx="10"/>
          </p:nvPr>
        </p:nvSpPr>
        <p:spPr>
          <a:xfrm>
            <a:off x="152400" y="4890700"/>
            <a:ext cx="2133600" cy="1386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chemeClr val="lt1"/>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564" name="Google Shape;564;p95"/>
          <p:cNvSpPr txBox="1">
            <a:spLocks noGrp="1"/>
          </p:cNvSpPr>
          <p:nvPr>
            <p:ph type="sldNum" idx="12"/>
          </p:nvPr>
        </p:nvSpPr>
        <p:spPr>
          <a:xfrm>
            <a:off x="6858000" y="4890700"/>
            <a:ext cx="2133600" cy="1386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565" name="Google Shape;565;p95"/>
          <p:cNvSpPr txBox="1">
            <a:spLocks noGrp="1"/>
          </p:cNvSpPr>
          <p:nvPr>
            <p:ph type="body" idx="1"/>
          </p:nvPr>
        </p:nvSpPr>
        <p:spPr>
          <a:xfrm rot="-5400000">
            <a:off x="3451034" y="1050599"/>
            <a:ext cx="2057400" cy="184800"/>
          </a:xfrm>
          <a:prstGeom prst="rect">
            <a:avLst/>
          </a:prstGeom>
          <a:noFill/>
          <a:ln>
            <a:noFill/>
          </a:ln>
        </p:spPr>
        <p:txBody>
          <a:bodyPr spcFirstLastPara="1" wrap="square" lIns="91425" tIns="91425" rIns="91425" bIns="91425" anchor="t" anchorCtr="0">
            <a:noAutofit/>
          </a:bodyPr>
          <a:lstStyle>
            <a:lvl1pPr marL="457200" marR="0" lvl="0" indent="-228600" algn="r" rtl="0">
              <a:lnSpc>
                <a:spcPct val="100000"/>
              </a:lnSpc>
              <a:spcBef>
                <a:spcPts val="0"/>
              </a:spcBef>
              <a:spcAft>
                <a:spcPts val="0"/>
              </a:spcAft>
              <a:buClr>
                <a:srgbClr val="FFFFFF"/>
              </a:buClr>
              <a:buSzPts val="2000"/>
              <a:buFont typeface="Arial"/>
              <a:buNone/>
              <a:defRPr sz="600" b="0" i="0" u="none" strike="noStrike" cap="none">
                <a:solidFill>
                  <a:srgbClr val="FFFFFF"/>
                </a:solidFill>
                <a:latin typeface="Cabin"/>
                <a:ea typeface="Cabin"/>
                <a:cs typeface="Cabin"/>
                <a:sym typeface="Cabin"/>
              </a:defRPr>
            </a:lvl1pPr>
            <a:lvl2pPr marL="914400" marR="0" lvl="1" indent="-228600" algn="l" rtl="0">
              <a:lnSpc>
                <a:spcPct val="100000"/>
              </a:lnSpc>
              <a:spcBef>
                <a:spcPts val="1200"/>
              </a:spcBef>
              <a:spcAft>
                <a:spcPts val="0"/>
              </a:spcAft>
              <a:buClr>
                <a:schemeClr val="lt1"/>
              </a:buClr>
              <a:buSzPts val="2000"/>
              <a:buFont typeface="Arial"/>
              <a:buNone/>
              <a:defRPr sz="1800" b="0" i="0" u="none" strike="noStrike" cap="none">
                <a:solidFill>
                  <a:schemeClr val="lt1"/>
                </a:solidFill>
                <a:latin typeface="Cabin"/>
                <a:ea typeface="Cabin"/>
                <a:cs typeface="Cabin"/>
                <a:sym typeface="Cabin"/>
              </a:defRPr>
            </a:lvl2pPr>
            <a:lvl3pPr marL="1371600" marR="0" lvl="2" indent="-228600" algn="l" rtl="0">
              <a:lnSpc>
                <a:spcPct val="100000"/>
              </a:lnSpc>
              <a:spcBef>
                <a:spcPts val="1200"/>
              </a:spcBef>
              <a:spcAft>
                <a:spcPts val="0"/>
              </a:spcAft>
              <a:buClr>
                <a:schemeClr val="lt1"/>
              </a:buClr>
              <a:buSzPts val="1800"/>
              <a:buFont typeface="Arial"/>
              <a:buNone/>
              <a:defRPr sz="1600" b="0" i="0" u="none" strike="noStrike" cap="none">
                <a:solidFill>
                  <a:schemeClr val="lt1"/>
                </a:solidFill>
                <a:latin typeface="Cabin"/>
                <a:ea typeface="Cabin"/>
                <a:cs typeface="Cabin"/>
                <a:sym typeface="Cabin"/>
              </a:defRPr>
            </a:lvl3pPr>
            <a:lvl4pPr marL="1828800" marR="0" lvl="3" indent="-228600" algn="l" rtl="0">
              <a:lnSpc>
                <a:spcPct val="100000"/>
              </a:lnSpc>
              <a:spcBef>
                <a:spcPts val="280"/>
              </a:spcBef>
              <a:spcAft>
                <a:spcPts val="0"/>
              </a:spcAft>
              <a:buClr>
                <a:schemeClr val="lt1"/>
              </a:buClr>
              <a:buSzPts val="1600"/>
              <a:buFont typeface="Arial"/>
              <a:buNone/>
              <a:defRPr sz="1400" b="0" i="0" u="none" strike="noStrike" cap="none">
                <a:solidFill>
                  <a:schemeClr val="lt1"/>
                </a:solidFill>
                <a:latin typeface="Cabin"/>
                <a:ea typeface="Cabin"/>
                <a:cs typeface="Cabin"/>
                <a:sym typeface="Cabin"/>
              </a:defRPr>
            </a:lvl4pPr>
            <a:lvl5pPr marL="2286000" marR="0" lvl="4" indent="-228600" algn="l" rtl="0">
              <a:lnSpc>
                <a:spcPct val="100000"/>
              </a:lnSpc>
              <a:spcBef>
                <a:spcPts val="240"/>
              </a:spcBef>
              <a:spcAft>
                <a:spcPts val="0"/>
              </a:spcAft>
              <a:buClr>
                <a:schemeClr val="lt1"/>
              </a:buClr>
              <a:buSzPts val="1400"/>
              <a:buFont typeface="Arial"/>
              <a:buNone/>
              <a:defRPr sz="1200" b="0" i="0" u="none" strike="noStrike" cap="none">
                <a:solidFill>
                  <a:schemeClr val="lt1"/>
                </a:solidFill>
                <a:latin typeface="Cabin"/>
                <a:ea typeface="Cabin"/>
                <a:cs typeface="Cabin"/>
                <a:sym typeface="Cabi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566" name="Google Shape;566;p95"/>
          <p:cNvSpPr txBox="1">
            <a:spLocks noGrp="1"/>
          </p:cNvSpPr>
          <p:nvPr>
            <p:ph type="title"/>
          </p:nvPr>
        </p:nvSpPr>
        <p:spPr>
          <a:xfrm>
            <a:off x="4877104" y="2228850"/>
            <a:ext cx="3885900" cy="7155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67B9"/>
              </a:buClr>
              <a:buSzPts val="1400"/>
              <a:buFont typeface="Cabin"/>
              <a:buNone/>
              <a:defRPr sz="2800" b="0" i="0" u="none" strike="noStrike" cap="none">
                <a:solidFill>
                  <a:srgbClr val="0067B9"/>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Red/Gray 1 Content">
  <p:cSld name="Red/Gray 1 Content">
    <p:bg>
      <p:bgPr>
        <a:solidFill>
          <a:srgbClr val="E7E7E5"/>
        </a:solidFill>
        <a:effectLst/>
      </p:bgPr>
    </p:bg>
    <p:spTree>
      <p:nvGrpSpPr>
        <p:cNvPr id="1" name="Shape 567"/>
        <p:cNvGrpSpPr/>
        <p:nvPr/>
      </p:nvGrpSpPr>
      <p:grpSpPr>
        <a:xfrm>
          <a:off x="0" y="0"/>
          <a:ext cx="0" cy="0"/>
          <a:chOff x="0" y="0"/>
          <a:chExt cx="0" cy="0"/>
        </a:xfrm>
      </p:grpSpPr>
      <p:sp>
        <p:nvSpPr>
          <p:cNvPr id="568" name="Google Shape;568;p96"/>
          <p:cNvSpPr txBox="1">
            <a:spLocks noGrp="1"/>
          </p:cNvSpPr>
          <p:nvPr>
            <p:ph type="dt" idx="10"/>
          </p:nvPr>
        </p:nvSpPr>
        <p:spPr>
          <a:xfrm>
            <a:off x="152400" y="4806072"/>
            <a:ext cx="2133600" cy="1845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SzPts val="1400"/>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569" name="Google Shape;569;p96"/>
          <p:cNvSpPr txBox="1">
            <a:spLocks noGrp="1"/>
          </p:cNvSpPr>
          <p:nvPr>
            <p:ph type="ftr" idx="11"/>
          </p:nvPr>
        </p:nvSpPr>
        <p:spPr>
          <a:xfrm>
            <a:off x="3124200" y="4806072"/>
            <a:ext cx="2895600" cy="1845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SzPts val="1400"/>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570" name="Google Shape;570;p96"/>
          <p:cNvSpPr txBox="1">
            <a:spLocks noGrp="1"/>
          </p:cNvSpPr>
          <p:nvPr>
            <p:ph type="sldNum" idx="12"/>
          </p:nvPr>
        </p:nvSpPr>
        <p:spPr>
          <a:xfrm>
            <a:off x="6858000" y="4806072"/>
            <a:ext cx="2133600" cy="1845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571" name="Google Shape;571;p96"/>
          <p:cNvSpPr txBox="1">
            <a:spLocks noGrp="1"/>
          </p:cNvSpPr>
          <p:nvPr>
            <p:ph type="title"/>
          </p:nvPr>
        </p:nvSpPr>
        <p:spPr>
          <a:xfrm>
            <a:off x="686104" y="677485"/>
            <a:ext cx="7772400" cy="4581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BA0C2F"/>
              </a:buClr>
              <a:buSzPts val="1400"/>
              <a:buFont typeface="Cabin"/>
              <a:buNone/>
              <a:defRPr sz="2400" b="0" i="0" u="none" strike="noStrike" cap="none">
                <a:solidFill>
                  <a:srgbClr val="BA0C2F"/>
                </a:solidFill>
                <a:latin typeface="Cabin"/>
                <a:ea typeface="Cabin"/>
                <a:cs typeface="Cabin"/>
                <a:sym typeface="Cabin"/>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sp>
        <p:nvSpPr>
          <p:cNvPr id="572" name="Google Shape;572;p96"/>
          <p:cNvSpPr txBox="1">
            <a:spLocks noGrp="1"/>
          </p:cNvSpPr>
          <p:nvPr>
            <p:ph type="body" idx="1"/>
          </p:nvPr>
        </p:nvSpPr>
        <p:spPr>
          <a:xfrm>
            <a:off x="685800" y="1286662"/>
            <a:ext cx="7772400" cy="3174900"/>
          </a:xfrm>
          <a:prstGeom prst="rect">
            <a:avLst/>
          </a:prstGeom>
          <a:noFill/>
          <a:ln>
            <a:noFill/>
          </a:ln>
        </p:spPr>
        <p:txBody>
          <a:bodyPr spcFirstLastPara="1" wrap="square" lIns="91425" tIns="91425" rIns="91425" bIns="91425" anchor="t" anchorCtr="0">
            <a:noAutofit/>
          </a:bodyPr>
          <a:lstStyle>
            <a:lvl1pPr marL="457200" marR="0" lvl="0" indent="-330200" algn="l" rtl="0">
              <a:lnSpc>
                <a:spcPct val="100000"/>
              </a:lnSpc>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1pPr>
            <a:lvl2pPr marL="914400" marR="0" lvl="1" indent="-330200" algn="l" rtl="0">
              <a:lnSpc>
                <a:spcPct val="100000"/>
              </a:lnSpc>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1371600" marR="0" lvl="2" indent="-342900" algn="l" rtl="0">
              <a:lnSpc>
                <a:spcPct val="100000"/>
              </a:lnSpc>
              <a:spcBef>
                <a:spcPts val="8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L="1828800" marR="0" lvl="3" indent="-330200" algn="l" rtl="0">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L="2286000" marR="0" lvl="4" indent="-317500"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OBJECT" type="obj">
  <p:cSld name="OBJECT">
    <p:spTree>
      <p:nvGrpSpPr>
        <p:cNvPr id="1" name="Shape 573"/>
        <p:cNvGrpSpPr/>
        <p:nvPr/>
      </p:nvGrpSpPr>
      <p:grpSpPr>
        <a:xfrm>
          <a:off x="0" y="0"/>
          <a:ext cx="0" cy="0"/>
          <a:chOff x="0" y="0"/>
          <a:chExt cx="0" cy="0"/>
        </a:xfrm>
      </p:grpSpPr>
      <p:sp>
        <p:nvSpPr>
          <p:cNvPr id="574" name="Google Shape;574;p97"/>
          <p:cNvSpPr txBox="1">
            <a:spLocks noGrp="1"/>
          </p:cNvSpPr>
          <p:nvPr>
            <p:ph type="title"/>
          </p:nvPr>
        </p:nvSpPr>
        <p:spPr>
          <a:xfrm>
            <a:off x="686104" y="342900"/>
            <a:ext cx="7772400" cy="6858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BA0C2F"/>
              </a:buClr>
              <a:buSzPts val="2800"/>
              <a:buFont typeface="Cabin"/>
              <a:buNone/>
              <a:defRPr sz="2800" b="0" i="0" u="none" strike="noStrike" cap="none">
                <a:solidFill>
                  <a:srgbClr val="BA0C2F"/>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75" name="Google Shape;575;p97"/>
          <p:cNvSpPr txBox="1">
            <a:spLocks noGrp="1"/>
          </p:cNvSpPr>
          <p:nvPr>
            <p:ph type="body" idx="1"/>
          </p:nvPr>
        </p:nvSpPr>
        <p:spPr>
          <a:xfrm>
            <a:off x="685800" y="1200150"/>
            <a:ext cx="7772400" cy="3086100"/>
          </a:xfrm>
          <a:prstGeom prst="rect">
            <a:avLst/>
          </a:prstGeom>
          <a:noFill/>
          <a:ln>
            <a:noFill/>
          </a:ln>
        </p:spPr>
        <p:txBody>
          <a:bodyPr spcFirstLastPara="1" wrap="square" lIns="91425" tIns="45700" rIns="91425" bIns="45700" anchor="t" anchorCtr="0">
            <a:noAutofit/>
          </a:bodyPr>
          <a:lstStyle>
            <a:lvl1pPr marL="457200" marR="0" lvl="0" indent="-355600" algn="l" rtl="0">
              <a:lnSpc>
                <a:spcPct val="100000"/>
              </a:lnSpc>
              <a:spcBef>
                <a:spcPts val="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1pPr>
            <a:lvl2pPr marL="914400" marR="0" lvl="1" indent="-355600" algn="l" rtl="0">
              <a:lnSpc>
                <a:spcPct val="100000"/>
              </a:lnSpc>
              <a:spcBef>
                <a:spcPts val="120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2pPr>
            <a:lvl3pPr marL="1371600" marR="0" lvl="2" indent="-342900" algn="l" rtl="0">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L="1828800" marR="0" lvl="3" indent="-330200" algn="l" rtl="0">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L="2286000" marR="0" lvl="4" indent="-317500"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576" name="Google Shape;576;p97"/>
          <p:cNvSpPr txBox="1">
            <a:spLocks noGrp="1"/>
          </p:cNvSpPr>
          <p:nvPr>
            <p:ph type="dt" idx="10"/>
          </p:nvPr>
        </p:nvSpPr>
        <p:spPr>
          <a:xfrm>
            <a:off x="152400" y="4904420"/>
            <a:ext cx="2133600" cy="1248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577" name="Google Shape;577;p97"/>
          <p:cNvSpPr txBox="1">
            <a:spLocks noGrp="1"/>
          </p:cNvSpPr>
          <p:nvPr>
            <p:ph type="ftr" idx="11"/>
          </p:nvPr>
        </p:nvSpPr>
        <p:spPr>
          <a:xfrm>
            <a:off x="3124200" y="4904420"/>
            <a:ext cx="2895600" cy="1248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578" name="Google Shape;578;p97"/>
          <p:cNvSpPr txBox="1">
            <a:spLocks noGrp="1"/>
          </p:cNvSpPr>
          <p:nvPr>
            <p:ph type="sldNum" idx="12"/>
          </p:nvPr>
        </p:nvSpPr>
        <p:spPr>
          <a:xfrm>
            <a:off x="6858000" y="4904420"/>
            <a:ext cx="2133600" cy="1248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79"/>
        <p:cNvGrpSpPr/>
        <p:nvPr/>
      </p:nvGrpSpPr>
      <p:grpSpPr>
        <a:xfrm>
          <a:off x="0" y="0"/>
          <a:ext cx="0" cy="0"/>
          <a:chOff x="0" y="0"/>
          <a:chExt cx="0" cy="0"/>
        </a:xfrm>
      </p:grpSpPr>
      <p:sp>
        <p:nvSpPr>
          <p:cNvPr id="580" name="Google Shape;580;p98"/>
          <p:cNvSpPr txBox="1">
            <a:spLocks noGrp="1"/>
          </p:cNvSpPr>
          <p:nvPr>
            <p:ph type="title"/>
          </p:nvPr>
        </p:nvSpPr>
        <p:spPr>
          <a:xfrm>
            <a:off x="311700" y="445025"/>
            <a:ext cx="8520600" cy="5727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81" name="Google Shape;581;p9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55600" rtl="0">
              <a:spcBef>
                <a:spcPts val="0"/>
              </a:spcBef>
              <a:spcAft>
                <a:spcPts val="0"/>
              </a:spcAft>
              <a:buSzPts val="2000"/>
              <a:buChar char="•"/>
              <a:defRPr/>
            </a:lvl1pPr>
            <a:lvl2pPr marL="914400" lvl="1" indent="-355600" rtl="0">
              <a:spcBef>
                <a:spcPts val="1200"/>
              </a:spcBef>
              <a:spcAft>
                <a:spcPts val="0"/>
              </a:spcAft>
              <a:buSzPts val="2000"/>
              <a:buChar char="–"/>
              <a:defRPr/>
            </a:lvl2pPr>
            <a:lvl3pPr marL="1371600" lvl="2" indent="-342900" rtl="0">
              <a:spcBef>
                <a:spcPts val="1200"/>
              </a:spcBef>
              <a:spcAft>
                <a:spcPts val="0"/>
              </a:spcAft>
              <a:buSzPts val="1800"/>
              <a:buChar char="•"/>
              <a:defRPr/>
            </a:lvl3pPr>
            <a:lvl4pPr marL="1828800" lvl="3" indent="-330200" rtl="0">
              <a:spcBef>
                <a:spcPts val="320"/>
              </a:spcBef>
              <a:spcAft>
                <a:spcPts val="0"/>
              </a:spcAft>
              <a:buSzPts val="1600"/>
              <a:buChar char="–"/>
              <a:defRPr/>
            </a:lvl4pPr>
            <a:lvl5pPr marL="2286000" lvl="4" indent="-317500" rtl="0">
              <a:spcBef>
                <a:spcPts val="280"/>
              </a:spcBef>
              <a:spcAft>
                <a:spcPts val="0"/>
              </a:spcAft>
              <a:buSzPts val="1400"/>
              <a:buChar char="»"/>
              <a:defRPr/>
            </a:lvl5pPr>
            <a:lvl6pPr marL="2743200" lvl="5" indent="-355600" rtl="0">
              <a:spcBef>
                <a:spcPts val="400"/>
              </a:spcBef>
              <a:spcAft>
                <a:spcPts val="0"/>
              </a:spcAft>
              <a:buSzPts val="2000"/>
              <a:buChar char="•"/>
              <a:defRPr/>
            </a:lvl6pPr>
            <a:lvl7pPr marL="3200400" lvl="6" indent="-355600" rtl="0">
              <a:spcBef>
                <a:spcPts val="400"/>
              </a:spcBef>
              <a:spcAft>
                <a:spcPts val="0"/>
              </a:spcAft>
              <a:buSzPts val="2000"/>
              <a:buChar char="•"/>
              <a:defRPr/>
            </a:lvl7pPr>
            <a:lvl8pPr marL="3657600" lvl="7" indent="-355600" rtl="0">
              <a:spcBef>
                <a:spcPts val="400"/>
              </a:spcBef>
              <a:spcAft>
                <a:spcPts val="0"/>
              </a:spcAft>
              <a:buSzPts val="2000"/>
              <a:buChar char="•"/>
              <a:defRPr/>
            </a:lvl8pPr>
            <a:lvl9pPr marL="4114800" lvl="8" indent="-355600" rtl="0">
              <a:spcBef>
                <a:spcPts val="400"/>
              </a:spcBef>
              <a:spcAft>
                <a:spcPts val="0"/>
              </a:spcAft>
              <a:buSzPts val="2000"/>
              <a:buChar char="•"/>
              <a:defRPr/>
            </a:lvl9pPr>
          </a:lstStyle>
          <a:p>
            <a:endParaRPr/>
          </a:p>
        </p:txBody>
      </p:sp>
      <p:sp>
        <p:nvSpPr>
          <p:cNvPr id="582" name="Google Shape;582;p98"/>
          <p:cNvSpPr txBox="1">
            <a:spLocks noGrp="1"/>
          </p:cNvSpPr>
          <p:nvPr>
            <p:ph type="sldNum" idx="12"/>
          </p:nvPr>
        </p:nvSpPr>
        <p:spPr>
          <a:xfrm>
            <a:off x="8472458" y="4663217"/>
            <a:ext cx="548700" cy="393600"/>
          </a:xfrm>
          <a:prstGeom prst="rect">
            <a:avLst/>
          </a:prstGeom>
        </p:spPr>
        <p:txBody>
          <a:bodyPr spcFirstLastPara="1" wrap="square" lIns="91425" tIns="45700" rIns="91425" bIns="457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1_Red/Gray 2 Content">
  <p:cSld name="1_Red/Gray 2 Content">
    <p:bg>
      <p:bgPr>
        <a:solidFill>
          <a:schemeClr val="lt1"/>
        </a:solidFill>
        <a:effectLst/>
      </p:bgPr>
    </p:bg>
    <p:spTree>
      <p:nvGrpSpPr>
        <p:cNvPr id="1" name="Shape 583"/>
        <p:cNvGrpSpPr/>
        <p:nvPr/>
      </p:nvGrpSpPr>
      <p:grpSpPr>
        <a:xfrm>
          <a:off x="0" y="0"/>
          <a:ext cx="0" cy="0"/>
          <a:chOff x="0" y="0"/>
          <a:chExt cx="0" cy="0"/>
        </a:xfrm>
      </p:grpSpPr>
      <p:sp>
        <p:nvSpPr>
          <p:cNvPr id="584" name="Google Shape;584;p99"/>
          <p:cNvSpPr txBox="1">
            <a:spLocks noGrp="1"/>
          </p:cNvSpPr>
          <p:nvPr>
            <p:ph type="body" idx="1"/>
          </p:nvPr>
        </p:nvSpPr>
        <p:spPr>
          <a:xfrm>
            <a:off x="686104" y="1286662"/>
            <a:ext cx="3809700" cy="3174900"/>
          </a:xfrm>
          <a:prstGeom prst="rect">
            <a:avLst/>
          </a:prstGeom>
          <a:noFill/>
          <a:ln>
            <a:noFill/>
          </a:ln>
        </p:spPr>
        <p:txBody>
          <a:bodyPr spcFirstLastPara="1" wrap="square" lIns="91425" tIns="91425" rIns="91425" bIns="91425" anchor="t" anchorCtr="0">
            <a:noAutofit/>
          </a:bodyPr>
          <a:lstStyle>
            <a:lvl1pPr marL="457200" marR="0" lvl="0" indent="-330200" algn="l" rtl="0">
              <a:lnSpc>
                <a:spcPct val="100000"/>
              </a:lnSpc>
              <a:spcBef>
                <a:spcPts val="0"/>
              </a:spcBef>
              <a:spcAft>
                <a:spcPts val="0"/>
              </a:spcAft>
              <a:buClr>
                <a:srgbClr val="6C6463"/>
              </a:buClr>
              <a:buSzPts val="1600"/>
              <a:buChar char="•"/>
              <a:defRPr sz="1600" i="0" u="none" strike="noStrike" cap="none">
                <a:solidFill>
                  <a:srgbClr val="6C6463"/>
                </a:solidFill>
              </a:defRPr>
            </a:lvl1pPr>
            <a:lvl2pPr marL="914400" marR="0" lvl="1" indent="-330200" algn="l" rtl="0">
              <a:lnSpc>
                <a:spcPct val="100000"/>
              </a:lnSpc>
              <a:spcBef>
                <a:spcPts val="800"/>
              </a:spcBef>
              <a:spcAft>
                <a:spcPts val="0"/>
              </a:spcAft>
              <a:buClr>
                <a:srgbClr val="6C6463"/>
              </a:buClr>
              <a:buSzPts val="1600"/>
              <a:buChar char="–"/>
              <a:defRPr sz="1600" i="0" u="none" strike="noStrike" cap="none">
                <a:solidFill>
                  <a:srgbClr val="6C6463"/>
                </a:solidFill>
              </a:defRPr>
            </a:lvl2pPr>
            <a:lvl3pPr marL="1371600" marR="0" lvl="2" indent="-330200" algn="l" rtl="0">
              <a:lnSpc>
                <a:spcPct val="100000"/>
              </a:lnSpc>
              <a:spcBef>
                <a:spcPts val="800"/>
              </a:spcBef>
              <a:spcAft>
                <a:spcPts val="0"/>
              </a:spcAft>
              <a:buClr>
                <a:srgbClr val="6C6463"/>
              </a:buClr>
              <a:buSzPts val="1600"/>
              <a:buChar char="•"/>
              <a:defRPr sz="1600" i="0" u="none" strike="noStrike" cap="none">
                <a:solidFill>
                  <a:srgbClr val="6C6463"/>
                </a:solidFill>
              </a:defRPr>
            </a:lvl3pPr>
            <a:lvl4pPr marL="1828800" marR="0" lvl="3" indent="-317500" algn="l" rtl="0">
              <a:lnSpc>
                <a:spcPct val="100000"/>
              </a:lnSpc>
              <a:spcBef>
                <a:spcPts val="280"/>
              </a:spcBef>
              <a:spcAft>
                <a:spcPts val="0"/>
              </a:spcAft>
              <a:buClr>
                <a:srgbClr val="6C6463"/>
              </a:buClr>
              <a:buSzPts val="1400"/>
              <a:buChar char="–"/>
              <a:defRPr sz="1400" i="0" u="none" strike="noStrike" cap="none">
                <a:solidFill>
                  <a:srgbClr val="6C6463"/>
                </a:solidFill>
              </a:defRPr>
            </a:lvl4pPr>
            <a:lvl5pPr marL="2286000" marR="0" lvl="4" indent="-330200" algn="l" rtl="0">
              <a:lnSpc>
                <a:spcPct val="100000"/>
              </a:lnSpc>
              <a:spcBef>
                <a:spcPts val="320"/>
              </a:spcBef>
              <a:spcAft>
                <a:spcPts val="0"/>
              </a:spcAft>
              <a:buClr>
                <a:srgbClr val="6C6463"/>
              </a:buClr>
              <a:buSzPts val="1600"/>
              <a:buChar char="»"/>
              <a:defRPr sz="1600" i="0" u="none" strike="noStrike" cap="none">
                <a:solidFill>
                  <a:srgbClr val="6C6463"/>
                </a:solidFill>
              </a:defRPr>
            </a:lvl5pPr>
            <a:lvl6pPr marL="2743200" marR="0" lvl="5" indent="-342900" algn="l" rtl="0">
              <a:lnSpc>
                <a:spcPct val="100000"/>
              </a:lnSpc>
              <a:spcBef>
                <a:spcPts val="360"/>
              </a:spcBef>
              <a:spcAft>
                <a:spcPts val="0"/>
              </a:spcAft>
              <a:buClr>
                <a:schemeClr val="dk1"/>
              </a:buClr>
              <a:buSzPts val="1800"/>
              <a:buChar char="•"/>
              <a:defRPr sz="1800" i="0" u="none" strike="noStrike" cap="none">
                <a:solidFill>
                  <a:schemeClr val="dk1"/>
                </a:solidFill>
              </a:defRPr>
            </a:lvl6pPr>
            <a:lvl7pPr marL="3200400" marR="0" lvl="6" indent="-342900" algn="l" rtl="0">
              <a:lnSpc>
                <a:spcPct val="100000"/>
              </a:lnSpc>
              <a:spcBef>
                <a:spcPts val="360"/>
              </a:spcBef>
              <a:spcAft>
                <a:spcPts val="0"/>
              </a:spcAft>
              <a:buClr>
                <a:schemeClr val="dk1"/>
              </a:buClr>
              <a:buSzPts val="1800"/>
              <a:buChar char="•"/>
              <a:defRPr sz="1800" i="0" u="none" strike="noStrike" cap="none">
                <a:solidFill>
                  <a:schemeClr val="dk1"/>
                </a:solidFill>
              </a:defRPr>
            </a:lvl7pPr>
            <a:lvl8pPr marL="3657600" marR="0" lvl="7" indent="-342900" algn="l" rtl="0">
              <a:lnSpc>
                <a:spcPct val="100000"/>
              </a:lnSpc>
              <a:spcBef>
                <a:spcPts val="360"/>
              </a:spcBef>
              <a:spcAft>
                <a:spcPts val="0"/>
              </a:spcAft>
              <a:buClr>
                <a:schemeClr val="dk1"/>
              </a:buClr>
              <a:buSzPts val="1800"/>
              <a:buChar char="•"/>
              <a:defRPr sz="1800" i="0" u="none" strike="noStrike" cap="none">
                <a:solidFill>
                  <a:schemeClr val="dk1"/>
                </a:solidFill>
              </a:defRPr>
            </a:lvl8pPr>
            <a:lvl9pPr marL="4114800" marR="0" lvl="8" indent="-342900" algn="l" rtl="0">
              <a:lnSpc>
                <a:spcPct val="100000"/>
              </a:lnSpc>
              <a:spcBef>
                <a:spcPts val="360"/>
              </a:spcBef>
              <a:spcAft>
                <a:spcPts val="0"/>
              </a:spcAft>
              <a:buClr>
                <a:schemeClr val="dk1"/>
              </a:buClr>
              <a:buSzPts val="1800"/>
              <a:buChar char="•"/>
              <a:defRPr sz="1800" i="0" u="none" strike="noStrike" cap="none">
                <a:solidFill>
                  <a:schemeClr val="dk1"/>
                </a:solidFill>
              </a:defRPr>
            </a:lvl9pPr>
          </a:lstStyle>
          <a:p>
            <a:endParaRPr/>
          </a:p>
        </p:txBody>
      </p:sp>
      <p:sp>
        <p:nvSpPr>
          <p:cNvPr id="585" name="Google Shape;585;p99"/>
          <p:cNvSpPr txBox="1">
            <a:spLocks noGrp="1"/>
          </p:cNvSpPr>
          <p:nvPr>
            <p:ph type="body" idx="2"/>
          </p:nvPr>
        </p:nvSpPr>
        <p:spPr>
          <a:xfrm>
            <a:off x="4648200" y="1286662"/>
            <a:ext cx="3810300" cy="3174900"/>
          </a:xfrm>
          <a:prstGeom prst="rect">
            <a:avLst/>
          </a:prstGeom>
          <a:noFill/>
          <a:ln>
            <a:noFill/>
          </a:ln>
        </p:spPr>
        <p:txBody>
          <a:bodyPr spcFirstLastPara="1" wrap="square" lIns="91425" tIns="91425" rIns="91425" bIns="91425" anchor="t" anchorCtr="0">
            <a:noAutofit/>
          </a:bodyPr>
          <a:lstStyle>
            <a:lvl1pPr marL="457200" marR="0" lvl="0" indent="-330200" algn="l" rtl="0">
              <a:lnSpc>
                <a:spcPct val="100000"/>
              </a:lnSpc>
              <a:spcBef>
                <a:spcPts val="0"/>
              </a:spcBef>
              <a:spcAft>
                <a:spcPts val="0"/>
              </a:spcAft>
              <a:buClr>
                <a:srgbClr val="6C6463"/>
              </a:buClr>
              <a:buSzPts val="1600"/>
              <a:buChar char="•"/>
              <a:defRPr sz="1600" i="0" u="none" strike="noStrike" cap="none">
                <a:solidFill>
                  <a:srgbClr val="6C6463"/>
                </a:solidFill>
              </a:defRPr>
            </a:lvl1pPr>
            <a:lvl2pPr marL="914400" marR="0" lvl="1" indent="-330200" algn="l" rtl="0">
              <a:lnSpc>
                <a:spcPct val="100000"/>
              </a:lnSpc>
              <a:spcBef>
                <a:spcPts val="800"/>
              </a:spcBef>
              <a:spcAft>
                <a:spcPts val="0"/>
              </a:spcAft>
              <a:buClr>
                <a:srgbClr val="6C6463"/>
              </a:buClr>
              <a:buSzPts val="1600"/>
              <a:buChar char="–"/>
              <a:defRPr sz="1600" i="0" u="none" strike="noStrike" cap="none">
                <a:solidFill>
                  <a:srgbClr val="6C6463"/>
                </a:solidFill>
              </a:defRPr>
            </a:lvl2pPr>
            <a:lvl3pPr marL="1371600" marR="0" lvl="2" indent="-330200" algn="l" rtl="0">
              <a:lnSpc>
                <a:spcPct val="100000"/>
              </a:lnSpc>
              <a:spcBef>
                <a:spcPts val="800"/>
              </a:spcBef>
              <a:spcAft>
                <a:spcPts val="0"/>
              </a:spcAft>
              <a:buClr>
                <a:srgbClr val="6C6463"/>
              </a:buClr>
              <a:buSzPts val="1600"/>
              <a:buChar char="•"/>
              <a:defRPr sz="1600" i="0" u="none" strike="noStrike" cap="none">
                <a:solidFill>
                  <a:srgbClr val="6C6463"/>
                </a:solidFill>
              </a:defRPr>
            </a:lvl3pPr>
            <a:lvl4pPr marL="1828800" marR="0" lvl="3" indent="-317500" algn="l" rtl="0">
              <a:lnSpc>
                <a:spcPct val="100000"/>
              </a:lnSpc>
              <a:spcBef>
                <a:spcPts val="280"/>
              </a:spcBef>
              <a:spcAft>
                <a:spcPts val="0"/>
              </a:spcAft>
              <a:buClr>
                <a:srgbClr val="6C6463"/>
              </a:buClr>
              <a:buSzPts val="1400"/>
              <a:buChar char="–"/>
              <a:defRPr sz="1400" i="0" u="none" strike="noStrike" cap="none">
                <a:solidFill>
                  <a:srgbClr val="6C6463"/>
                </a:solidFill>
              </a:defRPr>
            </a:lvl4pPr>
            <a:lvl5pPr marL="2286000" marR="0" lvl="4" indent="-330200" algn="l" rtl="0">
              <a:lnSpc>
                <a:spcPct val="100000"/>
              </a:lnSpc>
              <a:spcBef>
                <a:spcPts val="320"/>
              </a:spcBef>
              <a:spcAft>
                <a:spcPts val="0"/>
              </a:spcAft>
              <a:buClr>
                <a:srgbClr val="6C6463"/>
              </a:buClr>
              <a:buSzPts val="1600"/>
              <a:buChar char="»"/>
              <a:defRPr sz="1600" i="0" u="none" strike="noStrike" cap="none">
                <a:solidFill>
                  <a:srgbClr val="6C6463"/>
                </a:solidFill>
              </a:defRPr>
            </a:lvl5pPr>
            <a:lvl6pPr marL="2743200" marR="0" lvl="5" indent="-342900" algn="l" rtl="0">
              <a:lnSpc>
                <a:spcPct val="100000"/>
              </a:lnSpc>
              <a:spcBef>
                <a:spcPts val="360"/>
              </a:spcBef>
              <a:spcAft>
                <a:spcPts val="0"/>
              </a:spcAft>
              <a:buClr>
                <a:schemeClr val="dk1"/>
              </a:buClr>
              <a:buSzPts val="1800"/>
              <a:buChar char="•"/>
              <a:defRPr sz="1800" i="0" u="none" strike="noStrike" cap="none">
                <a:solidFill>
                  <a:schemeClr val="dk1"/>
                </a:solidFill>
              </a:defRPr>
            </a:lvl6pPr>
            <a:lvl7pPr marL="3200400" marR="0" lvl="6" indent="-342900" algn="l" rtl="0">
              <a:lnSpc>
                <a:spcPct val="100000"/>
              </a:lnSpc>
              <a:spcBef>
                <a:spcPts val="360"/>
              </a:spcBef>
              <a:spcAft>
                <a:spcPts val="0"/>
              </a:spcAft>
              <a:buClr>
                <a:schemeClr val="dk1"/>
              </a:buClr>
              <a:buSzPts val="1800"/>
              <a:buChar char="•"/>
              <a:defRPr sz="1800" i="0" u="none" strike="noStrike" cap="none">
                <a:solidFill>
                  <a:schemeClr val="dk1"/>
                </a:solidFill>
              </a:defRPr>
            </a:lvl7pPr>
            <a:lvl8pPr marL="3657600" marR="0" lvl="7" indent="-342900" algn="l" rtl="0">
              <a:lnSpc>
                <a:spcPct val="100000"/>
              </a:lnSpc>
              <a:spcBef>
                <a:spcPts val="360"/>
              </a:spcBef>
              <a:spcAft>
                <a:spcPts val="0"/>
              </a:spcAft>
              <a:buClr>
                <a:schemeClr val="dk1"/>
              </a:buClr>
              <a:buSzPts val="1800"/>
              <a:buChar char="•"/>
              <a:defRPr sz="1800" i="0" u="none" strike="noStrike" cap="none">
                <a:solidFill>
                  <a:schemeClr val="dk1"/>
                </a:solidFill>
              </a:defRPr>
            </a:lvl8pPr>
            <a:lvl9pPr marL="4114800" marR="0" lvl="8" indent="-342900" algn="l" rtl="0">
              <a:lnSpc>
                <a:spcPct val="100000"/>
              </a:lnSpc>
              <a:spcBef>
                <a:spcPts val="360"/>
              </a:spcBef>
              <a:spcAft>
                <a:spcPts val="0"/>
              </a:spcAft>
              <a:buClr>
                <a:schemeClr val="dk1"/>
              </a:buClr>
              <a:buSzPts val="1800"/>
              <a:buChar char="•"/>
              <a:defRPr sz="1800" i="0" u="none" strike="noStrike" cap="none">
                <a:solidFill>
                  <a:schemeClr val="dk1"/>
                </a:solidFill>
              </a:defRPr>
            </a:lvl9pPr>
          </a:lstStyle>
          <a:p>
            <a:endParaRPr/>
          </a:p>
        </p:txBody>
      </p:sp>
      <p:sp>
        <p:nvSpPr>
          <p:cNvPr id="586" name="Google Shape;586;p99"/>
          <p:cNvSpPr txBox="1">
            <a:spLocks noGrp="1"/>
          </p:cNvSpPr>
          <p:nvPr>
            <p:ph type="sldNum" idx="12"/>
          </p:nvPr>
        </p:nvSpPr>
        <p:spPr>
          <a:xfrm>
            <a:off x="6858000" y="4806072"/>
            <a:ext cx="2133600" cy="1848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587" name="Google Shape;587;p99"/>
          <p:cNvSpPr txBox="1">
            <a:spLocks noGrp="1"/>
          </p:cNvSpPr>
          <p:nvPr>
            <p:ph type="title"/>
          </p:nvPr>
        </p:nvSpPr>
        <p:spPr>
          <a:xfrm>
            <a:off x="686104" y="673810"/>
            <a:ext cx="7772400" cy="4617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BA0C2F"/>
              </a:buClr>
              <a:buSzPts val="1400"/>
              <a:buNone/>
              <a:defRPr sz="2400" i="0" u="none" strike="noStrike" cap="none">
                <a:solidFill>
                  <a:srgbClr val="BA0C2F"/>
                </a:solidFill>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1_Red/Gray 1 Content">
  <p:cSld name="1_Red/Gray 1 Content">
    <p:bg>
      <p:bgPr>
        <a:solidFill>
          <a:schemeClr val="lt1"/>
        </a:solidFill>
        <a:effectLst/>
      </p:bgPr>
    </p:bg>
    <p:spTree>
      <p:nvGrpSpPr>
        <p:cNvPr id="1" name="Shape 588"/>
        <p:cNvGrpSpPr/>
        <p:nvPr/>
      </p:nvGrpSpPr>
      <p:grpSpPr>
        <a:xfrm>
          <a:off x="0" y="0"/>
          <a:ext cx="0" cy="0"/>
          <a:chOff x="0" y="0"/>
          <a:chExt cx="0" cy="0"/>
        </a:xfrm>
      </p:grpSpPr>
      <p:sp>
        <p:nvSpPr>
          <p:cNvPr id="589" name="Google Shape;589;p100"/>
          <p:cNvSpPr txBox="1">
            <a:spLocks noGrp="1"/>
          </p:cNvSpPr>
          <p:nvPr>
            <p:ph type="dt" idx="10"/>
          </p:nvPr>
        </p:nvSpPr>
        <p:spPr>
          <a:xfrm>
            <a:off x="152400" y="4806072"/>
            <a:ext cx="2133600" cy="1845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SzPts val="1400"/>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590" name="Google Shape;590;p100"/>
          <p:cNvSpPr txBox="1">
            <a:spLocks noGrp="1"/>
          </p:cNvSpPr>
          <p:nvPr>
            <p:ph type="ftr" idx="11"/>
          </p:nvPr>
        </p:nvSpPr>
        <p:spPr>
          <a:xfrm>
            <a:off x="3124200" y="4806072"/>
            <a:ext cx="2895600" cy="1845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SzPts val="1400"/>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591" name="Google Shape;591;p100"/>
          <p:cNvSpPr txBox="1">
            <a:spLocks noGrp="1"/>
          </p:cNvSpPr>
          <p:nvPr>
            <p:ph type="sldNum" idx="12"/>
          </p:nvPr>
        </p:nvSpPr>
        <p:spPr>
          <a:xfrm>
            <a:off x="6858000" y="4806072"/>
            <a:ext cx="2133600" cy="1845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592" name="Google Shape;592;p100"/>
          <p:cNvSpPr txBox="1">
            <a:spLocks noGrp="1"/>
          </p:cNvSpPr>
          <p:nvPr>
            <p:ph type="title"/>
          </p:nvPr>
        </p:nvSpPr>
        <p:spPr>
          <a:xfrm>
            <a:off x="686104" y="677485"/>
            <a:ext cx="7772400" cy="4581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BA0C2F"/>
              </a:buClr>
              <a:buSzPts val="1400"/>
              <a:buFont typeface="Cabin"/>
              <a:buNone/>
              <a:defRPr sz="2400" b="0" i="0" u="none" strike="noStrike" cap="none">
                <a:solidFill>
                  <a:srgbClr val="BA0C2F"/>
                </a:solidFill>
                <a:latin typeface="Cabin"/>
                <a:ea typeface="Cabin"/>
                <a:cs typeface="Cabin"/>
                <a:sym typeface="Cabin"/>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sp>
        <p:nvSpPr>
          <p:cNvPr id="593" name="Google Shape;593;p100"/>
          <p:cNvSpPr txBox="1">
            <a:spLocks noGrp="1"/>
          </p:cNvSpPr>
          <p:nvPr>
            <p:ph type="body" idx="1"/>
          </p:nvPr>
        </p:nvSpPr>
        <p:spPr>
          <a:xfrm>
            <a:off x="685800" y="1286662"/>
            <a:ext cx="7772400" cy="3174900"/>
          </a:xfrm>
          <a:prstGeom prst="rect">
            <a:avLst/>
          </a:prstGeom>
          <a:noFill/>
          <a:ln>
            <a:noFill/>
          </a:ln>
        </p:spPr>
        <p:txBody>
          <a:bodyPr spcFirstLastPara="1" wrap="square" lIns="91425" tIns="91425" rIns="91425" bIns="91425" anchor="t" anchorCtr="0">
            <a:noAutofit/>
          </a:bodyPr>
          <a:lstStyle>
            <a:lvl1pPr marL="457200" marR="0" lvl="0" indent="-330200" algn="l" rtl="0">
              <a:lnSpc>
                <a:spcPct val="100000"/>
              </a:lnSpc>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1pPr>
            <a:lvl2pPr marL="914400" marR="0" lvl="1" indent="-330200" algn="l" rtl="0">
              <a:lnSpc>
                <a:spcPct val="100000"/>
              </a:lnSpc>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1371600" marR="0" lvl="2" indent="-342900" algn="l" rtl="0">
              <a:lnSpc>
                <a:spcPct val="100000"/>
              </a:lnSpc>
              <a:spcBef>
                <a:spcPts val="8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L="1828800" marR="0" lvl="3" indent="-330200" algn="l" rtl="0">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L="2286000" marR="0" lvl="4" indent="-317500"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Custom Layout 1">
  <p:cSld name="CUSTOM">
    <p:bg>
      <p:bgPr>
        <a:noFill/>
        <a:effectLst/>
      </p:bgPr>
    </p:bg>
    <p:spTree>
      <p:nvGrpSpPr>
        <p:cNvPr id="1" name="Shape 594"/>
        <p:cNvGrpSpPr/>
        <p:nvPr/>
      </p:nvGrpSpPr>
      <p:grpSpPr>
        <a:xfrm>
          <a:off x="0" y="0"/>
          <a:ext cx="0" cy="0"/>
          <a:chOff x="0" y="0"/>
          <a:chExt cx="0" cy="0"/>
        </a:xfrm>
      </p:grpSpPr>
      <p:sp>
        <p:nvSpPr>
          <p:cNvPr id="595" name="Google Shape;595;p101"/>
          <p:cNvSpPr/>
          <p:nvPr/>
        </p:nvSpPr>
        <p:spPr>
          <a:xfrm>
            <a:off x="301225" y="162825"/>
            <a:ext cx="8484900" cy="962100"/>
          </a:xfrm>
          <a:prstGeom prst="roundRect">
            <a:avLst>
              <a:gd name="adj" fmla="val 16703"/>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500">
              <a:latin typeface="Source Sans Pro"/>
              <a:ea typeface="Source Sans Pro"/>
              <a:cs typeface="Source Sans Pro"/>
              <a:sym typeface="Source Sans Pro"/>
            </a:endParaRPr>
          </a:p>
        </p:txBody>
      </p:sp>
      <p:sp>
        <p:nvSpPr>
          <p:cNvPr id="596" name="Google Shape;596;p101"/>
          <p:cNvSpPr txBox="1">
            <a:spLocks noGrp="1"/>
          </p:cNvSpPr>
          <p:nvPr>
            <p:ph type="sldNum" idx="12"/>
          </p:nvPr>
        </p:nvSpPr>
        <p:spPr>
          <a:xfrm>
            <a:off x="6848400" y="1000127"/>
            <a:ext cx="2133600" cy="138600"/>
          </a:xfrm>
          <a:prstGeom prst="rect">
            <a:avLst/>
          </a:prstGeom>
        </p:spPr>
        <p:txBody>
          <a:bodyPr spcFirstLastPara="1" wrap="square" lIns="91425" tIns="45700" rIns="91425" bIns="45700" anchor="ctr" anchorCtr="0">
            <a:noAutofit/>
          </a:bodyPr>
          <a:lstStyle>
            <a:lvl1pPr lvl="0" rtl="0">
              <a:buClr>
                <a:srgbClr val="000000"/>
              </a:buClr>
              <a:buSzPts val="600"/>
              <a:buFont typeface="Arial"/>
              <a:buNone/>
              <a:defRPr/>
            </a:lvl1pPr>
            <a:lvl2pPr lvl="1" rtl="0">
              <a:buClr>
                <a:srgbClr val="000000"/>
              </a:buClr>
              <a:buSzPts val="600"/>
              <a:buFont typeface="Arial"/>
              <a:buNone/>
              <a:defRPr/>
            </a:lvl2pPr>
            <a:lvl3pPr lvl="2" rtl="0">
              <a:buClr>
                <a:srgbClr val="000000"/>
              </a:buClr>
              <a:buSzPts val="600"/>
              <a:buFont typeface="Arial"/>
              <a:buNone/>
              <a:defRPr/>
            </a:lvl3pPr>
            <a:lvl4pPr lvl="3" rtl="0">
              <a:buClr>
                <a:srgbClr val="000000"/>
              </a:buClr>
              <a:buSzPts val="600"/>
              <a:buFont typeface="Arial"/>
              <a:buNone/>
              <a:defRPr/>
            </a:lvl4pPr>
            <a:lvl5pPr lvl="4" rtl="0">
              <a:buClr>
                <a:srgbClr val="000000"/>
              </a:buClr>
              <a:buSzPts val="600"/>
              <a:buFont typeface="Arial"/>
              <a:buNone/>
              <a:defRPr/>
            </a:lvl5pPr>
            <a:lvl6pPr lvl="5" rtl="0">
              <a:buClr>
                <a:srgbClr val="000000"/>
              </a:buClr>
              <a:buSzPts val="600"/>
              <a:buFont typeface="Arial"/>
              <a:buNone/>
              <a:defRPr/>
            </a:lvl6pPr>
            <a:lvl7pPr lvl="6" rtl="0">
              <a:buClr>
                <a:srgbClr val="000000"/>
              </a:buClr>
              <a:buSzPts val="600"/>
              <a:buFont typeface="Arial"/>
              <a:buNone/>
              <a:defRPr/>
            </a:lvl7pPr>
            <a:lvl8pPr lvl="7" rtl="0">
              <a:buClr>
                <a:srgbClr val="000000"/>
              </a:buClr>
              <a:buSzPts val="600"/>
              <a:buFont typeface="Arial"/>
              <a:buNone/>
              <a:defRPr/>
            </a:lvl8pPr>
            <a:lvl9pPr lvl="8" rtl="0">
              <a:buClr>
                <a:srgbClr val="000000"/>
              </a:buClr>
              <a:buSzPts val="600"/>
              <a:buFont typeface="Arial"/>
              <a:buNone/>
              <a:defRPr/>
            </a:lvl9pPr>
          </a:lstStyle>
          <a:p>
            <a:pPr marL="0" lvl="0" indent="0" algn="r" rtl="0">
              <a:spcBef>
                <a:spcPts val="0"/>
              </a:spcBef>
              <a:spcAft>
                <a:spcPts val="0"/>
              </a:spcAft>
              <a:buNone/>
            </a:pPr>
            <a:fld id="{00000000-1234-1234-1234-123412341234}" type="slidenum">
              <a:rPr lang="en"/>
              <a:t>‹#›</a:t>
            </a:fld>
            <a:endParaRPr/>
          </a:p>
        </p:txBody>
      </p:sp>
      <p:sp>
        <p:nvSpPr>
          <p:cNvPr id="597" name="Google Shape;597;p101"/>
          <p:cNvSpPr txBox="1">
            <a:spLocks noGrp="1"/>
          </p:cNvSpPr>
          <p:nvPr>
            <p:ph type="body" idx="1"/>
          </p:nvPr>
        </p:nvSpPr>
        <p:spPr>
          <a:xfrm>
            <a:off x="686096" y="1286650"/>
            <a:ext cx="7772400" cy="3174900"/>
          </a:xfrm>
          <a:prstGeom prst="rect">
            <a:avLst/>
          </a:prstGeom>
          <a:noFill/>
          <a:ln>
            <a:noFill/>
          </a:ln>
        </p:spPr>
        <p:txBody>
          <a:bodyPr spcFirstLastPara="1" wrap="square" lIns="91425" tIns="91425" rIns="91425" bIns="91425" anchor="t" anchorCtr="0">
            <a:noAutofit/>
          </a:bodyPr>
          <a:lstStyle>
            <a:lvl1pPr marL="457200" marR="0" lvl="0" indent="-330200" algn="l" rtl="0">
              <a:spcBef>
                <a:spcPts val="0"/>
              </a:spcBef>
              <a:spcAft>
                <a:spcPts val="0"/>
              </a:spcAft>
              <a:buClr>
                <a:srgbClr val="6C6463"/>
              </a:buClr>
              <a:buSzPts val="1600"/>
              <a:buFont typeface="Source Sans Pro"/>
              <a:buChar char="•"/>
              <a:defRPr sz="1600" i="0" u="none" strike="noStrike" cap="none">
                <a:solidFill>
                  <a:srgbClr val="6C6463"/>
                </a:solidFill>
                <a:latin typeface="Source Sans Pro"/>
                <a:ea typeface="Source Sans Pro"/>
                <a:cs typeface="Source Sans Pro"/>
                <a:sym typeface="Source Sans Pro"/>
              </a:defRPr>
            </a:lvl1pPr>
            <a:lvl2pPr marL="914400" marR="0" lvl="1" indent="-330200" algn="l" rtl="0">
              <a:spcBef>
                <a:spcPts val="800"/>
              </a:spcBef>
              <a:spcAft>
                <a:spcPts val="0"/>
              </a:spcAft>
              <a:buClr>
                <a:srgbClr val="6C6463"/>
              </a:buClr>
              <a:buSzPts val="1600"/>
              <a:buFont typeface="Source Sans Pro"/>
              <a:buChar char="–"/>
              <a:defRPr sz="1600" i="0" u="none" strike="noStrike" cap="none">
                <a:solidFill>
                  <a:srgbClr val="6C6463"/>
                </a:solidFill>
                <a:latin typeface="Source Sans Pro"/>
                <a:ea typeface="Source Sans Pro"/>
                <a:cs typeface="Source Sans Pro"/>
                <a:sym typeface="Source Sans Pro"/>
              </a:defRPr>
            </a:lvl2pPr>
            <a:lvl3pPr marL="1371600" marR="0" lvl="2" indent="-330200" algn="l" rtl="0">
              <a:spcBef>
                <a:spcPts val="800"/>
              </a:spcBef>
              <a:spcAft>
                <a:spcPts val="0"/>
              </a:spcAft>
              <a:buClr>
                <a:srgbClr val="6C6463"/>
              </a:buClr>
              <a:buSzPts val="1600"/>
              <a:buFont typeface="Source Sans Pro"/>
              <a:buChar char="•"/>
              <a:defRPr sz="1600" i="0" u="none" strike="noStrike" cap="none">
                <a:solidFill>
                  <a:srgbClr val="6C6463"/>
                </a:solidFill>
                <a:latin typeface="Source Sans Pro"/>
                <a:ea typeface="Source Sans Pro"/>
                <a:cs typeface="Source Sans Pro"/>
                <a:sym typeface="Source Sans Pro"/>
              </a:defRPr>
            </a:lvl3pPr>
            <a:lvl4pPr marL="1828800" marR="0" lvl="3" indent="-317500" algn="l" rtl="0">
              <a:spcBef>
                <a:spcPts val="280"/>
              </a:spcBef>
              <a:spcAft>
                <a:spcPts val="0"/>
              </a:spcAft>
              <a:buClr>
                <a:srgbClr val="6C6463"/>
              </a:buClr>
              <a:buSzPts val="1400"/>
              <a:buFont typeface="Source Sans Pro"/>
              <a:buChar char="–"/>
              <a:defRPr sz="1400" i="0" u="none" strike="noStrike" cap="none">
                <a:solidFill>
                  <a:srgbClr val="6C6463"/>
                </a:solidFill>
                <a:latin typeface="Source Sans Pro"/>
                <a:ea typeface="Source Sans Pro"/>
                <a:cs typeface="Source Sans Pro"/>
                <a:sym typeface="Source Sans Pro"/>
              </a:defRPr>
            </a:lvl4pPr>
            <a:lvl5pPr marL="2286000" marR="0" lvl="4" indent="-330200" algn="l" rtl="0">
              <a:spcBef>
                <a:spcPts val="320"/>
              </a:spcBef>
              <a:spcAft>
                <a:spcPts val="0"/>
              </a:spcAft>
              <a:buClr>
                <a:srgbClr val="6C6463"/>
              </a:buClr>
              <a:buSzPts val="1600"/>
              <a:buFont typeface="Source Sans Pro"/>
              <a:buChar char="»"/>
              <a:defRPr sz="1600" i="0" u="none" strike="noStrike" cap="none">
                <a:solidFill>
                  <a:srgbClr val="6C6463"/>
                </a:solidFill>
                <a:latin typeface="Source Sans Pro"/>
                <a:ea typeface="Source Sans Pro"/>
                <a:cs typeface="Source Sans Pro"/>
                <a:sym typeface="Source Sans Pro"/>
              </a:defRPr>
            </a:lvl5pPr>
            <a:lvl6pPr marL="2743200" marR="0" lvl="5" indent="-342900" algn="l" rtl="0">
              <a:spcBef>
                <a:spcPts val="360"/>
              </a:spcBef>
              <a:spcAft>
                <a:spcPts val="0"/>
              </a:spcAft>
              <a:buClr>
                <a:schemeClr val="dk1"/>
              </a:buClr>
              <a:buSzPts val="1800"/>
              <a:buFont typeface="Source Sans Pro"/>
              <a:buChar char="•"/>
              <a:defRPr sz="1800" i="0" u="none" strike="noStrike" cap="none">
                <a:solidFill>
                  <a:schemeClr val="dk1"/>
                </a:solidFill>
                <a:latin typeface="Source Sans Pro"/>
                <a:ea typeface="Source Sans Pro"/>
                <a:cs typeface="Source Sans Pro"/>
                <a:sym typeface="Source Sans Pro"/>
              </a:defRPr>
            </a:lvl6pPr>
            <a:lvl7pPr marL="3200400" marR="0" lvl="6" indent="-342900" algn="l" rtl="0">
              <a:spcBef>
                <a:spcPts val="360"/>
              </a:spcBef>
              <a:spcAft>
                <a:spcPts val="0"/>
              </a:spcAft>
              <a:buClr>
                <a:schemeClr val="dk1"/>
              </a:buClr>
              <a:buSzPts val="1800"/>
              <a:buFont typeface="Source Sans Pro"/>
              <a:buChar char="•"/>
              <a:defRPr sz="1800" i="0" u="none" strike="noStrike" cap="none">
                <a:solidFill>
                  <a:schemeClr val="dk1"/>
                </a:solidFill>
                <a:latin typeface="Source Sans Pro"/>
                <a:ea typeface="Source Sans Pro"/>
                <a:cs typeface="Source Sans Pro"/>
                <a:sym typeface="Source Sans Pro"/>
              </a:defRPr>
            </a:lvl7pPr>
            <a:lvl8pPr marL="3657600" marR="0" lvl="7" indent="-342900" algn="l" rtl="0">
              <a:spcBef>
                <a:spcPts val="360"/>
              </a:spcBef>
              <a:spcAft>
                <a:spcPts val="0"/>
              </a:spcAft>
              <a:buClr>
                <a:schemeClr val="dk1"/>
              </a:buClr>
              <a:buSzPts val="1800"/>
              <a:buFont typeface="Source Sans Pro"/>
              <a:buChar char="•"/>
              <a:defRPr sz="1800" i="0" u="none" strike="noStrike" cap="none">
                <a:solidFill>
                  <a:schemeClr val="dk1"/>
                </a:solidFill>
                <a:latin typeface="Source Sans Pro"/>
                <a:ea typeface="Source Sans Pro"/>
                <a:cs typeface="Source Sans Pro"/>
                <a:sym typeface="Source Sans Pro"/>
              </a:defRPr>
            </a:lvl8pPr>
            <a:lvl9pPr marL="4114800" marR="0" lvl="8" indent="-342900" algn="l" rtl="0">
              <a:spcBef>
                <a:spcPts val="360"/>
              </a:spcBef>
              <a:spcAft>
                <a:spcPts val="0"/>
              </a:spcAft>
              <a:buClr>
                <a:schemeClr val="dk1"/>
              </a:buClr>
              <a:buSzPts val="1800"/>
              <a:buFont typeface="Source Sans Pro"/>
              <a:buChar char="•"/>
              <a:defRPr sz="1800" i="0" u="none" strike="noStrike" cap="none">
                <a:solidFill>
                  <a:schemeClr val="dk1"/>
                </a:solidFill>
                <a:latin typeface="Source Sans Pro"/>
                <a:ea typeface="Source Sans Pro"/>
                <a:cs typeface="Source Sans Pro"/>
                <a:sym typeface="Source Sans Pro"/>
              </a:defRPr>
            </a:lvl9pPr>
          </a:lstStyle>
          <a:p>
            <a:endParaRPr/>
          </a:p>
        </p:txBody>
      </p:sp>
      <p:sp>
        <p:nvSpPr>
          <p:cNvPr id="598" name="Google Shape;598;p101"/>
          <p:cNvSpPr txBox="1"/>
          <p:nvPr/>
        </p:nvSpPr>
        <p:spPr>
          <a:xfrm>
            <a:off x="216525" y="47550"/>
            <a:ext cx="3083400" cy="318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100">
                <a:solidFill>
                  <a:schemeClr val="lt2"/>
                </a:solidFill>
                <a:latin typeface="Source Sans Pro"/>
                <a:ea typeface="Source Sans Pro"/>
                <a:cs typeface="Source Sans Pro"/>
                <a:sym typeface="Source Sans Pro"/>
              </a:rPr>
              <a:t>US Agency for International Development</a:t>
            </a:r>
            <a:endParaRPr sz="1100">
              <a:solidFill>
                <a:schemeClr val="lt2"/>
              </a:solidFill>
              <a:latin typeface="Source Sans Pro"/>
              <a:ea typeface="Source Sans Pro"/>
              <a:cs typeface="Source Sans Pro"/>
              <a:sym typeface="Source Sans Pro"/>
            </a:endParaRPr>
          </a:p>
        </p:txBody>
      </p:sp>
      <p:pic>
        <p:nvPicPr>
          <p:cNvPr id="599" name="Google Shape;599;p101"/>
          <p:cNvPicPr preferRelativeResize="0"/>
          <p:nvPr/>
        </p:nvPicPr>
        <p:blipFill>
          <a:blip r:embed="rId2">
            <a:alphaModFix/>
          </a:blip>
          <a:stretch>
            <a:fillRect/>
          </a:stretch>
        </p:blipFill>
        <p:spPr>
          <a:xfrm>
            <a:off x="2850040" y="148353"/>
            <a:ext cx="373775" cy="116675"/>
          </a:xfrm>
          <a:prstGeom prst="rect">
            <a:avLst/>
          </a:prstGeom>
          <a:noFill/>
          <a:ln>
            <a:noFill/>
          </a:ln>
        </p:spPr>
      </p:pic>
      <p:sp>
        <p:nvSpPr>
          <p:cNvPr id="600" name="Google Shape;600;p101"/>
          <p:cNvSpPr/>
          <p:nvPr/>
        </p:nvSpPr>
        <p:spPr>
          <a:xfrm>
            <a:off x="94825" y="365850"/>
            <a:ext cx="373800" cy="9207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101"/>
          <p:cNvSpPr txBox="1">
            <a:spLocks noGrp="1"/>
          </p:cNvSpPr>
          <p:nvPr>
            <p:ph type="title"/>
          </p:nvPr>
        </p:nvSpPr>
        <p:spPr>
          <a:xfrm>
            <a:off x="247225" y="365850"/>
            <a:ext cx="7772400" cy="522300"/>
          </a:xfrm>
          <a:prstGeom prst="rect">
            <a:avLst/>
          </a:prstGeom>
          <a:solidFill>
            <a:schemeClr val="lt1"/>
          </a:solidFill>
        </p:spPr>
        <p:txBody>
          <a:bodyPr spcFirstLastPara="1" wrap="square" lIns="91425" tIns="91425" rIns="91425" bIns="91425" anchor="t" anchorCtr="0">
            <a:noAutofit/>
          </a:bodyPr>
          <a:lstStyle>
            <a:lvl1pPr lvl="0" rtl="0">
              <a:spcBef>
                <a:spcPts val="0"/>
              </a:spcBef>
              <a:spcAft>
                <a:spcPts val="0"/>
              </a:spcAft>
              <a:buSzPts val="2200"/>
              <a:buFont typeface="Source Sans Pro"/>
              <a:buNone/>
              <a:defRPr sz="2200">
                <a:latin typeface="Source Sans Pro"/>
                <a:ea typeface="Source Sans Pro"/>
                <a:cs typeface="Source Sans Pro"/>
                <a:sym typeface="Source Sans Pro"/>
              </a:defRPr>
            </a:lvl1pPr>
            <a:lvl2pPr lvl="1" rtl="0">
              <a:spcBef>
                <a:spcPts val="0"/>
              </a:spcBef>
              <a:spcAft>
                <a:spcPts val="0"/>
              </a:spcAft>
              <a:buSzPts val="2500"/>
              <a:buFont typeface="Source Sans Pro"/>
              <a:buNone/>
              <a:defRPr sz="2500">
                <a:latin typeface="Source Sans Pro"/>
                <a:ea typeface="Source Sans Pro"/>
                <a:cs typeface="Source Sans Pro"/>
                <a:sym typeface="Source Sans Pro"/>
              </a:defRPr>
            </a:lvl2pPr>
            <a:lvl3pPr lvl="2" rtl="0">
              <a:spcBef>
                <a:spcPts val="0"/>
              </a:spcBef>
              <a:spcAft>
                <a:spcPts val="0"/>
              </a:spcAft>
              <a:buSzPts val="2500"/>
              <a:buFont typeface="Source Sans Pro"/>
              <a:buNone/>
              <a:defRPr sz="2500">
                <a:latin typeface="Source Sans Pro"/>
                <a:ea typeface="Source Sans Pro"/>
                <a:cs typeface="Source Sans Pro"/>
                <a:sym typeface="Source Sans Pro"/>
              </a:defRPr>
            </a:lvl3pPr>
            <a:lvl4pPr lvl="3" rtl="0">
              <a:spcBef>
                <a:spcPts val="0"/>
              </a:spcBef>
              <a:spcAft>
                <a:spcPts val="0"/>
              </a:spcAft>
              <a:buSzPts val="2500"/>
              <a:buFont typeface="Source Sans Pro"/>
              <a:buNone/>
              <a:defRPr sz="2500">
                <a:latin typeface="Source Sans Pro"/>
                <a:ea typeface="Source Sans Pro"/>
                <a:cs typeface="Source Sans Pro"/>
                <a:sym typeface="Source Sans Pro"/>
              </a:defRPr>
            </a:lvl4pPr>
            <a:lvl5pPr lvl="4" rtl="0">
              <a:spcBef>
                <a:spcPts val="0"/>
              </a:spcBef>
              <a:spcAft>
                <a:spcPts val="0"/>
              </a:spcAft>
              <a:buSzPts val="2500"/>
              <a:buFont typeface="Source Sans Pro"/>
              <a:buNone/>
              <a:defRPr sz="2500">
                <a:latin typeface="Source Sans Pro"/>
                <a:ea typeface="Source Sans Pro"/>
                <a:cs typeface="Source Sans Pro"/>
                <a:sym typeface="Source Sans Pro"/>
              </a:defRPr>
            </a:lvl5pPr>
            <a:lvl6pPr lvl="5" rtl="0">
              <a:spcBef>
                <a:spcPts val="0"/>
              </a:spcBef>
              <a:spcAft>
                <a:spcPts val="0"/>
              </a:spcAft>
              <a:buSzPts val="2500"/>
              <a:buFont typeface="Source Sans Pro"/>
              <a:buNone/>
              <a:defRPr sz="2500">
                <a:latin typeface="Source Sans Pro"/>
                <a:ea typeface="Source Sans Pro"/>
                <a:cs typeface="Source Sans Pro"/>
                <a:sym typeface="Source Sans Pro"/>
              </a:defRPr>
            </a:lvl6pPr>
            <a:lvl7pPr lvl="6" rtl="0">
              <a:spcBef>
                <a:spcPts val="0"/>
              </a:spcBef>
              <a:spcAft>
                <a:spcPts val="0"/>
              </a:spcAft>
              <a:buSzPts val="2500"/>
              <a:buFont typeface="Source Sans Pro"/>
              <a:buNone/>
              <a:defRPr sz="2500">
                <a:latin typeface="Source Sans Pro"/>
                <a:ea typeface="Source Sans Pro"/>
                <a:cs typeface="Source Sans Pro"/>
                <a:sym typeface="Source Sans Pro"/>
              </a:defRPr>
            </a:lvl7pPr>
            <a:lvl8pPr lvl="7" rtl="0">
              <a:spcBef>
                <a:spcPts val="0"/>
              </a:spcBef>
              <a:spcAft>
                <a:spcPts val="0"/>
              </a:spcAft>
              <a:buSzPts val="2500"/>
              <a:buFont typeface="Source Sans Pro"/>
              <a:buNone/>
              <a:defRPr sz="2500">
                <a:latin typeface="Source Sans Pro"/>
                <a:ea typeface="Source Sans Pro"/>
                <a:cs typeface="Source Sans Pro"/>
                <a:sym typeface="Source Sans Pro"/>
              </a:defRPr>
            </a:lvl8pPr>
            <a:lvl9pPr lvl="8" rtl="0">
              <a:spcBef>
                <a:spcPts val="0"/>
              </a:spcBef>
              <a:spcAft>
                <a:spcPts val="0"/>
              </a:spcAft>
              <a:buSzPts val="2500"/>
              <a:buFont typeface="Source Sans Pro"/>
              <a:buNone/>
              <a:defRPr sz="2500">
                <a:latin typeface="Source Sans Pro"/>
                <a:ea typeface="Source Sans Pro"/>
                <a:cs typeface="Source Sans Pro"/>
                <a:sym typeface="Source Sans Pro"/>
              </a:defRPr>
            </a:lvl9pPr>
          </a:lstStyle>
          <a:p>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Red/Gray 1 Content 1">
  <p:cSld name="Red/Gray 1 Content_1">
    <p:bg>
      <p:bgPr>
        <a:solidFill>
          <a:srgbClr val="CFCDC9"/>
        </a:solidFill>
        <a:effectLst/>
      </p:bgPr>
    </p:bg>
    <p:spTree>
      <p:nvGrpSpPr>
        <p:cNvPr id="1" name="Shape 602"/>
        <p:cNvGrpSpPr/>
        <p:nvPr/>
      </p:nvGrpSpPr>
      <p:grpSpPr>
        <a:xfrm>
          <a:off x="0" y="0"/>
          <a:ext cx="0" cy="0"/>
          <a:chOff x="0" y="0"/>
          <a:chExt cx="0" cy="0"/>
        </a:xfrm>
      </p:grpSpPr>
      <p:sp>
        <p:nvSpPr>
          <p:cNvPr id="603" name="Google Shape;603;p102"/>
          <p:cNvSpPr txBox="1">
            <a:spLocks noGrp="1"/>
          </p:cNvSpPr>
          <p:nvPr>
            <p:ph type="dt" idx="10"/>
          </p:nvPr>
        </p:nvSpPr>
        <p:spPr>
          <a:xfrm>
            <a:off x="152400" y="4806072"/>
            <a:ext cx="2133600" cy="1845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604" name="Google Shape;604;p102"/>
          <p:cNvSpPr txBox="1">
            <a:spLocks noGrp="1"/>
          </p:cNvSpPr>
          <p:nvPr>
            <p:ph type="ftr" idx="11"/>
          </p:nvPr>
        </p:nvSpPr>
        <p:spPr>
          <a:xfrm>
            <a:off x="3124200" y="4806072"/>
            <a:ext cx="2895600" cy="1845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605" name="Google Shape;605;p102"/>
          <p:cNvSpPr txBox="1">
            <a:spLocks noGrp="1"/>
          </p:cNvSpPr>
          <p:nvPr>
            <p:ph type="sldNum" idx="12"/>
          </p:nvPr>
        </p:nvSpPr>
        <p:spPr>
          <a:xfrm>
            <a:off x="6858000" y="4806072"/>
            <a:ext cx="2133600" cy="1845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606" name="Google Shape;606;p102"/>
          <p:cNvSpPr txBox="1">
            <a:spLocks noGrp="1"/>
          </p:cNvSpPr>
          <p:nvPr>
            <p:ph type="title"/>
          </p:nvPr>
        </p:nvSpPr>
        <p:spPr>
          <a:xfrm>
            <a:off x="686104" y="677485"/>
            <a:ext cx="7772400" cy="4581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BA0C2F"/>
              </a:buClr>
              <a:buSzPts val="1400"/>
              <a:buFont typeface="Cabin"/>
              <a:buNone/>
              <a:defRPr sz="2400" b="0" i="0" u="none" strike="noStrike" cap="none">
                <a:solidFill>
                  <a:srgbClr val="BA0C2F"/>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07" name="Google Shape;607;p102"/>
          <p:cNvSpPr txBox="1">
            <a:spLocks noGrp="1"/>
          </p:cNvSpPr>
          <p:nvPr>
            <p:ph type="body" idx="1"/>
          </p:nvPr>
        </p:nvSpPr>
        <p:spPr>
          <a:xfrm>
            <a:off x="685800" y="1286662"/>
            <a:ext cx="7772400" cy="3174900"/>
          </a:xfrm>
          <a:prstGeom prst="rect">
            <a:avLst/>
          </a:prstGeom>
          <a:noFill/>
          <a:ln>
            <a:noFill/>
          </a:ln>
        </p:spPr>
        <p:txBody>
          <a:bodyPr spcFirstLastPara="1" wrap="square" lIns="91425" tIns="91425" rIns="91425" bIns="91425" anchor="t" anchorCtr="0">
            <a:noAutofit/>
          </a:bodyPr>
          <a:lstStyle>
            <a:lvl1pPr marL="457200" marR="0" lvl="0" indent="-330200" algn="l" rtl="0">
              <a:lnSpc>
                <a:spcPct val="100000"/>
              </a:lnSpc>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1pPr>
            <a:lvl2pPr marL="914400" marR="0" lvl="1" indent="-330200" algn="l" rtl="0">
              <a:lnSpc>
                <a:spcPct val="100000"/>
              </a:lnSpc>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1371600" marR="0" lvl="2" indent="-342900" algn="l" rtl="0">
              <a:lnSpc>
                <a:spcPct val="100000"/>
              </a:lnSpc>
              <a:spcBef>
                <a:spcPts val="8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L="1828800" marR="0" lvl="3" indent="-330200" algn="l" rtl="0">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L="2286000" marR="0" lvl="4" indent="-317500"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act Info">
  <p:cSld name="Contact Info">
    <p:spTree>
      <p:nvGrpSpPr>
        <p:cNvPr id="1" name="Shape 58"/>
        <p:cNvGrpSpPr/>
        <p:nvPr/>
      </p:nvGrpSpPr>
      <p:grpSpPr>
        <a:xfrm>
          <a:off x="0" y="0"/>
          <a:ext cx="0" cy="0"/>
          <a:chOff x="0" y="0"/>
          <a:chExt cx="0" cy="0"/>
        </a:xfrm>
      </p:grpSpPr>
      <p:pic>
        <p:nvPicPr>
          <p:cNvPr id="59" name="Google Shape;59;p10"/>
          <p:cNvPicPr preferRelativeResize="0"/>
          <p:nvPr/>
        </p:nvPicPr>
        <p:blipFill rotWithShape="1">
          <a:blip r:embed="rId2">
            <a:alphaModFix/>
          </a:blip>
          <a:srcRect/>
          <a:stretch/>
        </p:blipFill>
        <p:spPr>
          <a:xfrm>
            <a:off x="152400" y="152761"/>
            <a:ext cx="8839200" cy="4838100"/>
          </a:xfrm>
          <a:prstGeom prst="rect">
            <a:avLst/>
          </a:prstGeom>
          <a:noFill/>
          <a:ln>
            <a:noFill/>
          </a:ln>
        </p:spPr>
      </p:pic>
      <p:sp>
        <p:nvSpPr>
          <p:cNvPr id="60" name="Google Shape;60;p10"/>
          <p:cNvSpPr txBox="1">
            <a:spLocks noGrp="1"/>
          </p:cNvSpPr>
          <p:nvPr>
            <p:ph type="body" idx="1"/>
          </p:nvPr>
        </p:nvSpPr>
        <p:spPr>
          <a:xfrm rot="-5400000">
            <a:off x="7870635" y="1089061"/>
            <a:ext cx="2057400" cy="184800"/>
          </a:xfrm>
          <a:prstGeom prst="rect">
            <a:avLst/>
          </a:prstGeom>
          <a:noFill/>
          <a:ln>
            <a:noFill/>
          </a:ln>
        </p:spPr>
        <p:txBody>
          <a:bodyPr spcFirstLastPara="1" wrap="square" lIns="91175" tIns="91175" rIns="91175" bIns="91175" anchor="t" anchorCtr="0">
            <a:noAutofit/>
          </a:bodyPr>
          <a:lstStyle>
            <a:lvl1pPr marL="457200" marR="0" lvl="0" indent="-228600" algn="r" rtl="0">
              <a:spcBef>
                <a:spcPts val="0"/>
              </a:spcBef>
              <a:spcAft>
                <a:spcPts val="0"/>
              </a:spcAft>
              <a:buClr>
                <a:srgbClr val="FFFFFF"/>
              </a:buClr>
              <a:buSzPts val="1600"/>
              <a:buFont typeface="Arial"/>
              <a:buNone/>
              <a:defRPr sz="600" b="0" i="0" u="none" strike="noStrike" cap="none">
                <a:solidFill>
                  <a:srgbClr val="FFFFFF"/>
                </a:solidFill>
                <a:latin typeface="Cabin"/>
                <a:ea typeface="Cabin"/>
                <a:cs typeface="Cabin"/>
                <a:sym typeface="Cabin"/>
              </a:defRPr>
            </a:lvl1pPr>
            <a:lvl2pPr marL="914400" marR="0" lvl="1" indent="-228600" algn="l" rtl="0">
              <a:spcBef>
                <a:spcPts val="800"/>
              </a:spcBef>
              <a:spcAft>
                <a:spcPts val="0"/>
              </a:spcAft>
              <a:buClr>
                <a:schemeClr val="lt1"/>
              </a:buClr>
              <a:buSzPts val="1600"/>
              <a:buFont typeface="Arial"/>
              <a:buNone/>
              <a:defRPr sz="1800" b="0" i="0" u="none" strike="noStrike" cap="none">
                <a:solidFill>
                  <a:schemeClr val="lt1"/>
                </a:solidFill>
                <a:latin typeface="Cabin"/>
                <a:ea typeface="Cabin"/>
                <a:cs typeface="Cabin"/>
                <a:sym typeface="Cabin"/>
              </a:defRPr>
            </a:lvl2pPr>
            <a:lvl3pPr marL="1371600" marR="0" lvl="2" indent="-228600" algn="l" rtl="0">
              <a:spcBef>
                <a:spcPts val="800"/>
              </a:spcBef>
              <a:spcAft>
                <a:spcPts val="0"/>
              </a:spcAft>
              <a:buClr>
                <a:schemeClr val="lt1"/>
              </a:buClr>
              <a:buSzPts val="1800"/>
              <a:buFont typeface="Arial"/>
              <a:buNone/>
              <a:defRPr sz="1600" b="0" i="0" u="none" strike="noStrike" cap="none">
                <a:solidFill>
                  <a:schemeClr val="lt1"/>
                </a:solidFill>
                <a:latin typeface="Cabin"/>
                <a:ea typeface="Cabin"/>
                <a:cs typeface="Cabin"/>
                <a:sym typeface="Cabin"/>
              </a:defRPr>
            </a:lvl3pPr>
            <a:lvl4pPr marL="1828800" marR="0" lvl="3" indent="-228600" algn="l" rtl="0">
              <a:spcBef>
                <a:spcPts val="300"/>
              </a:spcBef>
              <a:spcAft>
                <a:spcPts val="0"/>
              </a:spcAft>
              <a:buClr>
                <a:schemeClr val="lt1"/>
              </a:buClr>
              <a:buSzPts val="1600"/>
              <a:buFont typeface="Arial"/>
              <a:buNone/>
              <a:defRPr sz="1400" b="0" i="0" u="none" strike="noStrike" cap="none">
                <a:solidFill>
                  <a:schemeClr val="lt1"/>
                </a:solidFill>
                <a:latin typeface="Cabin"/>
                <a:ea typeface="Cabin"/>
                <a:cs typeface="Cabin"/>
                <a:sym typeface="Cabin"/>
              </a:defRPr>
            </a:lvl4pPr>
            <a:lvl5pPr marL="2286000" marR="0" lvl="4" indent="-228600" algn="l" rtl="0">
              <a:spcBef>
                <a:spcPts val="200"/>
              </a:spcBef>
              <a:spcAft>
                <a:spcPts val="0"/>
              </a:spcAft>
              <a:buClr>
                <a:schemeClr val="lt1"/>
              </a:buClr>
              <a:buSzPts val="1400"/>
              <a:buFont typeface="Arial"/>
              <a:buNone/>
              <a:defRPr sz="1200" b="0" i="0" u="none" strike="noStrike" cap="none">
                <a:solidFill>
                  <a:schemeClr val="lt1"/>
                </a:solidFill>
                <a:latin typeface="Cabin"/>
                <a:ea typeface="Cabin"/>
                <a:cs typeface="Cabin"/>
                <a:sym typeface="Cabin"/>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61" name="Google Shape;61;p10"/>
          <p:cNvSpPr txBox="1">
            <a:spLocks noGrp="1"/>
          </p:cNvSpPr>
          <p:nvPr>
            <p:ph type="sldNum" idx="12"/>
          </p:nvPr>
        </p:nvSpPr>
        <p:spPr>
          <a:xfrm>
            <a:off x="6858000" y="4806072"/>
            <a:ext cx="2133600" cy="184800"/>
          </a:xfrm>
          <a:prstGeom prst="rect">
            <a:avLst/>
          </a:prstGeom>
          <a:noFill/>
          <a:ln>
            <a:noFill/>
          </a:ln>
        </p:spPr>
        <p:txBody>
          <a:bodyPr spcFirstLastPara="1" wrap="square" lIns="91175" tIns="45575" rIns="91175" bIns="45575" anchor="ctr" anchorCtr="0">
            <a:noAutofit/>
          </a:bodyPr>
          <a:lstStyle>
            <a:lvl1pPr marL="0" marR="0" lvl="0" indent="0" algn="r" rtl="0">
              <a:spcBef>
                <a:spcPts val="0"/>
              </a:spcBef>
              <a:buNone/>
              <a:defRPr sz="600" b="0" i="0" u="none" strike="noStrike" cap="none">
                <a:solidFill>
                  <a:srgbClr val="FFFFFF"/>
                </a:solidFill>
                <a:latin typeface="Cabin"/>
                <a:ea typeface="Cabin"/>
                <a:cs typeface="Cabin"/>
                <a:sym typeface="Cabin"/>
              </a:defRPr>
            </a:lvl1pPr>
            <a:lvl2pPr marL="0" marR="0" lvl="1" indent="0" algn="r" rtl="0">
              <a:spcBef>
                <a:spcPts val="0"/>
              </a:spcBef>
              <a:buNone/>
              <a:defRPr sz="600" b="0" i="0" u="none" strike="noStrike" cap="none">
                <a:solidFill>
                  <a:srgbClr val="FFFFFF"/>
                </a:solidFill>
                <a:latin typeface="Cabin"/>
                <a:ea typeface="Cabin"/>
                <a:cs typeface="Cabin"/>
                <a:sym typeface="Cabin"/>
              </a:defRPr>
            </a:lvl2pPr>
            <a:lvl3pPr marL="0" marR="0" lvl="2" indent="0" algn="r" rtl="0">
              <a:spcBef>
                <a:spcPts val="0"/>
              </a:spcBef>
              <a:buNone/>
              <a:defRPr sz="600" b="0" i="0" u="none" strike="noStrike" cap="none">
                <a:solidFill>
                  <a:srgbClr val="FFFFFF"/>
                </a:solidFill>
                <a:latin typeface="Cabin"/>
                <a:ea typeface="Cabin"/>
                <a:cs typeface="Cabin"/>
                <a:sym typeface="Cabin"/>
              </a:defRPr>
            </a:lvl3pPr>
            <a:lvl4pPr marL="0" marR="0" lvl="3" indent="0" algn="r" rtl="0">
              <a:spcBef>
                <a:spcPts val="0"/>
              </a:spcBef>
              <a:buNone/>
              <a:defRPr sz="600" b="0" i="0" u="none" strike="noStrike" cap="none">
                <a:solidFill>
                  <a:srgbClr val="FFFFFF"/>
                </a:solidFill>
                <a:latin typeface="Cabin"/>
                <a:ea typeface="Cabin"/>
                <a:cs typeface="Cabin"/>
                <a:sym typeface="Cabin"/>
              </a:defRPr>
            </a:lvl4pPr>
            <a:lvl5pPr marL="0" marR="0" lvl="4" indent="0" algn="r" rtl="0">
              <a:spcBef>
                <a:spcPts val="0"/>
              </a:spcBef>
              <a:buNone/>
              <a:defRPr sz="600" b="0" i="0" u="none" strike="noStrike" cap="none">
                <a:solidFill>
                  <a:srgbClr val="FFFFFF"/>
                </a:solidFill>
                <a:latin typeface="Cabin"/>
                <a:ea typeface="Cabin"/>
                <a:cs typeface="Cabin"/>
                <a:sym typeface="Cabin"/>
              </a:defRPr>
            </a:lvl5pPr>
            <a:lvl6pPr marL="0" marR="0" lvl="5" indent="0" algn="r" rtl="0">
              <a:spcBef>
                <a:spcPts val="0"/>
              </a:spcBef>
              <a:buNone/>
              <a:defRPr sz="600" b="0" i="0" u="none" strike="noStrike" cap="none">
                <a:solidFill>
                  <a:srgbClr val="FFFFFF"/>
                </a:solidFill>
                <a:latin typeface="Cabin"/>
                <a:ea typeface="Cabin"/>
                <a:cs typeface="Cabin"/>
                <a:sym typeface="Cabin"/>
              </a:defRPr>
            </a:lvl6pPr>
            <a:lvl7pPr marL="0" marR="0" lvl="6" indent="0" algn="r" rtl="0">
              <a:spcBef>
                <a:spcPts val="0"/>
              </a:spcBef>
              <a:buNone/>
              <a:defRPr sz="600" b="0" i="0" u="none" strike="noStrike" cap="none">
                <a:solidFill>
                  <a:srgbClr val="FFFFFF"/>
                </a:solidFill>
                <a:latin typeface="Cabin"/>
                <a:ea typeface="Cabin"/>
                <a:cs typeface="Cabin"/>
                <a:sym typeface="Cabin"/>
              </a:defRPr>
            </a:lvl7pPr>
            <a:lvl8pPr marL="0" marR="0" lvl="7" indent="0" algn="r" rtl="0">
              <a:spcBef>
                <a:spcPts val="0"/>
              </a:spcBef>
              <a:buNone/>
              <a:defRPr sz="600" b="0" i="0" u="none" strike="noStrike" cap="none">
                <a:solidFill>
                  <a:srgbClr val="FFFFFF"/>
                </a:solidFill>
                <a:latin typeface="Cabin"/>
                <a:ea typeface="Cabin"/>
                <a:cs typeface="Cabin"/>
                <a:sym typeface="Cabin"/>
              </a:defRPr>
            </a:lvl8pPr>
            <a:lvl9pPr marL="0" marR="0" lvl="8" indent="0" algn="r" rtl="0">
              <a:spcBef>
                <a:spcPts val="0"/>
              </a:spcBef>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pic>
        <p:nvPicPr>
          <p:cNvPr id="62" name="Google Shape;62;p10" descr="USAID_Logo_White_v02.png"/>
          <p:cNvPicPr preferRelativeResize="0"/>
          <p:nvPr/>
        </p:nvPicPr>
        <p:blipFill rotWithShape="1">
          <a:blip r:embed="rId3">
            <a:alphaModFix/>
          </a:blip>
          <a:srcRect/>
          <a:stretch/>
        </p:blipFill>
        <p:spPr>
          <a:xfrm>
            <a:off x="7516080" y="4310398"/>
            <a:ext cx="1371600" cy="407700"/>
          </a:xfrm>
          <a:prstGeom prst="rect">
            <a:avLst/>
          </a:prstGeom>
          <a:noFill/>
          <a:ln>
            <a:noFill/>
          </a:ln>
        </p:spPr>
      </p:pic>
      <p:sp>
        <p:nvSpPr>
          <p:cNvPr id="63" name="Google Shape;63;p10"/>
          <p:cNvSpPr txBox="1">
            <a:spLocks noGrp="1"/>
          </p:cNvSpPr>
          <p:nvPr>
            <p:ph type="subTitle" idx="2"/>
          </p:nvPr>
        </p:nvSpPr>
        <p:spPr>
          <a:xfrm>
            <a:off x="685800" y="3110247"/>
            <a:ext cx="3429000" cy="1200300"/>
          </a:xfrm>
          <a:prstGeom prst="rect">
            <a:avLst/>
          </a:prstGeom>
          <a:noFill/>
          <a:ln>
            <a:noFill/>
          </a:ln>
          <a:effectLst>
            <a:outerShdw blurRad="254000" algn="tl" rotWithShape="0">
              <a:srgbClr val="000000">
                <a:alpha val="40000"/>
              </a:srgbClr>
            </a:outerShdw>
          </a:effectLst>
        </p:spPr>
        <p:txBody>
          <a:bodyPr spcFirstLastPara="1" wrap="square" lIns="91175" tIns="91175" rIns="91175" bIns="91175" anchor="t" anchorCtr="0">
            <a:noAutofit/>
          </a:bodyPr>
          <a:lstStyle>
            <a:lvl1pPr marL="0" marR="0" lvl="0" indent="0" algn="l" rtl="0">
              <a:spcBef>
                <a:spcPts val="0"/>
              </a:spcBef>
              <a:spcAft>
                <a:spcPts val="0"/>
              </a:spcAft>
              <a:buClr>
                <a:schemeClr val="lt1"/>
              </a:buClr>
              <a:buSzPts val="1600"/>
              <a:buNone/>
              <a:defRPr sz="1600" i="0" u="none" strike="noStrike" cap="none">
                <a:solidFill>
                  <a:schemeClr val="lt1"/>
                </a:solidFill>
              </a:defRPr>
            </a:lvl1pPr>
            <a:lvl2pPr marL="457200" marR="0" lvl="1" indent="0" algn="ctr" rtl="0">
              <a:spcBef>
                <a:spcPts val="800"/>
              </a:spcBef>
              <a:spcAft>
                <a:spcPts val="0"/>
              </a:spcAft>
              <a:buClr>
                <a:srgbClr val="888888"/>
              </a:buClr>
              <a:buSzPts val="1600"/>
              <a:buFont typeface="Arial"/>
              <a:buNone/>
              <a:defRPr sz="1600" b="0" i="0" u="none" strike="noStrike" cap="none">
                <a:solidFill>
                  <a:srgbClr val="888888"/>
                </a:solidFill>
                <a:latin typeface="Cabin"/>
                <a:ea typeface="Cabin"/>
                <a:cs typeface="Cabin"/>
                <a:sym typeface="Cabin"/>
              </a:defRPr>
            </a:lvl2pPr>
            <a:lvl3pPr marL="914400" marR="0" lvl="2" indent="0" algn="ctr" rtl="0">
              <a:spcBef>
                <a:spcPts val="800"/>
              </a:spcBef>
              <a:spcAft>
                <a:spcPts val="0"/>
              </a:spcAft>
              <a:buClr>
                <a:srgbClr val="888888"/>
              </a:buClr>
              <a:buSzPts val="1800"/>
              <a:buFont typeface="Arial"/>
              <a:buNone/>
              <a:defRPr sz="1800" b="0" i="0" u="none" strike="noStrike" cap="none">
                <a:solidFill>
                  <a:srgbClr val="888888"/>
                </a:solidFill>
                <a:latin typeface="Cabin"/>
                <a:ea typeface="Cabin"/>
                <a:cs typeface="Cabin"/>
                <a:sym typeface="Cabin"/>
              </a:defRPr>
            </a:lvl3pPr>
            <a:lvl4pPr marL="1371600" marR="0" lvl="3" indent="0" algn="ctr" rtl="0">
              <a:spcBef>
                <a:spcPts val="300"/>
              </a:spcBef>
              <a:spcAft>
                <a:spcPts val="0"/>
              </a:spcAft>
              <a:buClr>
                <a:srgbClr val="888888"/>
              </a:buClr>
              <a:buSzPts val="1600"/>
              <a:buFont typeface="Arial"/>
              <a:buNone/>
              <a:defRPr sz="1600" b="0" i="0" u="none" strike="noStrike" cap="none">
                <a:solidFill>
                  <a:srgbClr val="888888"/>
                </a:solidFill>
                <a:latin typeface="Cabin"/>
                <a:ea typeface="Cabin"/>
                <a:cs typeface="Cabin"/>
                <a:sym typeface="Cabin"/>
              </a:defRPr>
            </a:lvl4pPr>
            <a:lvl5pPr marL="1816100" marR="0" lvl="4" indent="0" algn="ctr" rtl="0">
              <a:spcBef>
                <a:spcPts val="300"/>
              </a:spcBef>
              <a:spcAft>
                <a:spcPts val="0"/>
              </a:spcAft>
              <a:buClr>
                <a:srgbClr val="888888"/>
              </a:buClr>
              <a:buSzPts val="1400"/>
              <a:buFont typeface="Arial"/>
              <a:buNone/>
              <a:defRPr sz="1400" b="0" i="0" u="none" strike="noStrike" cap="none">
                <a:solidFill>
                  <a:srgbClr val="888888"/>
                </a:solidFill>
                <a:latin typeface="Cabin"/>
                <a:ea typeface="Cabin"/>
                <a:cs typeface="Cabin"/>
                <a:sym typeface="Cabin"/>
              </a:defRPr>
            </a:lvl5pPr>
            <a:lvl6pPr marL="2273300" marR="0" lvl="5" indent="0" algn="ctr" rtl="0">
              <a:spcBef>
                <a:spcPts val="400"/>
              </a:spcBef>
              <a:spcAft>
                <a:spcPts val="0"/>
              </a:spcAft>
              <a:buClr>
                <a:srgbClr val="888888"/>
              </a:buClr>
              <a:buSzPts val="2000"/>
              <a:buFont typeface="Arial"/>
              <a:buNone/>
              <a:defRPr sz="2000" b="0" i="0" u="none" strike="noStrike" cap="none">
                <a:solidFill>
                  <a:srgbClr val="888888"/>
                </a:solidFill>
                <a:latin typeface="Cabin"/>
                <a:ea typeface="Cabin"/>
                <a:cs typeface="Cabin"/>
                <a:sym typeface="Cabin"/>
              </a:defRPr>
            </a:lvl6pPr>
            <a:lvl7pPr marL="2730500" marR="0" lvl="6" indent="0" algn="ctr" rtl="0">
              <a:spcBef>
                <a:spcPts val="400"/>
              </a:spcBef>
              <a:spcAft>
                <a:spcPts val="0"/>
              </a:spcAft>
              <a:buClr>
                <a:srgbClr val="888888"/>
              </a:buClr>
              <a:buSzPts val="2000"/>
              <a:buFont typeface="Arial"/>
              <a:buNone/>
              <a:defRPr sz="2000" b="0" i="0" u="none" strike="noStrike" cap="none">
                <a:solidFill>
                  <a:srgbClr val="888888"/>
                </a:solidFill>
                <a:latin typeface="Cabin"/>
                <a:ea typeface="Cabin"/>
                <a:cs typeface="Cabin"/>
                <a:sym typeface="Cabin"/>
              </a:defRPr>
            </a:lvl7pPr>
            <a:lvl8pPr marL="3187700" marR="0" lvl="7" indent="0" algn="ctr" rtl="0">
              <a:spcBef>
                <a:spcPts val="400"/>
              </a:spcBef>
              <a:spcAft>
                <a:spcPts val="0"/>
              </a:spcAft>
              <a:buClr>
                <a:srgbClr val="888888"/>
              </a:buClr>
              <a:buSzPts val="2000"/>
              <a:buFont typeface="Arial"/>
              <a:buNone/>
              <a:defRPr sz="2000" b="0" i="0" u="none" strike="noStrike" cap="none">
                <a:solidFill>
                  <a:srgbClr val="888888"/>
                </a:solidFill>
                <a:latin typeface="Cabin"/>
                <a:ea typeface="Cabin"/>
                <a:cs typeface="Cabin"/>
                <a:sym typeface="Cabin"/>
              </a:defRPr>
            </a:lvl8pPr>
            <a:lvl9pPr marL="3644900" marR="0" lvl="8" indent="0" algn="ctr" rtl="0">
              <a:spcBef>
                <a:spcPts val="400"/>
              </a:spcBef>
              <a:spcAft>
                <a:spcPts val="0"/>
              </a:spcAft>
              <a:buClr>
                <a:srgbClr val="888888"/>
              </a:buClr>
              <a:buSzPts val="2000"/>
              <a:buFont typeface="Arial"/>
              <a:buNone/>
              <a:defRPr sz="2000" b="0" i="0" u="none" strike="noStrike" cap="none">
                <a:solidFill>
                  <a:srgbClr val="888888"/>
                </a:solidFill>
                <a:latin typeface="Cabin"/>
                <a:ea typeface="Cabin"/>
                <a:cs typeface="Cabin"/>
                <a:sym typeface="Cabin"/>
              </a:defRPr>
            </a:lvl9pPr>
          </a:lstStyle>
          <a:p>
            <a:endParaRPr/>
          </a:p>
        </p:txBody>
      </p:sp>
      <p:cxnSp>
        <p:nvCxnSpPr>
          <p:cNvPr id="64" name="Google Shape;64;p10"/>
          <p:cNvCxnSpPr/>
          <p:nvPr/>
        </p:nvCxnSpPr>
        <p:spPr>
          <a:xfrm>
            <a:off x="746760" y="2949716"/>
            <a:ext cx="320100" cy="0"/>
          </a:xfrm>
          <a:prstGeom prst="straightConnector1">
            <a:avLst/>
          </a:prstGeom>
          <a:noFill/>
          <a:ln w="19050" cap="flat" cmpd="sng">
            <a:solidFill>
              <a:srgbClr val="FFFFFF"/>
            </a:solidFill>
            <a:prstDash val="solid"/>
            <a:round/>
            <a:headEnd type="none" w="sm" len="sm"/>
            <a:tailEnd type="none" w="sm" len="sm"/>
          </a:ln>
          <a:effectLst>
            <a:outerShdw blurRad="254000" algn="tl" rotWithShape="0">
              <a:srgbClr val="000000">
                <a:alpha val="40000"/>
              </a:srgbClr>
            </a:outerShdw>
          </a:effectLst>
        </p:spPr>
      </p:cxnSp>
      <p:pic>
        <p:nvPicPr>
          <p:cNvPr id="65" name="Google Shape;65;p10"/>
          <p:cNvPicPr preferRelativeResize="0"/>
          <p:nvPr/>
        </p:nvPicPr>
        <p:blipFill rotWithShape="1">
          <a:blip r:embed="rId4">
            <a:alphaModFix/>
          </a:blip>
          <a:srcRect/>
          <a:stretch/>
        </p:blipFill>
        <p:spPr>
          <a:xfrm>
            <a:off x="240300" y="4126523"/>
            <a:ext cx="2045700" cy="734400"/>
          </a:xfrm>
          <a:prstGeom prst="rect">
            <a:avLst/>
          </a:prstGeom>
          <a:noFill/>
          <a:ln>
            <a:noFill/>
          </a:ln>
        </p:spPr>
      </p:pic>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OBJECT" type="obj">
  <p:cSld name="OBJECT">
    <p:spTree>
      <p:nvGrpSpPr>
        <p:cNvPr id="1" name="Shape 615"/>
        <p:cNvGrpSpPr/>
        <p:nvPr/>
      </p:nvGrpSpPr>
      <p:grpSpPr>
        <a:xfrm>
          <a:off x="0" y="0"/>
          <a:ext cx="0" cy="0"/>
          <a:chOff x="0" y="0"/>
          <a:chExt cx="0" cy="0"/>
        </a:xfrm>
      </p:grpSpPr>
      <p:sp>
        <p:nvSpPr>
          <p:cNvPr id="616" name="Google Shape;616;p104"/>
          <p:cNvSpPr txBox="1">
            <a:spLocks noGrp="1"/>
          </p:cNvSpPr>
          <p:nvPr>
            <p:ph type="title"/>
          </p:nvPr>
        </p:nvSpPr>
        <p:spPr>
          <a:xfrm>
            <a:off x="686104" y="342900"/>
            <a:ext cx="7772400" cy="6858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BA0C2F"/>
              </a:buClr>
              <a:buSzPts val="2800"/>
              <a:buFont typeface="Source Sans Pro"/>
              <a:buNone/>
              <a:defRPr sz="2800" i="0" u="none" strike="noStrike" cap="none">
                <a:solidFill>
                  <a:srgbClr val="BA0C2F"/>
                </a:solidFill>
                <a:latin typeface="Source Sans Pro"/>
                <a:ea typeface="Source Sans Pro"/>
                <a:cs typeface="Source Sans Pro"/>
                <a:sym typeface="Source Sans Pr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17" name="Google Shape;617;p104"/>
          <p:cNvSpPr txBox="1">
            <a:spLocks noGrp="1"/>
          </p:cNvSpPr>
          <p:nvPr>
            <p:ph type="body" idx="1"/>
          </p:nvPr>
        </p:nvSpPr>
        <p:spPr>
          <a:xfrm>
            <a:off x="685800" y="1200150"/>
            <a:ext cx="7772400" cy="3086100"/>
          </a:xfrm>
          <a:prstGeom prst="rect">
            <a:avLst/>
          </a:prstGeom>
          <a:noFill/>
          <a:ln>
            <a:noFill/>
          </a:ln>
        </p:spPr>
        <p:txBody>
          <a:bodyPr spcFirstLastPara="1" wrap="square" lIns="91425" tIns="45700" rIns="91425" bIns="45700" anchor="t" anchorCtr="0">
            <a:noAutofit/>
          </a:bodyPr>
          <a:lstStyle>
            <a:lvl1pPr marL="457200" marR="0" lvl="0" indent="-355600" algn="l" rtl="0">
              <a:lnSpc>
                <a:spcPct val="100000"/>
              </a:lnSpc>
              <a:spcBef>
                <a:spcPts val="0"/>
              </a:spcBef>
              <a:spcAft>
                <a:spcPts val="0"/>
              </a:spcAft>
              <a:buClr>
                <a:srgbClr val="6C6463"/>
              </a:buClr>
              <a:buSzPts val="2000"/>
              <a:buFont typeface="Source Sans Pro"/>
              <a:buChar char="•"/>
              <a:defRPr sz="2000" i="0" u="none" strike="noStrike" cap="none">
                <a:solidFill>
                  <a:srgbClr val="6C6463"/>
                </a:solidFill>
                <a:latin typeface="Source Sans Pro"/>
                <a:ea typeface="Source Sans Pro"/>
                <a:cs typeface="Source Sans Pro"/>
                <a:sym typeface="Source Sans Pro"/>
              </a:defRPr>
            </a:lvl1pPr>
            <a:lvl2pPr marL="914400" marR="0" lvl="1" indent="-355600" algn="l" rtl="0">
              <a:lnSpc>
                <a:spcPct val="100000"/>
              </a:lnSpc>
              <a:spcBef>
                <a:spcPts val="1200"/>
              </a:spcBef>
              <a:spcAft>
                <a:spcPts val="0"/>
              </a:spcAft>
              <a:buClr>
                <a:srgbClr val="6C6463"/>
              </a:buClr>
              <a:buSzPts val="2000"/>
              <a:buFont typeface="Source Sans Pro"/>
              <a:buChar char="–"/>
              <a:defRPr sz="2000" i="0" u="none" strike="noStrike" cap="none">
                <a:solidFill>
                  <a:srgbClr val="6C6463"/>
                </a:solidFill>
                <a:latin typeface="Source Sans Pro"/>
                <a:ea typeface="Source Sans Pro"/>
                <a:cs typeface="Source Sans Pro"/>
                <a:sym typeface="Source Sans Pro"/>
              </a:defRPr>
            </a:lvl2pPr>
            <a:lvl3pPr marL="1371600" marR="0" lvl="2" indent="-342900" algn="l" rtl="0">
              <a:lnSpc>
                <a:spcPct val="100000"/>
              </a:lnSpc>
              <a:spcBef>
                <a:spcPts val="1200"/>
              </a:spcBef>
              <a:spcAft>
                <a:spcPts val="0"/>
              </a:spcAft>
              <a:buClr>
                <a:srgbClr val="6C6463"/>
              </a:buClr>
              <a:buSzPts val="1800"/>
              <a:buFont typeface="Source Sans Pro"/>
              <a:buChar char="•"/>
              <a:defRPr sz="1800" i="0" u="none" strike="noStrike" cap="none">
                <a:solidFill>
                  <a:srgbClr val="6C6463"/>
                </a:solidFill>
                <a:latin typeface="Source Sans Pro"/>
                <a:ea typeface="Source Sans Pro"/>
                <a:cs typeface="Source Sans Pro"/>
                <a:sym typeface="Source Sans Pro"/>
              </a:defRPr>
            </a:lvl3pPr>
            <a:lvl4pPr marL="1828800" marR="0" lvl="3" indent="-330200" algn="l" rtl="0">
              <a:lnSpc>
                <a:spcPct val="100000"/>
              </a:lnSpc>
              <a:spcBef>
                <a:spcPts val="320"/>
              </a:spcBef>
              <a:spcAft>
                <a:spcPts val="0"/>
              </a:spcAft>
              <a:buClr>
                <a:srgbClr val="6C6463"/>
              </a:buClr>
              <a:buSzPts val="1600"/>
              <a:buFont typeface="Source Sans Pro"/>
              <a:buChar char="–"/>
              <a:defRPr sz="1600" i="0" u="none" strike="noStrike" cap="none">
                <a:solidFill>
                  <a:srgbClr val="6C6463"/>
                </a:solidFill>
                <a:latin typeface="Source Sans Pro"/>
                <a:ea typeface="Source Sans Pro"/>
                <a:cs typeface="Source Sans Pro"/>
                <a:sym typeface="Source Sans Pro"/>
              </a:defRPr>
            </a:lvl4pPr>
            <a:lvl5pPr marL="2286000" marR="0" lvl="4" indent="-317500" algn="l" rtl="0">
              <a:lnSpc>
                <a:spcPct val="100000"/>
              </a:lnSpc>
              <a:spcBef>
                <a:spcPts val="280"/>
              </a:spcBef>
              <a:spcAft>
                <a:spcPts val="0"/>
              </a:spcAft>
              <a:buClr>
                <a:srgbClr val="6C6463"/>
              </a:buClr>
              <a:buSzPts val="1400"/>
              <a:buFont typeface="Source Sans Pro"/>
              <a:buChar char="»"/>
              <a:defRPr sz="1400" i="0" u="none" strike="noStrike" cap="none">
                <a:solidFill>
                  <a:srgbClr val="6C6463"/>
                </a:solidFill>
                <a:latin typeface="Source Sans Pro"/>
                <a:ea typeface="Source Sans Pro"/>
                <a:cs typeface="Source Sans Pro"/>
                <a:sym typeface="Source Sans Pro"/>
              </a:defRPr>
            </a:lvl5pPr>
            <a:lvl6pPr marL="2743200" marR="0" lvl="5" indent="-355600" algn="l" rtl="0">
              <a:lnSpc>
                <a:spcPct val="100000"/>
              </a:lnSpc>
              <a:spcBef>
                <a:spcPts val="400"/>
              </a:spcBef>
              <a:spcAft>
                <a:spcPts val="0"/>
              </a:spcAft>
              <a:buClr>
                <a:schemeClr val="dk1"/>
              </a:buClr>
              <a:buSzPts val="2000"/>
              <a:buFont typeface="Source Sans Pro"/>
              <a:buChar char="•"/>
              <a:defRPr sz="2000" i="0" u="none" strike="noStrike" cap="none">
                <a:solidFill>
                  <a:schemeClr val="dk1"/>
                </a:solidFill>
                <a:latin typeface="Source Sans Pro"/>
                <a:ea typeface="Source Sans Pro"/>
                <a:cs typeface="Source Sans Pro"/>
                <a:sym typeface="Source Sans Pro"/>
              </a:defRPr>
            </a:lvl6pPr>
            <a:lvl7pPr marL="3200400" marR="0" lvl="6" indent="-355600" algn="l" rtl="0">
              <a:lnSpc>
                <a:spcPct val="100000"/>
              </a:lnSpc>
              <a:spcBef>
                <a:spcPts val="400"/>
              </a:spcBef>
              <a:spcAft>
                <a:spcPts val="0"/>
              </a:spcAft>
              <a:buClr>
                <a:schemeClr val="dk1"/>
              </a:buClr>
              <a:buSzPts val="2000"/>
              <a:buFont typeface="Source Sans Pro"/>
              <a:buChar char="•"/>
              <a:defRPr sz="2000" i="0" u="none" strike="noStrike" cap="none">
                <a:solidFill>
                  <a:schemeClr val="dk1"/>
                </a:solidFill>
                <a:latin typeface="Source Sans Pro"/>
                <a:ea typeface="Source Sans Pro"/>
                <a:cs typeface="Source Sans Pro"/>
                <a:sym typeface="Source Sans Pro"/>
              </a:defRPr>
            </a:lvl7pPr>
            <a:lvl8pPr marL="3657600" marR="0" lvl="7" indent="-355600" algn="l" rtl="0">
              <a:lnSpc>
                <a:spcPct val="100000"/>
              </a:lnSpc>
              <a:spcBef>
                <a:spcPts val="400"/>
              </a:spcBef>
              <a:spcAft>
                <a:spcPts val="0"/>
              </a:spcAft>
              <a:buClr>
                <a:schemeClr val="dk1"/>
              </a:buClr>
              <a:buSzPts val="2000"/>
              <a:buFont typeface="Source Sans Pro"/>
              <a:buChar char="•"/>
              <a:defRPr sz="2000" i="0" u="none" strike="noStrike" cap="none">
                <a:solidFill>
                  <a:schemeClr val="dk1"/>
                </a:solidFill>
                <a:latin typeface="Source Sans Pro"/>
                <a:ea typeface="Source Sans Pro"/>
                <a:cs typeface="Source Sans Pro"/>
                <a:sym typeface="Source Sans Pro"/>
              </a:defRPr>
            </a:lvl8pPr>
            <a:lvl9pPr marL="4114800" marR="0" lvl="8" indent="-355600" algn="l" rtl="0">
              <a:lnSpc>
                <a:spcPct val="100000"/>
              </a:lnSpc>
              <a:spcBef>
                <a:spcPts val="400"/>
              </a:spcBef>
              <a:spcAft>
                <a:spcPts val="0"/>
              </a:spcAft>
              <a:buClr>
                <a:schemeClr val="dk1"/>
              </a:buClr>
              <a:buSzPts val="2000"/>
              <a:buFont typeface="Source Sans Pro"/>
              <a:buChar char="•"/>
              <a:defRPr sz="2000" i="0" u="none" strike="noStrike" cap="none">
                <a:solidFill>
                  <a:schemeClr val="dk1"/>
                </a:solidFill>
                <a:latin typeface="Source Sans Pro"/>
                <a:ea typeface="Source Sans Pro"/>
                <a:cs typeface="Source Sans Pro"/>
                <a:sym typeface="Source Sans Pro"/>
              </a:defRPr>
            </a:lvl9pPr>
          </a:lstStyle>
          <a:p>
            <a:endParaRPr/>
          </a:p>
        </p:txBody>
      </p:sp>
      <p:sp>
        <p:nvSpPr>
          <p:cNvPr id="618" name="Google Shape;618;p104"/>
          <p:cNvSpPr txBox="1">
            <a:spLocks noGrp="1"/>
          </p:cNvSpPr>
          <p:nvPr>
            <p:ph type="dt" idx="10"/>
          </p:nvPr>
        </p:nvSpPr>
        <p:spPr>
          <a:xfrm>
            <a:off x="152400" y="4904420"/>
            <a:ext cx="2133600" cy="1248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619" name="Google Shape;619;p104"/>
          <p:cNvSpPr txBox="1">
            <a:spLocks noGrp="1"/>
          </p:cNvSpPr>
          <p:nvPr>
            <p:ph type="ftr" idx="11"/>
          </p:nvPr>
        </p:nvSpPr>
        <p:spPr>
          <a:xfrm>
            <a:off x="3124200" y="4904420"/>
            <a:ext cx="2895600" cy="1248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620" name="Google Shape;620;p104"/>
          <p:cNvSpPr txBox="1">
            <a:spLocks noGrp="1"/>
          </p:cNvSpPr>
          <p:nvPr>
            <p:ph type="sldNum" idx="12"/>
          </p:nvPr>
        </p:nvSpPr>
        <p:spPr>
          <a:xfrm>
            <a:off x="6858000" y="4904420"/>
            <a:ext cx="2133600" cy="1248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Divider - Full Red" type="titleOnly">
  <p:cSld name="TITLE_ONLY">
    <p:bg>
      <p:bgPr>
        <a:solidFill>
          <a:srgbClr val="BA0C2F"/>
        </a:solidFill>
        <a:effectLst/>
      </p:bgPr>
    </p:bg>
    <p:spTree>
      <p:nvGrpSpPr>
        <p:cNvPr id="1" name="Shape 621"/>
        <p:cNvGrpSpPr/>
        <p:nvPr/>
      </p:nvGrpSpPr>
      <p:grpSpPr>
        <a:xfrm>
          <a:off x="0" y="0"/>
          <a:ext cx="0" cy="0"/>
          <a:chOff x="0" y="0"/>
          <a:chExt cx="0" cy="0"/>
        </a:xfrm>
      </p:grpSpPr>
      <p:sp>
        <p:nvSpPr>
          <p:cNvPr id="622" name="Google Shape;622;p105"/>
          <p:cNvSpPr txBox="1">
            <a:spLocks noGrp="1"/>
          </p:cNvSpPr>
          <p:nvPr>
            <p:ph type="title"/>
          </p:nvPr>
        </p:nvSpPr>
        <p:spPr>
          <a:xfrm>
            <a:off x="1143000" y="620837"/>
            <a:ext cx="5486400" cy="8079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FFFFFF"/>
              </a:buClr>
              <a:buSzPts val="1400"/>
              <a:buFont typeface="Cabin"/>
              <a:buNone/>
              <a:defRPr sz="3200" b="0" i="0" u="none" strike="noStrike" cap="none">
                <a:solidFill>
                  <a:srgbClr val="FFFFFF"/>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23" name="Google Shape;623;p105"/>
          <p:cNvSpPr txBox="1">
            <a:spLocks noGrp="1"/>
          </p:cNvSpPr>
          <p:nvPr>
            <p:ph type="dt" idx="10"/>
          </p:nvPr>
        </p:nvSpPr>
        <p:spPr>
          <a:xfrm>
            <a:off x="152400" y="4904418"/>
            <a:ext cx="2133600" cy="1248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rgbClr val="FFFFFF"/>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624" name="Google Shape;624;p105"/>
          <p:cNvSpPr txBox="1">
            <a:spLocks noGrp="1"/>
          </p:cNvSpPr>
          <p:nvPr>
            <p:ph type="ftr" idx="11"/>
          </p:nvPr>
        </p:nvSpPr>
        <p:spPr>
          <a:xfrm>
            <a:off x="3124200" y="4904418"/>
            <a:ext cx="2895600" cy="1248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600" b="0" i="0" u="none" strike="noStrike" cap="none">
                <a:solidFill>
                  <a:srgbClr val="FFFFFF"/>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625" name="Google Shape;625;p105"/>
          <p:cNvSpPr txBox="1">
            <a:spLocks noGrp="1"/>
          </p:cNvSpPr>
          <p:nvPr>
            <p:ph type="sldNum" idx="12"/>
          </p:nvPr>
        </p:nvSpPr>
        <p:spPr>
          <a:xfrm>
            <a:off x="6858000" y="4904418"/>
            <a:ext cx="2133600" cy="1248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pic>
        <p:nvPicPr>
          <p:cNvPr id="626" name="Google Shape;626;p105" descr="USAID_Logo_White_v02.png"/>
          <p:cNvPicPr preferRelativeResize="0"/>
          <p:nvPr/>
        </p:nvPicPr>
        <p:blipFill rotWithShape="1">
          <a:blip r:embed="rId2">
            <a:alphaModFix/>
          </a:blip>
          <a:srcRect/>
          <a:stretch/>
        </p:blipFill>
        <p:spPr>
          <a:xfrm>
            <a:off x="685800" y="4457700"/>
            <a:ext cx="864546" cy="257175"/>
          </a:xfrm>
          <a:prstGeom prst="rect">
            <a:avLst/>
          </a:prstGeom>
          <a:noFill/>
          <a:ln>
            <a:noFill/>
          </a:ln>
        </p:spPr>
      </p:pic>
      <p:cxnSp>
        <p:nvCxnSpPr>
          <p:cNvPr id="627" name="Google Shape;627;p105"/>
          <p:cNvCxnSpPr/>
          <p:nvPr/>
        </p:nvCxnSpPr>
        <p:spPr>
          <a:xfrm>
            <a:off x="746760" y="742950"/>
            <a:ext cx="320100" cy="0"/>
          </a:xfrm>
          <a:prstGeom prst="straightConnector1">
            <a:avLst/>
          </a:prstGeom>
          <a:noFill/>
          <a:ln w="19050" cap="flat" cmpd="sng">
            <a:solidFill>
              <a:srgbClr val="FFFFFF"/>
            </a:solidFill>
            <a:prstDash val="solid"/>
            <a:round/>
            <a:headEnd type="none" w="sm" len="sm"/>
            <a:tailEnd type="none" w="sm" len="sm"/>
          </a:ln>
        </p:spPr>
      </p:cxnSp>
      <p:pic>
        <p:nvPicPr>
          <p:cNvPr id="628" name="Google Shape;628;p105"/>
          <p:cNvPicPr preferRelativeResize="0"/>
          <p:nvPr/>
        </p:nvPicPr>
        <p:blipFill rotWithShape="1">
          <a:blip r:embed="rId3">
            <a:alphaModFix/>
          </a:blip>
          <a:srcRect/>
          <a:stretch/>
        </p:blipFill>
        <p:spPr>
          <a:xfrm>
            <a:off x="6392199" y="4335450"/>
            <a:ext cx="1217344" cy="440552"/>
          </a:xfrm>
          <a:prstGeom prst="rect">
            <a:avLst/>
          </a:prstGeom>
          <a:noFill/>
          <a:ln>
            <a:noFill/>
          </a:ln>
        </p:spPr>
      </p:pic>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Red/Gray 1 Content">
  <p:cSld name="Red/Gray 1 Content">
    <p:bg>
      <p:bgPr>
        <a:solidFill>
          <a:srgbClr val="E7E7E5"/>
        </a:solidFill>
        <a:effectLst/>
      </p:bgPr>
    </p:bg>
    <p:spTree>
      <p:nvGrpSpPr>
        <p:cNvPr id="1" name="Shape 629"/>
        <p:cNvGrpSpPr/>
        <p:nvPr/>
      </p:nvGrpSpPr>
      <p:grpSpPr>
        <a:xfrm>
          <a:off x="0" y="0"/>
          <a:ext cx="0" cy="0"/>
          <a:chOff x="0" y="0"/>
          <a:chExt cx="0" cy="0"/>
        </a:xfrm>
      </p:grpSpPr>
      <p:sp>
        <p:nvSpPr>
          <p:cNvPr id="630" name="Google Shape;630;p106"/>
          <p:cNvSpPr txBox="1">
            <a:spLocks noGrp="1"/>
          </p:cNvSpPr>
          <p:nvPr>
            <p:ph type="dt" idx="10"/>
          </p:nvPr>
        </p:nvSpPr>
        <p:spPr>
          <a:xfrm>
            <a:off x="152400" y="4806072"/>
            <a:ext cx="2133600" cy="1845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SzPts val="1400"/>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631" name="Google Shape;631;p106"/>
          <p:cNvSpPr txBox="1">
            <a:spLocks noGrp="1"/>
          </p:cNvSpPr>
          <p:nvPr>
            <p:ph type="ftr" idx="11"/>
          </p:nvPr>
        </p:nvSpPr>
        <p:spPr>
          <a:xfrm>
            <a:off x="3124200" y="4806072"/>
            <a:ext cx="2895600" cy="1845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SzPts val="1400"/>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632" name="Google Shape;632;p106"/>
          <p:cNvSpPr txBox="1">
            <a:spLocks noGrp="1"/>
          </p:cNvSpPr>
          <p:nvPr>
            <p:ph type="sldNum" idx="12"/>
          </p:nvPr>
        </p:nvSpPr>
        <p:spPr>
          <a:xfrm>
            <a:off x="6858000" y="4806072"/>
            <a:ext cx="2133600" cy="1845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633" name="Google Shape;633;p106"/>
          <p:cNvSpPr txBox="1">
            <a:spLocks noGrp="1"/>
          </p:cNvSpPr>
          <p:nvPr>
            <p:ph type="title"/>
          </p:nvPr>
        </p:nvSpPr>
        <p:spPr>
          <a:xfrm>
            <a:off x="686104" y="677485"/>
            <a:ext cx="7772400" cy="4581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BA0C2F"/>
              </a:buClr>
              <a:buSzPts val="1400"/>
              <a:buFont typeface="Cabin"/>
              <a:buNone/>
              <a:defRPr sz="2400" b="0" i="0" u="none" strike="noStrike" cap="none">
                <a:solidFill>
                  <a:srgbClr val="BA0C2F"/>
                </a:solidFill>
                <a:latin typeface="Cabin"/>
                <a:ea typeface="Cabin"/>
                <a:cs typeface="Cabin"/>
                <a:sym typeface="Cabin"/>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sp>
        <p:nvSpPr>
          <p:cNvPr id="634" name="Google Shape;634;p106"/>
          <p:cNvSpPr txBox="1">
            <a:spLocks noGrp="1"/>
          </p:cNvSpPr>
          <p:nvPr>
            <p:ph type="body" idx="1"/>
          </p:nvPr>
        </p:nvSpPr>
        <p:spPr>
          <a:xfrm>
            <a:off x="685800" y="1286662"/>
            <a:ext cx="7772400" cy="3174900"/>
          </a:xfrm>
          <a:prstGeom prst="rect">
            <a:avLst/>
          </a:prstGeom>
          <a:noFill/>
          <a:ln>
            <a:noFill/>
          </a:ln>
        </p:spPr>
        <p:txBody>
          <a:bodyPr spcFirstLastPara="1" wrap="square" lIns="91425" tIns="91425" rIns="91425" bIns="91425" anchor="t" anchorCtr="0">
            <a:noAutofit/>
          </a:bodyPr>
          <a:lstStyle>
            <a:lvl1pPr marL="457200" marR="0" lvl="0" indent="-330200" algn="l" rtl="0">
              <a:lnSpc>
                <a:spcPct val="100000"/>
              </a:lnSpc>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1pPr>
            <a:lvl2pPr marL="914400" marR="0" lvl="1" indent="-330200" algn="l" rtl="0">
              <a:lnSpc>
                <a:spcPct val="100000"/>
              </a:lnSpc>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1371600" marR="0" lvl="2" indent="-342900" algn="l" rtl="0">
              <a:lnSpc>
                <a:spcPct val="100000"/>
              </a:lnSpc>
              <a:spcBef>
                <a:spcPts val="8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L="1828800" marR="0" lvl="3" indent="-330200" algn="l" rtl="0">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L="2286000" marR="0" lvl="4" indent="-317500"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2_Red/Gray 1 Content">
  <p:cSld name="2_Red/Gray 1 Content">
    <p:bg>
      <p:bgPr>
        <a:solidFill>
          <a:srgbClr val="CFCDC9"/>
        </a:solidFill>
        <a:effectLst/>
      </p:bgPr>
    </p:bg>
    <p:spTree>
      <p:nvGrpSpPr>
        <p:cNvPr id="1" name="Shape 635"/>
        <p:cNvGrpSpPr/>
        <p:nvPr/>
      </p:nvGrpSpPr>
      <p:grpSpPr>
        <a:xfrm>
          <a:off x="0" y="0"/>
          <a:ext cx="0" cy="0"/>
          <a:chOff x="0" y="0"/>
          <a:chExt cx="0" cy="0"/>
        </a:xfrm>
      </p:grpSpPr>
      <p:sp>
        <p:nvSpPr>
          <p:cNvPr id="636" name="Google Shape;636;p107"/>
          <p:cNvSpPr txBox="1">
            <a:spLocks noGrp="1"/>
          </p:cNvSpPr>
          <p:nvPr>
            <p:ph type="dt" idx="10"/>
          </p:nvPr>
        </p:nvSpPr>
        <p:spPr>
          <a:xfrm>
            <a:off x="152400" y="4829155"/>
            <a:ext cx="2133600" cy="1386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637" name="Google Shape;637;p107"/>
          <p:cNvSpPr txBox="1">
            <a:spLocks noGrp="1"/>
          </p:cNvSpPr>
          <p:nvPr>
            <p:ph type="ftr" idx="11"/>
          </p:nvPr>
        </p:nvSpPr>
        <p:spPr>
          <a:xfrm>
            <a:off x="3124200" y="4829155"/>
            <a:ext cx="2895600" cy="1386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638" name="Google Shape;638;p107"/>
          <p:cNvSpPr txBox="1">
            <a:spLocks noGrp="1"/>
          </p:cNvSpPr>
          <p:nvPr>
            <p:ph type="sldNum" idx="12"/>
          </p:nvPr>
        </p:nvSpPr>
        <p:spPr>
          <a:xfrm>
            <a:off x="6858000" y="4829155"/>
            <a:ext cx="2133600" cy="1386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639" name="Google Shape;639;p107"/>
          <p:cNvSpPr txBox="1">
            <a:spLocks noGrp="1"/>
          </p:cNvSpPr>
          <p:nvPr>
            <p:ph type="title"/>
          </p:nvPr>
        </p:nvSpPr>
        <p:spPr>
          <a:xfrm>
            <a:off x="686104" y="743063"/>
            <a:ext cx="7772400" cy="3924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BA0C2F"/>
              </a:buClr>
              <a:buSzPts val="1400"/>
              <a:buFont typeface="Cabin"/>
              <a:buNone/>
              <a:defRPr sz="2800" b="0" i="0" u="none" strike="noStrike" cap="none">
                <a:solidFill>
                  <a:srgbClr val="BA0C2F"/>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40" name="Google Shape;640;p107"/>
          <p:cNvSpPr txBox="1">
            <a:spLocks noGrp="1"/>
          </p:cNvSpPr>
          <p:nvPr>
            <p:ph type="body" idx="1"/>
          </p:nvPr>
        </p:nvSpPr>
        <p:spPr>
          <a:xfrm>
            <a:off x="685800" y="1286662"/>
            <a:ext cx="7772400" cy="3174900"/>
          </a:xfrm>
          <a:prstGeom prst="rect">
            <a:avLst/>
          </a:prstGeom>
          <a:noFill/>
          <a:ln>
            <a:noFill/>
          </a:ln>
        </p:spPr>
        <p:txBody>
          <a:bodyPr spcFirstLastPara="1" wrap="square" lIns="91425" tIns="45700" rIns="91425" bIns="45700" anchor="t" anchorCtr="0">
            <a:noAutofit/>
          </a:bodyPr>
          <a:lstStyle>
            <a:lvl1pPr marL="457200" marR="0" lvl="0" indent="-355600" algn="l" rtl="0">
              <a:lnSpc>
                <a:spcPct val="100000"/>
              </a:lnSpc>
              <a:spcBef>
                <a:spcPts val="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1pPr>
            <a:lvl2pPr marL="914400" marR="0" lvl="1" indent="-355600" algn="l" rtl="0">
              <a:lnSpc>
                <a:spcPct val="100000"/>
              </a:lnSpc>
              <a:spcBef>
                <a:spcPts val="120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2pPr>
            <a:lvl3pPr marL="1371600" marR="0" lvl="2" indent="-342900" algn="l" rtl="0">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L="1828800" marR="0" lvl="3" indent="-330200" algn="l" rtl="0">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L="2286000" marR="0" lvl="4" indent="-317500"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Content Blue Header">
  <p:cSld name="Content Blue Header">
    <p:spTree>
      <p:nvGrpSpPr>
        <p:cNvPr id="1" name="Shape 641"/>
        <p:cNvGrpSpPr/>
        <p:nvPr/>
      </p:nvGrpSpPr>
      <p:grpSpPr>
        <a:xfrm>
          <a:off x="0" y="0"/>
          <a:ext cx="0" cy="0"/>
          <a:chOff x="0" y="0"/>
          <a:chExt cx="0" cy="0"/>
        </a:xfrm>
      </p:grpSpPr>
      <p:sp>
        <p:nvSpPr>
          <p:cNvPr id="642" name="Google Shape;642;p108"/>
          <p:cNvSpPr txBox="1">
            <a:spLocks noGrp="1"/>
          </p:cNvSpPr>
          <p:nvPr>
            <p:ph type="body" idx="1"/>
          </p:nvPr>
        </p:nvSpPr>
        <p:spPr>
          <a:xfrm>
            <a:off x="172515" y="152863"/>
            <a:ext cx="8768100" cy="3426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750"/>
              </a:spcBef>
              <a:spcAft>
                <a:spcPts val="0"/>
              </a:spcAft>
              <a:buClr>
                <a:schemeClr val="lt1"/>
              </a:buClr>
              <a:buSzPts val="3200"/>
              <a:buFont typeface="Arial"/>
              <a:buNone/>
              <a:defRPr sz="24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643" name="Google Shape;643;p108"/>
          <p:cNvSpPr txBox="1">
            <a:spLocks noGrp="1"/>
          </p:cNvSpPr>
          <p:nvPr>
            <p:ph type="body" idx="2"/>
          </p:nvPr>
        </p:nvSpPr>
        <p:spPr>
          <a:xfrm>
            <a:off x="1419851" y="4874457"/>
            <a:ext cx="7203600" cy="1293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750"/>
              </a:spcBef>
              <a:spcAft>
                <a:spcPts val="0"/>
              </a:spcAft>
              <a:buClr>
                <a:schemeClr val="dk1"/>
              </a:buClr>
              <a:buSzPts val="800"/>
              <a:buFont typeface="Arial"/>
              <a:buNone/>
              <a:defRPr sz="6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644" name="Google Shape;644;p108"/>
          <p:cNvSpPr txBox="1">
            <a:spLocks noGrp="1"/>
          </p:cNvSpPr>
          <p:nvPr>
            <p:ph type="body" idx="3"/>
          </p:nvPr>
        </p:nvSpPr>
        <p:spPr>
          <a:xfrm>
            <a:off x="200651" y="718536"/>
            <a:ext cx="8710500" cy="14388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750"/>
              </a:spcBef>
              <a:spcAft>
                <a:spcPts val="0"/>
              </a:spcAft>
              <a:buClr>
                <a:schemeClr val="dk1"/>
              </a:buClr>
              <a:buSzPts val="2400"/>
              <a:buFont typeface="Arial"/>
              <a:buNone/>
              <a:defRPr sz="1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375"/>
              </a:spcBef>
              <a:spcAft>
                <a:spcPts val="0"/>
              </a:spcAft>
              <a:buClr>
                <a:schemeClr val="dk1"/>
              </a:buClr>
              <a:buSzPts val="2400"/>
              <a:buFont typeface="Quattrocento Sans"/>
              <a:buChar char="–"/>
              <a:defRPr sz="1800" b="0" i="0" u="none" strike="noStrike" cap="none">
                <a:solidFill>
                  <a:schemeClr val="dk1"/>
                </a:solidFill>
                <a:latin typeface="Calibri"/>
                <a:ea typeface="Calibri"/>
                <a:cs typeface="Calibri"/>
                <a:sym typeface="Calibri"/>
              </a:defRPr>
            </a:lvl3pPr>
            <a:lvl4pPr marL="1828800" marR="0" lvl="3" indent="-381000" algn="l" rtl="0">
              <a:lnSpc>
                <a:spcPct val="90000"/>
              </a:lnSpc>
              <a:spcBef>
                <a:spcPts val="375"/>
              </a:spcBef>
              <a:spcAft>
                <a:spcPts val="0"/>
              </a:spcAft>
              <a:buClr>
                <a:schemeClr val="dk1"/>
              </a:buClr>
              <a:buSzPts val="2400"/>
              <a:buFont typeface="Noto Sans Symbols"/>
              <a:buChar char="▪"/>
              <a:defRPr sz="1800" b="0" i="0" u="none" strike="noStrike" cap="none">
                <a:solidFill>
                  <a:schemeClr val="dk1"/>
                </a:solidFill>
                <a:latin typeface="Calibri"/>
                <a:ea typeface="Calibri"/>
                <a:cs typeface="Calibri"/>
                <a:sym typeface="Calibri"/>
              </a:defRPr>
            </a:lvl4pPr>
            <a:lvl5pPr marL="2286000" marR="0" lvl="4" indent="-381000" algn="l" rtl="0">
              <a:lnSpc>
                <a:spcPct val="90000"/>
              </a:lnSpc>
              <a:spcBef>
                <a:spcPts val="375"/>
              </a:spcBef>
              <a:spcAft>
                <a:spcPts val="0"/>
              </a:spcAft>
              <a:buClr>
                <a:schemeClr val="dk1"/>
              </a:buClr>
              <a:buSzPts val="2400"/>
              <a:buFont typeface="Century Gothic"/>
              <a:buChar char="○"/>
              <a:defRPr sz="1800" b="0" i="0" u="none" strike="noStrike" cap="none">
                <a:solidFill>
                  <a:schemeClr val="dk1"/>
                </a:solidFill>
                <a:latin typeface="Calibri"/>
                <a:ea typeface="Calibri"/>
                <a:cs typeface="Calibri"/>
                <a:sym typeface="Calibri"/>
              </a:defRPr>
            </a:lvl5pPr>
            <a:lvl6pPr marL="2743200" marR="0" lvl="5" indent="-38100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Cover - Full Red">
  <p:cSld name="Cover - Full Red">
    <p:bg>
      <p:bgPr>
        <a:solidFill>
          <a:srgbClr val="BA0C2F"/>
        </a:solidFill>
        <a:effectLst/>
      </p:bgPr>
    </p:bg>
    <p:spTree>
      <p:nvGrpSpPr>
        <p:cNvPr id="1" name="Shape 645"/>
        <p:cNvGrpSpPr/>
        <p:nvPr/>
      </p:nvGrpSpPr>
      <p:grpSpPr>
        <a:xfrm>
          <a:off x="0" y="0"/>
          <a:ext cx="0" cy="0"/>
          <a:chOff x="0" y="0"/>
          <a:chExt cx="0" cy="0"/>
        </a:xfrm>
      </p:grpSpPr>
      <p:pic>
        <p:nvPicPr>
          <p:cNvPr id="646" name="Google Shape;646;p109" descr="USAID_Logo_White_v02.png"/>
          <p:cNvPicPr preferRelativeResize="0"/>
          <p:nvPr/>
        </p:nvPicPr>
        <p:blipFill rotWithShape="1">
          <a:blip r:embed="rId2">
            <a:alphaModFix/>
          </a:blip>
          <a:srcRect/>
          <a:stretch/>
        </p:blipFill>
        <p:spPr>
          <a:xfrm>
            <a:off x="683805" y="514351"/>
            <a:ext cx="1028700" cy="306005"/>
          </a:xfrm>
          <a:prstGeom prst="rect">
            <a:avLst/>
          </a:prstGeom>
          <a:noFill/>
          <a:ln>
            <a:noFill/>
          </a:ln>
        </p:spPr>
      </p:pic>
      <p:sp>
        <p:nvSpPr>
          <p:cNvPr id="647" name="Google Shape;647;p109"/>
          <p:cNvSpPr txBox="1">
            <a:spLocks noGrp="1"/>
          </p:cNvSpPr>
          <p:nvPr>
            <p:ph type="dt" idx="10"/>
          </p:nvPr>
        </p:nvSpPr>
        <p:spPr>
          <a:xfrm>
            <a:off x="152400" y="4890700"/>
            <a:ext cx="2133600" cy="1386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rgbClr val="FFFFFF"/>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648" name="Google Shape;648;p109"/>
          <p:cNvSpPr txBox="1">
            <a:spLocks noGrp="1"/>
          </p:cNvSpPr>
          <p:nvPr>
            <p:ph type="ftr" idx="11"/>
          </p:nvPr>
        </p:nvSpPr>
        <p:spPr>
          <a:xfrm>
            <a:off x="3124200" y="4890700"/>
            <a:ext cx="2895600" cy="1386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600" b="0" i="0" u="none" strike="noStrike" cap="none">
                <a:solidFill>
                  <a:srgbClr val="FFFFFF"/>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649" name="Google Shape;649;p109"/>
          <p:cNvSpPr txBox="1">
            <a:spLocks noGrp="1"/>
          </p:cNvSpPr>
          <p:nvPr>
            <p:ph type="sldNum" idx="12"/>
          </p:nvPr>
        </p:nvSpPr>
        <p:spPr>
          <a:xfrm>
            <a:off x="6858000" y="4890700"/>
            <a:ext cx="2133600" cy="1386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650" name="Google Shape;650;p109"/>
          <p:cNvSpPr txBox="1">
            <a:spLocks noGrp="1"/>
          </p:cNvSpPr>
          <p:nvPr>
            <p:ph type="ctrTitle"/>
          </p:nvPr>
        </p:nvSpPr>
        <p:spPr>
          <a:xfrm>
            <a:off x="685800" y="1600200"/>
            <a:ext cx="5486400" cy="12000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FFFFFF"/>
              </a:buClr>
              <a:buSzPts val="1400"/>
              <a:buFont typeface="Cabin"/>
              <a:buNone/>
              <a:defRPr sz="3200" b="0" i="0" u="none" strike="noStrike" cap="none">
                <a:solidFill>
                  <a:srgbClr val="FFFFFF"/>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51" name="Google Shape;651;p109"/>
          <p:cNvSpPr txBox="1">
            <a:spLocks noGrp="1"/>
          </p:cNvSpPr>
          <p:nvPr>
            <p:ph type="subTitle" idx="1"/>
          </p:nvPr>
        </p:nvSpPr>
        <p:spPr>
          <a:xfrm>
            <a:off x="685800" y="3086100"/>
            <a:ext cx="3429000" cy="12000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FFFFFF"/>
              </a:buClr>
              <a:buSzPts val="2000"/>
              <a:buFont typeface="Arial"/>
              <a:buNone/>
              <a:defRPr sz="1800" b="0" i="0" u="none" strike="noStrike" cap="none">
                <a:solidFill>
                  <a:srgbClr val="FFFFFF"/>
                </a:solidFill>
                <a:latin typeface="Cabin"/>
                <a:ea typeface="Cabin"/>
                <a:cs typeface="Cabin"/>
                <a:sym typeface="Cabin"/>
              </a:defRPr>
            </a:lvl1pPr>
            <a:lvl2pPr marR="0" lvl="1" algn="ctr" rtl="0">
              <a:lnSpc>
                <a:spcPct val="100000"/>
              </a:lnSpc>
              <a:spcBef>
                <a:spcPts val="1200"/>
              </a:spcBef>
              <a:spcAft>
                <a:spcPts val="0"/>
              </a:spcAft>
              <a:buClr>
                <a:srgbClr val="888888"/>
              </a:buClr>
              <a:buSzPts val="2000"/>
              <a:buFont typeface="Arial"/>
              <a:buNone/>
              <a:defRPr sz="2000" b="0" i="0" u="none" strike="noStrike" cap="none">
                <a:solidFill>
                  <a:srgbClr val="888888"/>
                </a:solidFill>
                <a:latin typeface="Cabin"/>
                <a:ea typeface="Cabin"/>
                <a:cs typeface="Cabin"/>
                <a:sym typeface="Cabin"/>
              </a:defRPr>
            </a:lvl2pPr>
            <a:lvl3pPr marR="0" lvl="2" algn="ctr" rtl="0">
              <a:lnSpc>
                <a:spcPct val="100000"/>
              </a:lnSpc>
              <a:spcBef>
                <a:spcPts val="1200"/>
              </a:spcBef>
              <a:spcAft>
                <a:spcPts val="0"/>
              </a:spcAft>
              <a:buClr>
                <a:srgbClr val="888888"/>
              </a:buClr>
              <a:buSzPts val="1800"/>
              <a:buFont typeface="Arial"/>
              <a:buNone/>
              <a:defRPr sz="1800" b="0" i="0" u="none" strike="noStrike" cap="none">
                <a:solidFill>
                  <a:srgbClr val="888888"/>
                </a:solidFill>
                <a:latin typeface="Cabin"/>
                <a:ea typeface="Cabin"/>
                <a:cs typeface="Cabin"/>
                <a:sym typeface="Cabin"/>
              </a:defRPr>
            </a:lvl3pPr>
            <a:lvl4pPr marR="0" lvl="3" algn="ctr"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Cabin"/>
                <a:ea typeface="Cabin"/>
                <a:cs typeface="Cabin"/>
                <a:sym typeface="Cabin"/>
              </a:defRPr>
            </a:lvl4pPr>
            <a:lvl5pPr marR="0" lvl="4" algn="ctr"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bin"/>
                <a:ea typeface="Cabin"/>
                <a:cs typeface="Cabin"/>
                <a:sym typeface="Cabin"/>
              </a:defRPr>
            </a:lvl5pPr>
            <a:lvl6pPr marR="0" lvl="5"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bin"/>
                <a:ea typeface="Cabin"/>
                <a:cs typeface="Cabin"/>
                <a:sym typeface="Cabin"/>
              </a:defRPr>
            </a:lvl6pPr>
            <a:lvl7pPr marR="0" lvl="6"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bin"/>
                <a:ea typeface="Cabin"/>
                <a:cs typeface="Cabin"/>
                <a:sym typeface="Cabin"/>
              </a:defRPr>
            </a:lvl7pPr>
            <a:lvl8pPr marR="0" lvl="7"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bin"/>
                <a:ea typeface="Cabin"/>
                <a:cs typeface="Cabin"/>
                <a:sym typeface="Cabin"/>
              </a:defRPr>
            </a:lvl8pPr>
            <a:lvl9pPr marR="0" lvl="8"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bin"/>
                <a:ea typeface="Cabin"/>
                <a:cs typeface="Cabin"/>
                <a:sym typeface="Cabin"/>
              </a:defRPr>
            </a:lvl9pPr>
          </a:lstStyle>
          <a:p>
            <a:endParaRPr/>
          </a:p>
        </p:txBody>
      </p:sp>
      <p:cxnSp>
        <p:nvCxnSpPr>
          <p:cNvPr id="652" name="Google Shape;652;p109"/>
          <p:cNvCxnSpPr/>
          <p:nvPr/>
        </p:nvCxnSpPr>
        <p:spPr>
          <a:xfrm>
            <a:off x="762000" y="2914650"/>
            <a:ext cx="320100" cy="0"/>
          </a:xfrm>
          <a:prstGeom prst="straightConnector1">
            <a:avLst/>
          </a:prstGeom>
          <a:noFill/>
          <a:ln w="19050" cap="flat" cmpd="sng">
            <a:solidFill>
              <a:schemeClr val="lt1"/>
            </a:solidFill>
            <a:prstDash val="solid"/>
            <a:round/>
            <a:headEnd type="none" w="sm" len="sm"/>
            <a:tailEnd type="none" w="sm" len="sm"/>
          </a:ln>
        </p:spPr>
      </p:cxnSp>
      <p:pic>
        <p:nvPicPr>
          <p:cNvPr id="653" name="Google Shape;653;p109"/>
          <p:cNvPicPr preferRelativeResize="0"/>
          <p:nvPr/>
        </p:nvPicPr>
        <p:blipFill rotWithShape="1">
          <a:blip r:embed="rId3">
            <a:alphaModFix/>
          </a:blip>
          <a:srcRect/>
          <a:stretch/>
        </p:blipFill>
        <p:spPr>
          <a:xfrm>
            <a:off x="6515100" y="440729"/>
            <a:ext cx="1150719" cy="416438"/>
          </a:xfrm>
          <a:prstGeom prst="rect">
            <a:avLst/>
          </a:prstGeom>
          <a:noFill/>
          <a:ln>
            <a:noFill/>
          </a:ln>
        </p:spPr>
      </p:pic>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Blue/White 1 Content">
  <p:cSld name="Blue/White 1 Content">
    <p:bg>
      <p:bgPr>
        <a:solidFill>
          <a:schemeClr val="lt1"/>
        </a:solidFill>
        <a:effectLst/>
      </p:bgPr>
    </p:bg>
    <p:spTree>
      <p:nvGrpSpPr>
        <p:cNvPr id="1" name="Shape 654"/>
        <p:cNvGrpSpPr/>
        <p:nvPr/>
      </p:nvGrpSpPr>
      <p:grpSpPr>
        <a:xfrm>
          <a:off x="0" y="0"/>
          <a:ext cx="0" cy="0"/>
          <a:chOff x="0" y="0"/>
          <a:chExt cx="0" cy="0"/>
        </a:xfrm>
      </p:grpSpPr>
      <p:sp>
        <p:nvSpPr>
          <p:cNvPr id="655" name="Google Shape;655;p110"/>
          <p:cNvSpPr txBox="1">
            <a:spLocks noGrp="1"/>
          </p:cNvSpPr>
          <p:nvPr>
            <p:ph type="body" idx="1"/>
          </p:nvPr>
        </p:nvSpPr>
        <p:spPr>
          <a:xfrm>
            <a:off x="685800" y="1200150"/>
            <a:ext cx="7772400" cy="3429000"/>
          </a:xfrm>
          <a:prstGeom prst="rect">
            <a:avLst/>
          </a:prstGeom>
          <a:noFill/>
          <a:ln>
            <a:noFill/>
          </a:ln>
        </p:spPr>
        <p:txBody>
          <a:bodyPr spcFirstLastPara="1" wrap="square" lIns="91425" tIns="91425" rIns="91425" bIns="91425" anchor="t" anchorCtr="0">
            <a:noAutofit/>
          </a:bodyPr>
          <a:lstStyle>
            <a:lvl1pPr marL="457200" marR="0" lvl="0" indent="-355600" algn="l" rtl="0">
              <a:lnSpc>
                <a:spcPct val="100000"/>
              </a:lnSpc>
              <a:spcBef>
                <a:spcPts val="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1pPr>
            <a:lvl2pPr marL="914400" marR="0" lvl="1" indent="-355600" algn="l" rtl="0">
              <a:lnSpc>
                <a:spcPct val="100000"/>
              </a:lnSpc>
              <a:spcBef>
                <a:spcPts val="120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2pPr>
            <a:lvl3pPr marL="1371600" marR="0" lvl="2" indent="-342900" algn="l" rtl="0">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L="1828800" marR="0" lvl="3" indent="-330200" algn="l" rtl="0">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L="2286000" marR="0" lvl="4" indent="-317500"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656" name="Google Shape;656;p110"/>
          <p:cNvSpPr txBox="1">
            <a:spLocks noGrp="1"/>
          </p:cNvSpPr>
          <p:nvPr>
            <p:ph type="dt" idx="10"/>
          </p:nvPr>
        </p:nvSpPr>
        <p:spPr>
          <a:xfrm>
            <a:off x="152400" y="4890700"/>
            <a:ext cx="2133600" cy="1386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657" name="Google Shape;657;p110"/>
          <p:cNvSpPr txBox="1">
            <a:spLocks noGrp="1"/>
          </p:cNvSpPr>
          <p:nvPr>
            <p:ph type="ftr" idx="11"/>
          </p:nvPr>
        </p:nvSpPr>
        <p:spPr>
          <a:xfrm>
            <a:off x="3124200" y="4890700"/>
            <a:ext cx="2895600" cy="1386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658" name="Google Shape;658;p110"/>
          <p:cNvSpPr txBox="1">
            <a:spLocks noGrp="1"/>
          </p:cNvSpPr>
          <p:nvPr>
            <p:ph type="sldNum" idx="12"/>
          </p:nvPr>
        </p:nvSpPr>
        <p:spPr>
          <a:xfrm>
            <a:off x="6858000" y="4890700"/>
            <a:ext cx="2133600" cy="1386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659" name="Google Shape;659;p110"/>
          <p:cNvSpPr txBox="1">
            <a:spLocks noGrp="1"/>
          </p:cNvSpPr>
          <p:nvPr>
            <p:ph type="title"/>
          </p:nvPr>
        </p:nvSpPr>
        <p:spPr>
          <a:xfrm>
            <a:off x="686104" y="342900"/>
            <a:ext cx="7772400" cy="6858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0067B9"/>
              </a:buClr>
              <a:buSzPts val="1400"/>
              <a:buFont typeface="Cabin"/>
              <a:buNone/>
              <a:defRPr sz="2800" b="0" i="0" u="none" strike="noStrike" cap="none">
                <a:solidFill>
                  <a:srgbClr val="0067B9"/>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Red/White 2 Content">
  <p:cSld name="Red/White 2 Content">
    <p:bg>
      <p:bgPr>
        <a:solidFill>
          <a:schemeClr val="lt1"/>
        </a:solidFill>
        <a:effectLst/>
      </p:bgPr>
    </p:bg>
    <p:spTree>
      <p:nvGrpSpPr>
        <p:cNvPr id="1" name="Shape 660"/>
        <p:cNvGrpSpPr/>
        <p:nvPr/>
      </p:nvGrpSpPr>
      <p:grpSpPr>
        <a:xfrm>
          <a:off x="0" y="0"/>
          <a:ext cx="0" cy="0"/>
          <a:chOff x="0" y="0"/>
          <a:chExt cx="0" cy="0"/>
        </a:xfrm>
      </p:grpSpPr>
      <p:sp>
        <p:nvSpPr>
          <p:cNvPr id="661" name="Google Shape;661;p111"/>
          <p:cNvSpPr txBox="1">
            <a:spLocks noGrp="1"/>
          </p:cNvSpPr>
          <p:nvPr>
            <p:ph type="body" idx="1"/>
          </p:nvPr>
        </p:nvSpPr>
        <p:spPr>
          <a:xfrm>
            <a:off x="686104" y="1200150"/>
            <a:ext cx="3809700" cy="3429000"/>
          </a:xfrm>
          <a:prstGeom prst="rect">
            <a:avLst/>
          </a:prstGeom>
          <a:noFill/>
          <a:ln>
            <a:noFill/>
          </a:ln>
        </p:spPr>
        <p:txBody>
          <a:bodyPr spcFirstLastPara="1" wrap="square" lIns="91425" tIns="91425" rIns="91425" bIns="91425" anchor="t" anchorCtr="0">
            <a:noAutofit/>
          </a:bodyPr>
          <a:lstStyle>
            <a:lvl1pPr marL="457200" marR="0" lvl="0" indent="-355600" algn="l" rtl="0">
              <a:lnSpc>
                <a:spcPct val="100000"/>
              </a:lnSpc>
              <a:spcBef>
                <a:spcPts val="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1pPr>
            <a:lvl2pPr marL="914400" marR="0" lvl="1" indent="-342900" algn="l" rtl="0">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2pPr>
            <a:lvl3pPr marL="1371600" marR="0" lvl="2" indent="-330200" algn="l" rtl="0">
              <a:lnSpc>
                <a:spcPct val="100000"/>
              </a:lnSpc>
              <a:spcBef>
                <a:spcPts val="12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3pPr>
            <a:lvl4pPr marL="1828800" marR="0" lvl="3" indent="-317500"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4pPr>
            <a:lvl5pPr marL="2286000" marR="0" lvl="4" indent="-330200" algn="l" rtl="0">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
        <p:nvSpPr>
          <p:cNvPr id="662" name="Google Shape;662;p111"/>
          <p:cNvSpPr txBox="1">
            <a:spLocks noGrp="1"/>
          </p:cNvSpPr>
          <p:nvPr>
            <p:ph type="body" idx="2"/>
          </p:nvPr>
        </p:nvSpPr>
        <p:spPr>
          <a:xfrm>
            <a:off x="4648200" y="1200150"/>
            <a:ext cx="3810300" cy="3429000"/>
          </a:xfrm>
          <a:prstGeom prst="rect">
            <a:avLst/>
          </a:prstGeom>
          <a:noFill/>
          <a:ln>
            <a:noFill/>
          </a:ln>
        </p:spPr>
        <p:txBody>
          <a:bodyPr spcFirstLastPara="1" wrap="square" lIns="91425" tIns="91425" rIns="91425" bIns="91425" anchor="t" anchorCtr="0">
            <a:noAutofit/>
          </a:bodyPr>
          <a:lstStyle>
            <a:lvl1pPr marL="457200" marR="0" lvl="0" indent="-355600" algn="l" rtl="0">
              <a:lnSpc>
                <a:spcPct val="100000"/>
              </a:lnSpc>
              <a:spcBef>
                <a:spcPts val="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1pPr>
            <a:lvl2pPr marL="914400" marR="0" lvl="1" indent="-342900" algn="l" rtl="0">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2pPr>
            <a:lvl3pPr marL="1371600" marR="0" lvl="2" indent="-330200" algn="l" rtl="0">
              <a:lnSpc>
                <a:spcPct val="100000"/>
              </a:lnSpc>
              <a:spcBef>
                <a:spcPts val="12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3pPr>
            <a:lvl4pPr marL="1828800" marR="0" lvl="3" indent="-317500"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4pPr>
            <a:lvl5pPr marL="2286000" marR="0" lvl="4" indent="-330200" algn="l" rtl="0">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
        <p:nvSpPr>
          <p:cNvPr id="663" name="Google Shape;663;p111"/>
          <p:cNvSpPr txBox="1">
            <a:spLocks noGrp="1"/>
          </p:cNvSpPr>
          <p:nvPr>
            <p:ph type="dt" idx="10"/>
          </p:nvPr>
        </p:nvSpPr>
        <p:spPr>
          <a:xfrm>
            <a:off x="152400" y="4904418"/>
            <a:ext cx="2133600" cy="1248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664" name="Google Shape;664;p111"/>
          <p:cNvSpPr txBox="1">
            <a:spLocks noGrp="1"/>
          </p:cNvSpPr>
          <p:nvPr>
            <p:ph type="ftr" idx="11"/>
          </p:nvPr>
        </p:nvSpPr>
        <p:spPr>
          <a:xfrm>
            <a:off x="3124200" y="4904418"/>
            <a:ext cx="2895600" cy="1248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665" name="Google Shape;665;p111"/>
          <p:cNvSpPr txBox="1">
            <a:spLocks noGrp="1"/>
          </p:cNvSpPr>
          <p:nvPr>
            <p:ph type="sldNum" idx="12"/>
          </p:nvPr>
        </p:nvSpPr>
        <p:spPr>
          <a:xfrm>
            <a:off x="6858000" y="4904418"/>
            <a:ext cx="2133600" cy="1248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666" name="Google Shape;666;p111"/>
          <p:cNvSpPr txBox="1">
            <a:spLocks noGrp="1"/>
          </p:cNvSpPr>
          <p:nvPr>
            <p:ph type="title"/>
          </p:nvPr>
        </p:nvSpPr>
        <p:spPr>
          <a:xfrm>
            <a:off x="686104" y="342900"/>
            <a:ext cx="7772400" cy="6858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BA0C2F"/>
              </a:buClr>
              <a:buSzPts val="1400"/>
              <a:buFont typeface="Cabin"/>
              <a:buNone/>
              <a:defRPr sz="2800" b="0" i="0" u="none" strike="noStrike" cap="none">
                <a:solidFill>
                  <a:srgbClr val="BA0C2F"/>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Red/White 1 Content">
  <p:cSld name="Red/White 1 Content">
    <p:bg>
      <p:bgPr>
        <a:solidFill>
          <a:schemeClr val="lt1"/>
        </a:solidFill>
        <a:effectLst/>
      </p:bgPr>
    </p:bg>
    <p:spTree>
      <p:nvGrpSpPr>
        <p:cNvPr id="1" name="Shape 667"/>
        <p:cNvGrpSpPr/>
        <p:nvPr/>
      </p:nvGrpSpPr>
      <p:grpSpPr>
        <a:xfrm>
          <a:off x="0" y="0"/>
          <a:ext cx="0" cy="0"/>
          <a:chOff x="0" y="0"/>
          <a:chExt cx="0" cy="0"/>
        </a:xfrm>
      </p:grpSpPr>
      <p:sp>
        <p:nvSpPr>
          <p:cNvPr id="668" name="Google Shape;668;p112"/>
          <p:cNvSpPr txBox="1">
            <a:spLocks noGrp="1"/>
          </p:cNvSpPr>
          <p:nvPr>
            <p:ph type="body" idx="1"/>
          </p:nvPr>
        </p:nvSpPr>
        <p:spPr>
          <a:xfrm>
            <a:off x="685800" y="1200150"/>
            <a:ext cx="7772400" cy="3429000"/>
          </a:xfrm>
          <a:prstGeom prst="rect">
            <a:avLst/>
          </a:prstGeom>
          <a:noFill/>
          <a:ln>
            <a:noFill/>
          </a:ln>
        </p:spPr>
        <p:txBody>
          <a:bodyPr spcFirstLastPara="1" wrap="square" lIns="91425" tIns="91425" rIns="91425" bIns="91425" anchor="t" anchorCtr="0">
            <a:noAutofit/>
          </a:bodyPr>
          <a:lstStyle>
            <a:lvl1pPr marL="457200" marR="0" lvl="0" indent="-355600" algn="l" rtl="0">
              <a:lnSpc>
                <a:spcPct val="100000"/>
              </a:lnSpc>
              <a:spcBef>
                <a:spcPts val="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1pPr>
            <a:lvl2pPr marL="914400" marR="0" lvl="1" indent="-355600" algn="l" rtl="0">
              <a:lnSpc>
                <a:spcPct val="100000"/>
              </a:lnSpc>
              <a:spcBef>
                <a:spcPts val="120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2pPr>
            <a:lvl3pPr marL="1371600" marR="0" lvl="2" indent="-342900" algn="l" rtl="0">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L="1828800" marR="0" lvl="3" indent="-330200" algn="l" rtl="0">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L="2286000" marR="0" lvl="4" indent="-317500"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669" name="Google Shape;669;p112"/>
          <p:cNvSpPr txBox="1">
            <a:spLocks noGrp="1"/>
          </p:cNvSpPr>
          <p:nvPr>
            <p:ph type="dt" idx="10"/>
          </p:nvPr>
        </p:nvSpPr>
        <p:spPr>
          <a:xfrm>
            <a:off x="152400" y="4890700"/>
            <a:ext cx="2133600" cy="1386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670" name="Google Shape;670;p112"/>
          <p:cNvSpPr txBox="1">
            <a:spLocks noGrp="1"/>
          </p:cNvSpPr>
          <p:nvPr>
            <p:ph type="ftr" idx="11"/>
          </p:nvPr>
        </p:nvSpPr>
        <p:spPr>
          <a:xfrm>
            <a:off x="3124200" y="4890700"/>
            <a:ext cx="2895600" cy="1386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671" name="Google Shape;671;p112"/>
          <p:cNvSpPr txBox="1">
            <a:spLocks noGrp="1"/>
          </p:cNvSpPr>
          <p:nvPr>
            <p:ph type="sldNum" idx="12"/>
          </p:nvPr>
        </p:nvSpPr>
        <p:spPr>
          <a:xfrm>
            <a:off x="6858000" y="4890700"/>
            <a:ext cx="2133600" cy="1386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672" name="Google Shape;672;p112"/>
          <p:cNvSpPr txBox="1">
            <a:spLocks noGrp="1"/>
          </p:cNvSpPr>
          <p:nvPr>
            <p:ph type="title"/>
          </p:nvPr>
        </p:nvSpPr>
        <p:spPr>
          <a:xfrm>
            <a:off x="686104" y="342900"/>
            <a:ext cx="7772400" cy="6858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BA0C2F"/>
              </a:buClr>
              <a:buSzPts val="1400"/>
              <a:buFont typeface="Cabin"/>
              <a:buNone/>
              <a:defRPr sz="2800" b="0" i="0" u="none" strike="noStrike" cap="none">
                <a:solidFill>
                  <a:srgbClr val="BA0C2F"/>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Cover - Full Photo">
  <p:cSld name="Cover - Full Photo">
    <p:bg>
      <p:bgPr>
        <a:solidFill>
          <a:schemeClr val="dk1"/>
        </a:solidFill>
        <a:effectLst/>
      </p:bgPr>
    </p:bg>
    <p:spTree>
      <p:nvGrpSpPr>
        <p:cNvPr id="1" name="Shape 673"/>
        <p:cNvGrpSpPr/>
        <p:nvPr/>
      </p:nvGrpSpPr>
      <p:grpSpPr>
        <a:xfrm>
          <a:off x="0" y="0"/>
          <a:ext cx="0" cy="0"/>
          <a:chOff x="0" y="0"/>
          <a:chExt cx="0" cy="0"/>
        </a:xfrm>
      </p:grpSpPr>
      <p:pic>
        <p:nvPicPr>
          <p:cNvPr id="674" name="Google Shape;674;p113"/>
          <p:cNvPicPr preferRelativeResize="0"/>
          <p:nvPr/>
        </p:nvPicPr>
        <p:blipFill rotWithShape="1">
          <a:blip r:embed="rId2">
            <a:alphaModFix/>
          </a:blip>
          <a:srcRect l="2238" b="2238"/>
          <a:stretch/>
        </p:blipFill>
        <p:spPr>
          <a:xfrm>
            <a:off x="152400" y="114300"/>
            <a:ext cx="4972048" cy="3687371"/>
          </a:xfrm>
          <a:prstGeom prst="rect">
            <a:avLst/>
          </a:prstGeom>
          <a:solidFill>
            <a:srgbClr val="CFCDC9"/>
          </a:solidFill>
          <a:ln>
            <a:noFill/>
          </a:ln>
        </p:spPr>
      </p:pic>
      <p:sp>
        <p:nvSpPr>
          <p:cNvPr id="675" name="Google Shape;675;p113"/>
          <p:cNvSpPr txBox="1">
            <a:spLocks noGrp="1"/>
          </p:cNvSpPr>
          <p:nvPr>
            <p:ph type="dt" idx="10"/>
          </p:nvPr>
        </p:nvSpPr>
        <p:spPr>
          <a:xfrm>
            <a:off x="152400" y="4890700"/>
            <a:ext cx="2133600" cy="1386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rgbClr val="FFFFFF"/>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676" name="Google Shape;676;p113"/>
          <p:cNvSpPr txBox="1">
            <a:spLocks noGrp="1"/>
          </p:cNvSpPr>
          <p:nvPr>
            <p:ph type="ftr" idx="11"/>
          </p:nvPr>
        </p:nvSpPr>
        <p:spPr>
          <a:xfrm>
            <a:off x="3124200" y="4890700"/>
            <a:ext cx="2895600" cy="1386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600" b="0" i="0" u="none" strike="noStrike" cap="none">
                <a:solidFill>
                  <a:srgbClr val="FFFFFF"/>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677" name="Google Shape;677;p113"/>
          <p:cNvSpPr txBox="1">
            <a:spLocks noGrp="1"/>
          </p:cNvSpPr>
          <p:nvPr>
            <p:ph type="sldNum" idx="12"/>
          </p:nvPr>
        </p:nvSpPr>
        <p:spPr>
          <a:xfrm>
            <a:off x="6858000" y="4890700"/>
            <a:ext cx="2133600" cy="1386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678" name="Google Shape;678;p113"/>
          <p:cNvSpPr txBox="1">
            <a:spLocks noGrp="1"/>
          </p:cNvSpPr>
          <p:nvPr>
            <p:ph type="ctrTitle"/>
          </p:nvPr>
        </p:nvSpPr>
        <p:spPr>
          <a:xfrm>
            <a:off x="685800" y="1600200"/>
            <a:ext cx="5486400" cy="1200000"/>
          </a:xfrm>
          <a:prstGeom prst="rect">
            <a:avLst/>
          </a:prstGeom>
          <a:noFill/>
          <a:ln>
            <a:noFill/>
          </a:ln>
          <a:effectLst>
            <a:outerShdw blurRad="254000" algn="tl" rotWithShape="0">
              <a:srgbClr val="000000">
                <a:alpha val="20000"/>
              </a:srgbClr>
            </a:outerShdw>
          </a:effectLst>
        </p:spPr>
        <p:txBody>
          <a:bodyPr spcFirstLastPara="1" wrap="square" lIns="91425" tIns="91425" rIns="91425" bIns="91425" anchor="b" anchorCtr="0">
            <a:noAutofit/>
          </a:bodyPr>
          <a:lstStyle>
            <a:lvl1pPr marR="0" lvl="0" algn="l" rtl="0">
              <a:lnSpc>
                <a:spcPct val="100000"/>
              </a:lnSpc>
              <a:spcBef>
                <a:spcPts val="0"/>
              </a:spcBef>
              <a:spcAft>
                <a:spcPts val="0"/>
              </a:spcAft>
              <a:buClr>
                <a:schemeClr val="lt1"/>
              </a:buClr>
              <a:buSzPts val="1400"/>
              <a:buFont typeface="Cabin"/>
              <a:buNone/>
              <a:defRPr sz="3200" b="0" i="0" u="none" strike="noStrike" cap="none">
                <a:solidFill>
                  <a:schemeClr val="lt1"/>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79" name="Google Shape;679;p113"/>
          <p:cNvSpPr txBox="1">
            <a:spLocks noGrp="1"/>
          </p:cNvSpPr>
          <p:nvPr>
            <p:ph type="subTitle" idx="1"/>
          </p:nvPr>
        </p:nvSpPr>
        <p:spPr>
          <a:xfrm>
            <a:off x="685800" y="3086100"/>
            <a:ext cx="3657600" cy="1200000"/>
          </a:xfrm>
          <a:prstGeom prst="rect">
            <a:avLst/>
          </a:prstGeom>
          <a:noFill/>
          <a:ln>
            <a:noFill/>
          </a:ln>
          <a:effectLst>
            <a:outerShdw blurRad="254000" algn="tl" rotWithShape="0">
              <a:srgbClr val="000000">
                <a:alpha val="40000"/>
              </a:srgbClr>
            </a:outerShdw>
          </a:effectLst>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lt1"/>
              </a:buClr>
              <a:buSzPts val="2000"/>
              <a:buFont typeface="Arial"/>
              <a:buNone/>
              <a:defRPr sz="1800" b="0" i="0" u="none" strike="noStrike" cap="none">
                <a:solidFill>
                  <a:schemeClr val="lt1"/>
                </a:solidFill>
                <a:latin typeface="Cabin"/>
                <a:ea typeface="Cabin"/>
                <a:cs typeface="Cabin"/>
                <a:sym typeface="Cabin"/>
              </a:defRPr>
            </a:lvl1pPr>
            <a:lvl2pPr marR="0" lvl="1" algn="ctr" rtl="0">
              <a:lnSpc>
                <a:spcPct val="100000"/>
              </a:lnSpc>
              <a:spcBef>
                <a:spcPts val="1200"/>
              </a:spcBef>
              <a:spcAft>
                <a:spcPts val="0"/>
              </a:spcAft>
              <a:buClr>
                <a:srgbClr val="888888"/>
              </a:buClr>
              <a:buSzPts val="2000"/>
              <a:buFont typeface="Arial"/>
              <a:buNone/>
              <a:defRPr sz="2000" b="0" i="0" u="none" strike="noStrike" cap="none">
                <a:solidFill>
                  <a:srgbClr val="888888"/>
                </a:solidFill>
                <a:latin typeface="Cabin"/>
                <a:ea typeface="Cabin"/>
                <a:cs typeface="Cabin"/>
                <a:sym typeface="Cabin"/>
              </a:defRPr>
            </a:lvl2pPr>
            <a:lvl3pPr marR="0" lvl="2" algn="ctr" rtl="0">
              <a:lnSpc>
                <a:spcPct val="100000"/>
              </a:lnSpc>
              <a:spcBef>
                <a:spcPts val="1200"/>
              </a:spcBef>
              <a:spcAft>
                <a:spcPts val="0"/>
              </a:spcAft>
              <a:buClr>
                <a:srgbClr val="888888"/>
              </a:buClr>
              <a:buSzPts val="1800"/>
              <a:buFont typeface="Arial"/>
              <a:buNone/>
              <a:defRPr sz="1800" b="0" i="0" u="none" strike="noStrike" cap="none">
                <a:solidFill>
                  <a:srgbClr val="888888"/>
                </a:solidFill>
                <a:latin typeface="Cabin"/>
                <a:ea typeface="Cabin"/>
                <a:cs typeface="Cabin"/>
                <a:sym typeface="Cabin"/>
              </a:defRPr>
            </a:lvl3pPr>
            <a:lvl4pPr marR="0" lvl="3" algn="ctr"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Cabin"/>
                <a:ea typeface="Cabin"/>
                <a:cs typeface="Cabin"/>
                <a:sym typeface="Cabin"/>
              </a:defRPr>
            </a:lvl4pPr>
            <a:lvl5pPr marR="0" lvl="4" algn="ctr"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bin"/>
                <a:ea typeface="Cabin"/>
                <a:cs typeface="Cabin"/>
                <a:sym typeface="Cabin"/>
              </a:defRPr>
            </a:lvl5pPr>
            <a:lvl6pPr marR="0" lvl="5"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bin"/>
                <a:ea typeface="Cabin"/>
                <a:cs typeface="Cabin"/>
                <a:sym typeface="Cabin"/>
              </a:defRPr>
            </a:lvl6pPr>
            <a:lvl7pPr marR="0" lvl="6"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bin"/>
                <a:ea typeface="Cabin"/>
                <a:cs typeface="Cabin"/>
                <a:sym typeface="Cabin"/>
              </a:defRPr>
            </a:lvl7pPr>
            <a:lvl8pPr marR="0" lvl="7"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bin"/>
                <a:ea typeface="Cabin"/>
                <a:cs typeface="Cabin"/>
                <a:sym typeface="Cabin"/>
              </a:defRPr>
            </a:lvl8pPr>
            <a:lvl9pPr marR="0" lvl="8"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bin"/>
                <a:ea typeface="Cabin"/>
                <a:cs typeface="Cabin"/>
                <a:sym typeface="Cabin"/>
              </a:defRPr>
            </a:lvl9pPr>
          </a:lstStyle>
          <a:p>
            <a:endParaRPr/>
          </a:p>
        </p:txBody>
      </p:sp>
      <p:cxnSp>
        <p:nvCxnSpPr>
          <p:cNvPr id="680" name="Google Shape;680;p113"/>
          <p:cNvCxnSpPr/>
          <p:nvPr/>
        </p:nvCxnSpPr>
        <p:spPr>
          <a:xfrm>
            <a:off x="762000" y="2914650"/>
            <a:ext cx="320100" cy="0"/>
          </a:xfrm>
          <a:prstGeom prst="straightConnector1">
            <a:avLst/>
          </a:prstGeom>
          <a:noFill/>
          <a:ln w="19050" cap="flat" cmpd="sng">
            <a:solidFill>
              <a:srgbClr val="FFFFFF"/>
            </a:solidFill>
            <a:prstDash val="solid"/>
            <a:round/>
            <a:headEnd type="none" w="sm" len="sm"/>
            <a:tailEnd type="none" w="sm" len="sm"/>
          </a:ln>
          <a:effectLst>
            <a:outerShdw blurRad="254000" algn="tl" rotWithShape="0">
              <a:srgbClr val="000000">
                <a:alpha val="40000"/>
              </a:srgbClr>
            </a:outerShdw>
          </a:effectLst>
        </p:spPr>
      </p:cxnSp>
      <p:sp>
        <p:nvSpPr>
          <p:cNvPr id="681" name="Google Shape;681;p113"/>
          <p:cNvSpPr txBox="1">
            <a:spLocks noGrp="1"/>
          </p:cNvSpPr>
          <p:nvPr>
            <p:ph type="body" idx="2"/>
          </p:nvPr>
        </p:nvSpPr>
        <p:spPr>
          <a:xfrm rot="-5400000">
            <a:off x="7870634" y="1050599"/>
            <a:ext cx="2057400" cy="184800"/>
          </a:xfrm>
          <a:prstGeom prst="rect">
            <a:avLst/>
          </a:prstGeom>
          <a:noFill/>
          <a:ln>
            <a:noFill/>
          </a:ln>
        </p:spPr>
        <p:txBody>
          <a:bodyPr spcFirstLastPara="1" wrap="square" lIns="91425" tIns="91425" rIns="91425" bIns="91425" anchor="t" anchorCtr="0">
            <a:noAutofit/>
          </a:bodyPr>
          <a:lstStyle>
            <a:lvl1pPr marL="457200" marR="0" lvl="0" indent="-228600" algn="r" rtl="0">
              <a:lnSpc>
                <a:spcPct val="100000"/>
              </a:lnSpc>
              <a:spcBef>
                <a:spcPts val="0"/>
              </a:spcBef>
              <a:spcAft>
                <a:spcPts val="0"/>
              </a:spcAft>
              <a:buClr>
                <a:schemeClr val="lt1"/>
              </a:buClr>
              <a:buSzPts val="2000"/>
              <a:buFont typeface="Arial"/>
              <a:buNone/>
              <a:defRPr sz="600" b="0" i="0" u="none" strike="noStrike" cap="none">
                <a:solidFill>
                  <a:schemeClr val="lt1"/>
                </a:solidFill>
                <a:latin typeface="Cabin"/>
                <a:ea typeface="Cabin"/>
                <a:cs typeface="Cabin"/>
                <a:sym typeface="Cabin"/>
              </a:defRPr>
            </a:lvl1pPr>
            <a:lvl2pPr marL="914400" marR="0" lvl="1" indent="-228600" algn="l" rtl="0">
              <a:lnSpc>
                <a:spcPct val="100000"/>
              </a:lnSpc>
              <a:spcBef>
                <a:spcPts val="1200"/>
              </a:spcBef>
              <a:spcAft>
                <a:spcPts val="0"/>
              </a:spcAft>
              <a:buClr>
                <a:schemeClr val="lt1"/>
              </a:buClr>
              <a:buSzPts val="2000"/>
              <a:buFont typeface="Arial"/>
              <a:buNone/>
              <a:defRPr sz="1800" b="0" i="0" u="none" strike="noStrike" cap="none">
                <a:solidFill>
                  <a:schemeClr val="lt1"/>
                </a:solidFill>
                <a:latin typeface="Cabin"/>
                <a:ea typeface="Cabin"/>
                <a:cs typeface="Cabin"/>
                <a:sym typeface="Cabin"/>
              </a:defRPr>
            </a:lvl2pPr>
            <a:lvl3pPr marL="1371600" marR="0" lvl="2" indent="-228600" algn="l" rtl="0">
              <a:lnSpc>
                <a:spcPct val="100000"/>
              </a:lnSpc>
              <a:spcBef>
                <a:spcPts val="1200"/>
              </a:spcBef>
              <a:spcAft>
                <a:spcPts val="0"/>
              </a:spcAft>
              <a:buClr>
                <a:schemeClr val="lt1"/>
              </a:buClr>
              <a:buSzPts val="1800"/>
              <a:buFont typeface="Arial"/>
              <a:buNone/>
              <a:defRPr sz="1600" b="0" i="0" u="none" strike="noStrike" cap="none">
                <a:solidFill>
                  <a:schemeClr val="lt1"/>
                </a:solidFill>
                <a:latin typeface="Cabin"/>
                <a:ea typeface="Cabin"/>
                <a:cs typeface="Cabin"/>
                <a:sym typeface="Cabin"/>
              </a:defRPr>
            </a:lvl3pPr>
            <a:lvl4pPr marL="1828800" marR="0" lvl="3" indent="-228600" algn="l" rtl="0">
              <a:lnSpc>
                <a:spcPct val="100000"/>
              </a:lnSpc>
              <a:spcBef>
                <a:spcPts val="280"/>
              </a:spcBef>
              <a:spcAft>
                <a:spcPts val="0"/>
              </a:spcAft>
              <a:buClr>
                <a:schemeClr val="lt1"/>
              </a:buClr>
              <a:buSzPts val="1600"/>
              <a:buFont typeface="Arial"/>
              <a:buNone/>
              <a:defRPr sz="1400" b="0" i="0" u="none" strike="noStrike" cap="none">
                <a:solidFill>
                  <a:schemeClr val="lt1"/>
                </a:solidFill>
                <a:latin typeface="Cabin"/>
                <a:ea typeface="Cabin"/>
                <a:cs typeface="Cabin"/>
                <a:sym typeface="Cabin"/>
              </a:defRPr>
            </a:lvl4pPr>
            <a:lvl5pPr marL="2286000" marR="0" lvl="4" indent="-228600" algn="l" rtl="0">
              <a:lnSpc>
                <a:spcPct val="100000"/>
              </a:lnSpc>
              <a:spcBef>
                <a:spcPts val="240"/>
              </a:spcBef>
              <a:spcAft>
                <a:spcPts val="0"/>
              </a:spcAft>
              <a:buClr>
                <a:schemeClr val="lt1"/>
              </a:buClr>
              <a:buSzPts val="1400"/>
              <a:buFont typeface="Arial"/>
              <a:buNone/>
              <a:defRPr sz="1200" b="0" i="0" u="none" strike="noStrike" cap="none">
                <a:solidFill>
                  <a:schemeClr val="lt1"/>
                </a:solidFill>
                <a:latin typeface="Cabin"/>
                <a:ea typeface="Cabin"/>
                <a:cs typeface="Cabin"/>
                <a:sym typeface="Cabi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pic>
        <p:nvPicPr>
          <p:cNvPr id="682" name="Google Shape;682;p113" descr="USAID_Logo_White_v02.png"/>
          <p:cNvPicPr preferRelativeResize="0"/>
          <p:nvPr/>
        </p:nvPicPr>
        <p:blipFill rotWithShape="1">
          <a:blip r:embed="rId3">
            <a:alphaModFix/>
          </a:blip>
          <a:srcRect/>
          <a:stretch/>
        </p:blipFill>
        <p:spPr>
          <a:xfrm>
            <a:off x="683805" y="514351"/>
            <a:ext cx="1028700" cy="306005"/>
          </a:xfrm>
          <a:prstGeom prst="rect">
            <a:avLst/>
          </a:prstGeom>
          <a:noFill/>
          <a:ln>
            <a:noFill/>
          </a:ln>
          <a:effectLst>
            <a:outerShdw blurRad="254000" algn="tl" rotWithShape="0">
              <a:srgbClr val="000000">
                <a:alpha val="20000"/>
              </a:srgbClr>
            </a:outerShdw>
          </a:effectLst>
        </p:spPr>
      </p:pic>
      <p:pic>
        <p:nvPicPr>
          <p:cNvPr id="683" name="Google Shape;683;p113"/>
          <p:cNvPicPr preferRelativeResize="0"/>
          <p:nvPr/>
        </p:nvPicPr>
        <p:blipFill rotWithShape="1">
          <a:blip r:embed="rId4">
            <a:alphaModFix/>
          </a:blip>
          <a:srcRect/>
          <a:stretch/>
        </p:blipFill>
        <p:spPr>
          <a:xfrm>
            <a:off x="6515100" y="440729"/>
            <a:ext cx="1150719" cy="416438"/>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67.xml"/><Relationship Id="rId18" Type="http://schemas.openxmlformats.org/officeDocument/2006/relationships/slideLayout" Target="../slideLayouts/slideLayout72.xml"/><Relationship Id="rId26" Type="http://schemas.openxmlformats.org/officeDocument/2006/relationships/slideLayout" Target="../slideLayouts/slideLayout80.xml"/><Relationship Id="rId3" Type="http://schemas.openxmlformats.org/officeDocument/2006/relationships/slideLayout" Target="../slideLayouts/slideLayout57.xml"/><Relationship Id="rId21" Type="http://schemas.openxmlformats.org/officeDocument/2006/relationships/slideLayout" Target="../slideLayouts/slideLayout75.xml"/><Relationship Id="rId34" Type="http://schemas.openxmlformats.org/officeDocument/2006/relationships/slideLayout" Target="../slideLayouts/slideLayout88.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17" Type="http://schemas.openxmlformats.org/officeDocument/2006/relationships/slideLayout" Target="../slideLayouts/slideLayout71.xml"/><Relationship Id="rId25" Type="http://schemas.openxmlformats.org/officeDocument/2006/relationships/slideLayout" Target="../slideLayouts/slideLayout79.xml"/><Relationship Id="rId33" Type="http://schemas.openxmlformats.org/officeDocument/2006/relationships/slideLayout" Target="../slideLayouts/slideLayout87.xml"/><Relationship Id="rId2" Type="http://schemas.openxmlformats.org/officeDocument/2006/relationships/slideLayout" Target="../slideLayouts/slideLayout56.xml"/><Relationship Id="rId16" Type="http://schemas.openxmlformats.org/officeDocument/2006/relationships/slideLayout" Target="../slideLayouts/slideLayout70.xml"/><Relationship Id="rId20" Type="http://schemas.openxmlformats.org/officeDocument/2006/relationships/slideLayout" Target="../slideLayouts/slideLayout74.xml"/><Relationship Id="rId29" Type="http://schemas.openxmlformats.org/officeDocument/2006/relationships/slideLayout" Target="../slideLayouts/slideLayout83.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24" Type="http://schemas.openxmlformats.org/officeDocument/2006/relationships/slideLayout" Target="../slideLayouts/slideLayout78.xml"/><Relationship Id="rId32" Type="http://schemas.openxmlformats.org/officeDocument/2006/relationships/slideLayout" Target="../slideLayouts/slideLayout86.xml"/><Relationship Id="rId5" Type="http://schemas.openxmlformats.org/officeDocument/2006/relationships/slideLayout" Target="../slideLayouts/slideLayout59.xml"/><Relationship Id="rId15" Type="http://schemas.openxmlformats.org/officeDocument/2006/relationships/slideLayout" Target="../slideLayouts/slideLayout69.xml"/><Relationship Id="rId23" Type="http://schemas.openxmlformats.org/officeDocument/2006/relationships/slideLayout" Target="../slideLayouts/slideLayout77.xml"/><Relationship Id="rId28" Type="http://schemas.openxmlformats.org/officeDocument/2006/relationships/slideLayout" Target="../slideLayouts/slideLayout82.xml"/><Relationship Id="rId36" Type="http://schemas.openxmlformats.org/officeDocument/2006/relationships/theme" Target="../theme/theme2.xml"/><Relationship Id="rId10" Type="http://schemas.openxmlformats.org/officeDocument/2006/relationships/slideLayout" Target="../slideLayouts/slideLayout64.xml"/><Relationship Id="rId19" Type="http://schemas.openxmlformats.org/officeDocument/2006/relationships/slideLayout" Target="../slideLayouts/slideLayout73.xml"/><Relationship Id="rId31" Type="http://schemas.openxmlformats.org/officeDocument/2006/relationships/slideLayout" Target="../slideLayouts/slideLayout85.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 Id="rId22" Type="http://schemas.openxmlformats.org/officeDocument/2006/relationships/slideLayout" Target="../slideLayouts/slideLayout76.xml"/><Relationship Id="rId27" Type="http://schemas.openxmlformats.org/officeDocument/2006/relationships/slideLayout" Target="../slideLayouts/slideLayout81.xml"/><Relationship Id="rId30" Type="http://schemas.openxmlformats.org/officeDocument/2006/relationships/slideLayout" Target="../slideLayouts/slideLayout84.xml"/><Relationship Id="rId35" Type="http://schemas.openxmlformats.org/officeDocument/2006/relationships/slideLayout" Target="../slideLayouts/slideLayout89.xml"/><Relationship Id="rId8" Type="http://schemas.openxmlformats.org/officeDocument/2006/relationships/slideLayout" Target="../slideLayouts/slideLayout62.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102.xml"/><Relationship Id="rId18" Type="http://schemas.openxmlformats.org/officeDocument/2006/relationships/slideLayout" Target="../slideLayouts/slideLayout107.xml"/><Relationship Id="rId26" Type="http://schemas.openxmlformats.org/officeDocument/2006/relationships/slideLayout" Target="../slideLayouts/slideLayout115.xml"/><Relationship Id="rId39" Type="http://schemas.openxmlformats.org/officeDocument/2006/relationships/slideLayout" Target="../slideLayouts/slideLayout128.xml"/><Relationship Id="rId21" Type="http://schemas.openxmlformats.org/officeDocument/2006/relationships/slideLayout" Target="../slideLayouts/slideLayout110.xml"/><Relationship Id="rId34" Type="http://schemas.openxmlformats.org/officeDocument/2006/relationships/slideLayout" Target="../slideLayouts/slideLayout123.xml"/><Relationship Id="rId7" Type="http://schemas.openxmlformats.org/officeDocument/2006/relationships/slideLayout" Target="../slideLayouts/slideLayout96.xml"/><Relationship Id="rId2" Type="http://schemas.openxmlformats.org/officeDocument/2006/relationships/slideLayout" Target="../slideLayouts/slideLayout91.xml"/><Relationship Id="rId16" Type="http://schemas.openxmlformats.org/officeDocument/2006/relationships/slideLayout" Target="../slideLayouts/slideLayout105.xml"/><Relationship Id="rId20" Type="http://schemas.openxmlformats.org/officeDocument/2006/relationships/slideLayout" Target="../slideLayouts/slideLayout109.xml"/><Relationship Id="rId29" Type="http://schemas.openxmlformats.org/officeDocument/2006/relationships/slideLayout" Target="../slideLayouts/slideLayout118.xml"/><Relationship Id="rId41" Type="http://schemas.openxmlformats.org/officeDocument/2006/relationships/theme" Target="../theme/theme3.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24" Type="http://schemas.openxmlformats.org/officeDocument/2006/relationships/slideLayout" Target="../slideLayouts/slideLayout113.xml"/><Relationship Id="rId32" Type="http://schemas.openxmlformats.org/officeDocument/2006/relationships/slideLayout" Target="../slideLayouts/slideLayout121.xml"/><Relationship Id="rId37" Type="http://schemas.openxmlformats.org/officeDocument/2006/relationships/slideLayout" Target="../slideLayouts/slideLayout126.xml"/><Relationship Id="rId40" Type="http://schemas.openxmlformats.org/officeDocument/2006/relationships/slideLayout" Target="../slideLayouts/slideLayout129.xml"/><Relationship Id="rId5" Type="http://schemas.openxmlformats.org/officeDocument/2006/relationships/slideLayout" Target="../slideLayouts/slideLayout94.xml"/><Relationship Id="rId15" Type="http://schemas.openxmlformats.org/officeDocument/2006/relationships/slideLayout" Target="../slideLayouts/slideLayout104.xml"/><Relationship Id="rId23" Type="http://schemas.openxmlformats.org/officeDocument/2006/relationships/slideLayout" Target="../slideLayouts/slideLayout112.xml"/><Relationship Id="rId28" Type="http://schemas.openxmlformats.org/officeDocument/2006/relationships/slideLayout" Target="../slideLayouts/slideLayout117.xml"/><Relationship Id="rId36" Type="http://schemas.openxmlformats.org/officeDocument/2006/relationships/slideLayout" Target="../slideLayouts/slideLayout125.xml"/><Relationship Id="rId10" Type="http://schemas.openxmlformats.org/officeDocument/2006/relationships/slideLayout" Target="../slideLayouts/slideLayout99.xml"/><Relationship Id="rId19" Type="http://schemas.openxmlformats.org/officeDocument/2006/relationships/slideLayout" Target="../slideLayouts/slideLayout108.xml"/><Relationship Id="rId31" Type="http://schemas.openxmlformats.org/officeDocument/2006/relationships/slideLayout" Target="../slideLayouts/slideLayout120.xml"/><Relationship Id="rId4" Type="http://schemas.openxmlformats.org/officeDocument/2006/relationships/slideLayout" Target="../slideLayouts/slideLayout93.xml"/><Relationship Id="rId9" Type="http://schemas.openxmlformats.org/officeDocument/2006/relationships/slideLayout" Target="../slideLayouts/slideLayout98.xml"/><Relationship Id="rId14" Type="http://schemas.openxmlformats.org/officeDocument/2006/relationships/slideLayout" Target="../slideLayouts/slideLayout103.xml"/><Relationship Id="rId22" Type="http://schemas.openxmlformats.org/officeDocument/2006/relationships/slideLayout" Target="../slideLayouts/slideLayout111.xml"/><Relationship Id="rId27" Type="http://schemas.openxmlformats.org/officeDocument/2006/relationships/slideLayout" Target="../slideLayouts/slideLayout116.xml"/><Relationship Id="rId30" Type="http://schemas.openxmlformats.org/officeDocument/2006/relationships/slideLayout" Target="../slideLayouts/slideLayout119.xml"/><Relationship Id="rId35" Type="http://schemas.openxmlformats.org/officeDocument/2006/relationships/slideLayout" Target="../slideLayouts/slideLayout124.xml"/><Relationship Id="rId8" Type="http://schemas.openxmlformats.org/officeDocument/2006/relationships/slideLayout" Target="../slideLayouts/slideLayout97.xml"/><Relationship Id="rId3" Type="http://schemas.openxmlformats.org/officeDocument/2006/relationships/slideLayout" Target="../slideLayouts/slideLayout92.xml"/><Relationship Id="rId12" Type="http://schemas.openxmlformats.org/officeDocument/2006/relationships/slideLayout" Target="../slideLayouts/slideLayout101.xml"/><Relationship Id="rId17" Type="http://schemas.openxmlformats.org/officeDocument/2006/relationships/slideLayout" Target="../slideLayouts/slideLayout106.xml"/><Relationship Id="rId25" Type="http://schemas.openxmlformats.org/officeDocument/2006/relationships/slideLayout" Target="../slideLayouts/slideLayout114.xml"/><Relationship Id="rId33" Type="http://schemas.openxmlformats.org/officeDocument/2006/relationships/slideLayout" Target="../slideLayouts/slideLayout122.xml"/><Relationship Id="rId38" Type="http://schemas.openxmlformats.org/officeDocument/2006/relationships/slideLayout" Target="../slideLayouts/slideLayout1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37.xml"/><Relationship Id="rId13" Type="http://schemas.openxmlformats.org/officeDocument/2006/relationships/slideLayout" Target="../slideLayouts/slideLayout142.xml"/><Relationship Id="rId18" Type="http://schemas.openxmlformats.org/officeDocument/2006/relationships/slideLayout" Target="../slideLayouts/slideLayout147.xml"/><Relationship Id="rId3" Type="http://schemas.openxmlformats.org/officeDocument/2006/relationships/slideLayout" Target="../slideLayouts/slideLayout132.xml"/><Relationship Id="rId21" Type="http://schemas.openxmlformats.org/officeDocument/2006/relationships/theme" Target="../theme/theme4.xml"/><Relationship Id="rId7" Type="http://schemas.openxmlformats.org/officeDocument/2006/relationships/slideLayout" Target="../slideLayouts/slideLayout136.xml"/><Relationship Id="rId12" Type="http://schemas.openxmlformats.org/officeDocument/2006/relationships/slideLayout" Target="../slideLayouts/slideLayout141.xml"/><Relationship Id="rId17" Type="http://schemas.openxmlformats.org/officeDocument/2006/relationships/slideLayout" Target="../slideLayouts/slideLayout146.xml"/><Relationship Id="rId2" Type="http://schemas.openxmlformats.org/officeDocument/2006/relationships/slideLayout" Target="../slideLayouts/slideLayout131.xml"/><Relationship Id="rId16" Type="http://schemas.openxmlformats.org/officeDocument/2006/relationships/slideLayout" Target="../slideLayouts/slideLayout145.xml"/><Relationship Id="rId20" Type="http://schemas.openxmlformats.org/officeDocument/2006/relationships/slideLayout" Target="../slideLayouts/slideLayout149.xml"/><Relationship Id="rId1" Type="http://schemas.openxmlformats.org/officeDocument/2006/relationships/slideLayout" Target="../slideLayouts/slideLayout130.xml"/><Relationship Id="rId6" Type="http://schemas.openxmlformats.org/officeDocument/2006/relationships/slideLayout" Target="../slideLayouts/slideLayout135.xml"/><Relationship Id="rId11" Type="http://schemas.openxmlformats.org/officeDocument/2006/relationships/slideLayout" Target="../slideLayouts/slideLayout140.xml"/><Relationship Id="rId5" Type="http://schemas.openxmlformats.org/officeDocument/2006/relationships/slideLayout" Target="../slideLayouts/slideLayout134.xml"/><Relationship Id="rId15" Type="http://schemas.openxmlformats.org/officeDocument/2006/relationships/slideLayout" Target="../slideLayouts/slideLayout144.xml"/><Relationship Id="rId10" Type="http://schemas.openxmlformats.org/officeDocument/2006/relationships/slideLayout" Target="../slideLayouts/slideLayout139.xml"/><Relationship Id="rId19" Type="http://schemas.openxmlformats.org/officeDocument/2006/relationships/slideLayout" Target="../slideLayouts/slideLayout148.xml"/><Relationship Id="rId4" Type="http://schemas.openxmlformats.org/officeDocument/2006/relationships/slideLayout" Target="../slideLayouts/slideLayout133.xml"/><Relationship Id="rId9" Type="http://schemas.openxmlformats.org/officeDocument/2006/relationships/slideLayout" Target="../slideLayouts/slideLayout138.xml"/><Relationship Id="rId14" Type="http://schemas.openxmlformats.org/officeDocument/2006/relationships/slideLayout" Target="../slideLayouts/slideLayout1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7E7E5"/>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86104" y="677485"/>
            <a:ext cx="7772400" cy="458100"/>
          </a:xfrm>
          <a:prstGeom prst="rect">
            <a:avLst/>
          </a:prstGeom>
          <a:noFill/>
          <a:ln>
            <a:noFill/>
          </a:ln>
        </p:spPr>
        <p:txBody>
          <a:bodyPr spcFirstLastPara="1" wrap="square" lIns="91175" tIns="91175" rIns="91175" bIns="91175" anchor="b" anchorCtr="0">
            <a:noAutofit/>
          </a:bodyPr>
          <a:lstStyle>
            <a:lvl1pPr marL="0" marR="0" lvl="0" indent="0" algn="l" rtl="0">
              <a:spcBef>
                <a:spcPts val="0"/>
              </a:spcBef>
              <a:spcAft>
                <a:spcPts val="0"/>
              </a:spcAft>
              <a:buClr>
                <a:schemeClr val="accent2"/>
              </a:buClr>
              <a:buSzPts val="1400"/>
              <a:buFont typeface="Source Sans Pro"/>
              <a:buNone/>
              <a:defRPr sz="2400" b="1" i="0" u="none" strike="noStrike" cap="none">
                <a:solidFill>
                  <a:schemeClr val="accent2"/>
                </a:solidFill>
                <a:latin typeface="Source Sans Pro"/>
                <a:ea typeface="Source Sans Pro"/>
                <a:cs typeface="Source Sans Pro"/>
                <a:sym typeface="Source Sans Pro"/>
              </a:defRPr>
            </a:lvl1pPr>
            <a:lvl2pPr lvl="1" indent="0">
              <a:spcBef>
                <a:spcPts val="0"/>
              </a:spcBef>
              <a:spcAft>
                <a:spcPts val="0"/>
              </a:spcAft>
              <a:buSzPts val="1400"/>
              <a:buFont typeface="Source Sans Pro"/>
              <a:buNone/>
              <a:defRPr sz="1800">
                <a:latin typeface="Source Sans Pro"/>
                <a:ea typeface="Source Sans Pro"/>
                <a:cs typeface="Source Sans Pro"/>
                <a:sym typeface="Source Sans Pro"/>
              </a:defRPr>
            </a:lvl2pPr>
            <a:lvl3pPr lvl="2" indent="0">
              <a:spcBef>
                <a:spcPts val="0"/>
              </a:spcBef>
              <a:spcAft>
                <a:spcPts val="0"/>
              </a:spcAft>
              <a:buSzPts val="1400"/>
              <a:buFont typeface="Source Sans Pro"/>
              <a:buNone/>
              <a:defRPr sz="1800">
                <a:latin typeface="Source Sans Pro"/>
                <a:ea typeface="Source Sans Pro"/>
                <a:cs typeface="Source Sans Pro"/>
                <a:sym typeface="Source Sans Pro"/>
              </a:defRPr>
            </a:lvl3pPr>
            <a:lvl4pPr lvl="3" indent="0">
              <a:spcBef>
                <a:spcPts val="0"/>
              </a:spcBef>
              <a:spcAft>
                <a:spcPts val="0"/>
              </a:spcAft>
              <a:buSzPts val="1400"/>
              <a:buFont typeface="Source Sans Pro"/>
              <a:buNone/>
              <a:defRPr sz="1800">
                <a:latin typeface="Source Sans Pro"/>
                <a:ea typeface="Source Sans Pro"/>
                <a:cs typeface="Source Sans Pro"/>
                <a:sym typeface="Source Sans Pro"/>
              </a:defRPr>
            </a:lvl4pPr>
            <a:lvl5pPr lvl="4" indent="0">
              <a:spcBef>
                <a:spcPts val="0"/>
              </a:spcBef>
              <a:spcAft>
                <a:spcPts val="0"/>
              </a:spcAft>
              <a:buSzPts val="1400"/>
              <a:buFont typeface="Source Sans Pro"/>
              <a:buNone/>
              <a:defRPr sz="1800">
                <a:latin typeface="Source Sans Pro"/>
                <a:ea typeface="Source Sans Pro"/>
                <a:cs typeface="Source Sans Pro"/>
                <a:sym typeface="Source Sans Pro"/>
              </a:defRPr>
            </a:lvl5pPr>
            <a:lvl6pPr lvl="5" indent="0">
              <a:spcBef>
                <a:spcPts val="0"/>
              </a:spcBef>
              <a:spcAft>
                <a:spcPts val="0"/>
              </a:spcAft>
              <a:buSzPts val="1400"/>
              <a:buFont typeface="Source Sans Pro"/>
              <a:buNone/>
              <a:defRPr sz="1800">
                <a:latin typeface="Source Sans Pro"/>
                <a:ea typeface="Source Sans Pro"/>
                <a:cs typeface="Source Sans Pro"/>
                <a:sym typeface="Source Sans Pro"/>
              </a:defRPr>
            </a:lvl6pPr>
            <a:lvl7pPr lvl="6" indent="0">
              <a:spcBef>
                <a:spcPts val="0"/>
              </a:spcBef>
              <a:spcAft>
                <a:spcPts val="0"/>
              </a:spcAft>
              <a:buSzPts val="1400"/>
              <a:buFont typeface="Source Sans Pro"/>
              <a:buNone/>
              <a:defRPr sz="1800">
                <a:latin typeface="Source Sans Pro"/>
                <a:ea typeface="Source Sans Pro"/>
                <a:cs typeface="Source Sans Pro"/>
                <a:sym typeface="Source Sans Pro"/>
              </a:defRPr>
            </a:lvl7pPr>
            <a:lvl8pPr lvl="7" indent="0">
              <a:spcBef>
                <a:spcPts val="0"/>
              </a:spcBef>
              <a:spcAft>
                <a:spcPts val="0"/>
              </a:spcAft>
              <a:buSzPts val="1400"/>
              <a:buFont typeface="Source Sans Pro"/>
              <a:buNone/>
              <a:defRPr sz="1800">
                <a:latin typeface="Source Sans Pro"/>
                <a:ea typeface="Source Sans Pro"/>
                <a:cs typeface="Source Sans Pro"/>
                <a:sym typeface="Source Sans Pro"/>
              </a:defRPr>
            </a:lvl8pPr>
            <a:lvl9pPr lvl="8" indent="0">
              <a:spcBef>
                <a:spcPts val="0"/>
              </a:spcBef>
              <a:spcAft>
                <a:spcPts val="0"/>
              </a:spcAft>
              <a:buSzPts val="1400"/>
              <a:buFont typeface="Source Sans Pro"/>
              <a:buNone/>
              <a:defRPr sz="1800">
                <a:latin typeface="Source Sans Pro"/>
                <a:ea typeface="Source Sans Pro"/>
                <a:cs typeface="Source Sans Pro"/>
                <a:sym typeface="Source Sans Pro"/>
              </a:defRPr>
            </a:lvl9pPr>
          </a:lstStyle>
          <a:p>
            <a:endParaRPr/>
          </a:p>
        </p:txBody>
      </p:sp>
      <p:sp>
        <p:nvSpPr>
          <p:cNvPr id="7" name="Google Shape;7;p1"/>
          <p:cNvSpPr txBox="1">
            <a:spLocks noGrp="1"/>
          </p:cNvSpPr>
          <p:nvPr>
            <p:ph type="body" idx="1"/>
          </p:nvPr>
        </p:nvSpPr>
        <p:spPr>
          <a:xfrm>
            <a:off x="685800" y="1286662"/>
            <a:ext cx="7772400" cy="3174900"/>
          </a:xfrm>
          <a:prstGeom prst="rect">
            <a:avLst/>
          </a:prstGeom>
          <a:noFill/>
          <a:ln>
            <a:noFill/>
          </a:ln>
        </p:spPr>
        <p:txBody>
          <a:bodyPr spcFirstLastPara="1" wrap="square" lIns="91175" tIns="91175" rIns="91175" bIns="91175" anchor="t" anchorCtr="0">
            <a:noAutofit/>
          </a:bodyPr>
          <a:lstStyle>
            <a:lvl1pPr marL="457200" marR="0" lvl="0" indent="-330200" algn="l" rtl="0">
              <a:spcBef>
                <a:spcPts val="0"/>
              </a:spcBef>
              <a:spcAft>
                <a:spcPts val="0"/>
              </a:spcAft>
              <a:buClr>
                <a:srgbClr val="6C6463"/>
              </a:buClr>
              <a:buSzPts val="1600"/>
              <a:buFont typeface="Source Sans Pro"/>
              <a:buChar char="•"/>
              <a:defRPr sz="1600" i="0" u="none" strike="noStrike" cap="none">
                <a:solidFill>
                  <a:srgbClr val="6C6463"/>
                </a:solidFill>
                <a:latin typeface="Source Sans Pro"/>
                <a:ea typeface="Source Sans Pro"/>
                <a:cs typeface="Source Sans Pro"/>
                <a:sym typeface="Source Sans Pro"/>
              </a:defRPr>
            </a:lvl1pPr>
            <a:lvl2pPr marL="914400" marR="0" lvl="1" indent="-330200" algn="l" rtl="0">
              <a:spcBef>
                <a:spcPts val="800"/>
              </a:spcBef>
              <a:spcAft>
                <a:spcPts val="0"/>
              </a:spcAft>
              <a:buClr>
                <a:srgbClr val="6C6463"/>
              </a:buClr>
              <a:buSzPts val="1600"/>
              <a:buFont typeface="Source Sans Pro"/>
              <a:buChar char="–"/>
              <a:defRPr sz="1600" i="0" u="none" strike="noStrike" cap="none">
                <a:solidFill>
                  <a:srgbClr val="6C6463"/>
                </a:solidFill>
                <a:latin typeface="Source Sans Pro"/>
                <a:ea typeface="Source Sans Pro"/>
                <a:cs typeface="Source Sans Pro"/>
                <a:sym typeface="Source Sans Pro"/>
              </a:defRPr>
            </a:lvl2pPr>
            <a:lvl3pPr marL="1371600" marR="0" lvl="2" indent="-342900" algn="l" rtl="0">
              <a:spcBef>
                <a:spcPts val="800"/>
              </a:spcBef>
              <a:spcAft>
                <a:spcPts val="0"/>
              </a:spcAft>
              <a:buClr>
                <a:srgbClr val="6C6463"/>
              </a:buClr>
              <a:buSzPts val="1800"/>
              <a:buFont typeface="Source Sans Pro"/>
              <a:buChar char="•"/>
              <a:defRPr sz="1800" i="0" u="none" strike="noStrike" cap="none">
                <a:solidFill>
                  <a:srgbClr val="6C6463"/>
                </a:solidFill>
                <a:latin typeface="Source Sans Pro"/>
                <a:ea typeface="Source Sans Pro"/>
                <a:cs typeface="Source Sans Pro"/>
                <a:sym typeface="Source Sans Pro"/>
              </a:defRPr>
            </a:lvl3pPr>
            <a:lvl4pPr marL="1828800" marR="0" lvl="3" indent="-330200" algn="l" rtl="0">
              <a:spcBef>
                <a:spcPts val="300"/>
              </a:spcBef>
              <a:spcAft>
                <a:spcPts val="0"/>
              </a:spcAft>
              <a:buClr>
                <a:srgbClr val="6C6463"/>
              </a:buClr>
              <a:buSzPts val="1600"/>
              <a:buFont typeface="Source Sans Pro"/>
              <a:buChar char="–"/>
              <a:defRPr sz="1600" i="0" u="none" strike="noStrike" cap="none">
                <a:solidFill>
                  <a:srgbClr val="6C6463"/>
                </a:solidFill>
                <a:latin typeface="Source Sans Pro"/>
                <a:ea typeface="Source Sans Pro"/>
                <a:cs typeface="Source Sans Pro"/>
                <a:sym typeface="Source Sans Pro"/>
              </a:defRPr>
            </a:lvl4pPr>
            <a:lvl5pPr marL="2286000" marR="0" lvl="4" indent="-317500" algn="l" rtl="0">
              <a:spcBef>
                <a:spcPts val="300"/>
              </a:spcBef>
              <a:spcAft>
                <a:spcPts val="0"/>
              </a:spcAft>
              <a:buClr>
                <a:srgbClr val="6C6463"/>
              </a:buClr>
              <a:buSzPts val="1400"/>
              <a:buFont typeface="Source Sans Pro"/>
              <a:buChar char="»"/>
              <a:defRPr sz="1400" i="0" u="none" strike="noStrike" cap="none">
                <a:solidFill>
                  <a:srgbClr val="6C6463"/>
                </a:solidFill>
                <a:latin typeface="Source Sans Pro"/>
                <a:ea typeface="Source Sans Pro"/>
                <a:cs typeface="Source Sans Pro"/>
                <a:sym typeface="Source Sans Pro"/>
              </a:defRPr>
            </a:lvl5pPr>
            <a:lvl6pPr marL="2743200" marR="0" lvl="5" indent="-355600" algn="l" rtl="0">
              <a:spcBef>
                <a:spcPts val="400"/>
              </a:spcBef>
              <a:spcAft>
                <a:spcPts val="0"/>
              </a:spcAft>
              <a:buClr>
                <a:schemeClr val="dk1"/>
              </a:buClr>
              <a:buSzPts val="2000"/>
              <a:buFont typeface="Source Sans Pro"/>
              <a:buChar char="•"/>
              <a:defRPr sz="2000" i="0" u="none" strike="noStrike" cap="none">
                <a:solidFill>
                  <a:schemeClr val="dk1"/>
                </a:solidFill>
                <a:latin typeface="Source Sans Pro"/>
                <a:ea typeface="Source Sans Pro"/>
                <a:cs typeface="Source Sans Pro"/>
                <a:sym typeface="Source Sans Pro"/>
              </a:defRPr>
            </a:lvl6pPr>
            <a:lvl7pPr marL="3200400" marR="0" lvl="6" indent="-355600" algn="l" rtl="0">
              <a:spcBef>
                <a:spcPts val="400"/>
              </a:spcBef>
              <a:spcAft>
                <a:spcPts val="0"/>
              </a:spcAft>
              <a:buClr>
                <a:schemeClr val="dk1"/>
              </a:buClr>
              <a:buSzPts val="2000"/>
              <a:buFont typeface="Source Sans Pro"/>
              <a:buChar char="•"/>
              <a:defRPr sz="2000" i="0" u="none" strike="noStrike" cap="none">
                <a:solidFill>
                  <a:schemeClr val="dk1"/>
                </a:solidFill>
                <a:latin typeface="Source Sans Pro"/>
                <a:ea typeface="Source Sans Pro"/>
                <a:cs typeface="Source Sans Pro"/>
                <a:sym typeface="Source Sans Pro"/>
              </a:defRPr>
            </a:lvl7pPr>
            <a:lvl8pPr marL="3657600" marR="0" lvl="7" indent="-355600" algn="l" rtl="0">
              <a:spcBef>
                <a:spcPts val="400"/>
              </a:spcBef>
              <a:spcAft>
                <a:spcPts val="0"/>
              </a:spcAft>
              <a:buClr>
                <a:schemeClr val="dk1"/>
              </a:buClr>
              <a:buSzPts val="2000"/>
              <a:buFont typeface="Source Sans Pro"/>
              <a:buChar char="•"/>
              <a:defRPr sz="2000" i="0" u="none" strike="noStrike" cap="none">
                <a:solidFill>
                  <a:schemeClr val="dk1"/>
                </a:solidFill>
                <a:latin typeface="Source Sans Pro"/>
                <a:ea typeface="Source Sans Pro"/>
                <a:cs typeface="Source Sans Pro"/>
                <a:sym typeface="Source Sans Pro"/>
              </a:defRPr>
            </a:lvl8pPr>
            <a:lvl9pPr marL="4114800" marR="0" lvl="8" indent="-355600" algn="l" rtl="0">
              <a:spcBef>
                <a:spcPts val="400"/>
              </a:spcBef>
              <a:spcAft>
                <a:spcPts val="0"/>
              </a:spcAft>
              <a:buClr>
                <a:schemeClr val="dk1"/>
              </a:buClr>
              <a:buSzPts val="2000"/>
              <a:buFont typeface="Source Sans Pro"/>
              <a:buChar char="•"/>
              <a:defRPr sz="2000" i="0" u="none" strike="noStrike" cap="none">
                <a:solidFill>
                  <a:schemeClr val="dk1"/>
                </a:solidFill>
                <a:latin typeface="Source Sans Pro"/>
                <a:ea typeface="Source Sans Pro"/>
                <a:cs typeface="Source Sans Pro"/>
                <a:sym typeface="Source Sans Pro"/>
              </a:defRPr>
            </a:lvl9pPr>
          </a:lstStyle>
          <a:p>
            <a:endParaRPr/>
          </a:p>
        </p:txBody>
      </p:sp>
      <p:sp>
        <p:nvSpPr>
          <p:cNvPr id="8" name="Google Shape;8;p1"/>
          <p:cNvSpPr txBox="1">
            <a:spLocks noGrp="1"/>
          </p:cNvSpPr>
          <p:nvPr>
            <p:ph type="sldNum" idx="12"/>
          </p:nvPr>
        </p:nvSpPr>
        <p:spPr>
          <a:xfrm>
            <a:off x="6858000" y="4825484"/>
            <a:ext cx="2133600" cy="184800"/>
          </a:xfrm>
          <a:prstGeom prst="rect">
            <a:avLst/>
          </a:prstGeom>
          <a:noFill/>
          <a:ln>
            <a:noFill/>
          </a:ln>
        </p:spPr>
        <p:txBody>
          <a:bodyPr spcFirstLastPara="1" wrap="square" lIns="91175" tIns="45575" rIns="91175" bIns="45575" anchor="ctr" anchorCtr="0">
            <a:noAutofit/>
          </a:bodyPr>
          <a:lstStyle>
            <a:lvl1pPr marL="0" marR="0" lvl="0" indent="0" algn="r" rtl="0">
              <a:spcBef>
                <a:spcPts val="0"/>
              </a:spcBef>
              <a:buNone/>
              <a:defRPr sz="600" i="0" u="none" strike="noStrike" cap="none">
                <a:solidFill>
                  <a:srgbClr val="6C6463"/>
                </a:solidFill>
                <a:latin typeface="Source Sans Pro"/>
                <a:ea typeface="Source Sans Pro"/>
                <a:cs typeface="Source Sans Pro"/>
                <a:sym typeface="Source Sans Pro"/>
              </a:defRPr>
            </a:lvl1pPr>
            <a:lvl2pPr marL="0" marR="0" lvl="1" indent="0" algn="r" rtl="0">
              <a:spcBef>
                <a:spcPts val="0"/>
              </a:spcBef>
              <a:buNone/>
              <a:defRPr sz="600" i="0" u="none" strike="noStrike" cap="none">
                <a:solidFill>
                  <a:srgbClr val="6C6463"/>
                </a:solidFill>
                <a:latin typeface="Source Sans Pro"/>
                <a:ea typeface="Source Sans Pro"/>
                <a:cs typeface="Source Sans Pro"/>
                <a:sym typeface="Source Sans Pro"/>
              </a:defRPr>
            </a:lvl2pPr>
            <a:lvl3pPr marL="0" marR="0" lvl="2" indent="0" algn="r" rtl="0">
              <a:spcBef>
                <a:spcPts val="0"/>
              </a:spcBef>
              <a:buNone/>
              <a:defRPr sz="600" i="0" u="none" strike="noStrike" cap="none">
                <a:solidFill>
                  <a:srgbClr val="6C6463"/>
                </a:solidFill>
                <a:latin typeface="Source Sans Pro"/>
                <a:ea typeface="Source Sans Pro"/>
                <a:cs typeface="Source Sans Pro"/>
                <a:sym typeface="Source Sans Pro"/>
              </a:defRPr>
            </a:lvl3pPr>
            <a:lvl4pPr marL="0" marR="0" lvl="3" indent="0" algn="r" rtl="0">
              <a:spcBef>
                <a:spcPts val="0"/>
              </a:spcBef>
              <a:buNone/>
              <a:defRPr sz="600" i="0" u="none" strike="noStrike" cap="none">
                <a:solidFill>
                  <a:srgbClr val="6C6463"/>
                </a:solidFill>
                <a:latin typeface="Source Sans Pro"/>
                <a:ea typeface="Source Sans Pro"/>
                <a:cs typeface="Source Sans Pro"/>
                <a:sym typeface="Source Sans Pro"/>
              </a:defRPr>
            </a:lvl4pPr>
            <a:lvl5pPr marL="0" marR="0" lvl="4" indent="0" algn="r" rtl="0">
              <a:spcBef>
                <a:spcPts val="0"/>
              </a:spcBef>
              <a:buNone/>
              <a:defRPr sz="600" i="0" u="none" strike="noStrike" cap="none">
                <a:solidFill>
                  <a:srgbClr val="6C6463"/>
                </a:solidFill>
                <a:latin typeface="Source Sans Pro"/>
                <a:ea typeface="Source Sans Pro"/>
                <a:cs typeface="Source Sans Pro"/>
                <a:sym typeface="Source Sans Pro"/>
              </a:defRPr>
            </a:lvl5pPr>
            <a:lvl6pPr marL="0" marR="0" lvl="5" indent="0" algn="r" rtl="0">
              <a:spcBef>
                <a:spcPts val="0"/>
              </a:spcBef>
              <a:buNone/>
              <a:defRPr sz="600" i="0" u="none" strike="noStrike" cap="none">
                <a:solidFill>
                  <a:srgbClr val="6C6463"/>
                </a:solidFill>
                <a:latin typeface="Source Sans Pro"/>
                <a:ea typeface="Source Sans Pro"/>
                <a:cs typeface="Source Sans Pro"/>
                <a:sym typeface="Source Sans Pro"/>
              </a:defRPr>
            </a:lvl6pPr>
            <a:lvl7pPr marL="0" marR="0" lvl="6" indent="0" algn="r" rtl="0">
              <a:spcBef>
                <a:spcPts val="0"/>
              </a:spcBef>
              <a:buNone/>
              <a:defRPr sz="600" i="0" u="none" strike="noStrike" cap="none">
                <a:solidFill>
                  <a:srgbClr val="6C6463"/>
                </a:solidFill>
                <a:latin typeface="Source Sans Pro"/>
                <a:ea typeface="Source Sans Pro"/>
                <a:cs typeface="Source Sans Pro"/>
                <a:sym typeface="Source Sans Pro"/>
              </a:defRPr>
            </a:lvl7pPr>
            <a:lvl8pPr marL="0" marR="0" lvl="7" indent="0" algn="r" rtl="0">
              <a:spcBef>
                <a:spcPts val="0"/>
              </a:spcBef>
              <a:buNone/>
              <a:defRPr sz="600" i="0" u="none" strike="noStrike" cap="none">
                <a:solidFill>
                  <a:srgbClr val="6C6463"/>
                </a:solidFill>
                <a:latin typeface="Source Sans Pro"/>
                <a:ea typeface="Source Sans Pro"/>
                <a:cs typeface="Source Sans Pro"/>
                <a:sym typeface="Source Sans Pro"/>
              </a:defRPr>
            </a:lvl8pPr>
            <a:lvl9pPr marL="0" marR="0" lvl="8" indent="0" algn="r" rtl="0">
              <a:spcBef>
                <a:spcPts val="0"/>
              </a:spcBef>
              <a:buNone/>
              <a:defRPr sz="600" i="0" u="none" strike="noStrike" cap="none">
                <a:solidFill>
                  <a:srgbClr val="6C6463"/>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
        <p:nvSpPr>
          <p:cNvPr id="9" name="Google Shape;9;p1"/>
          <p:cNvSpPr/>
          <p:nvPr/>
        </p:nvSpPr>
        <p:spPr>
          <a:xfrm>
            <a:off x="0" y="0"/>
            <a:ext cx="9144000" cy="5148000"/>
          </a:xfrm>
          <a:prstGeom prst="frame">
            <a:avLst>
              <a:gd name="adj1" fmla="val 2963"/>
            </a:avLst>
          </a:prstGeom>
          <a:solidFill>
            <a:srgbClr val="FFFFFF"/>
          </a:solidFill>
          <a:ln>
            <a:noFill/>
          </a:ln>
        </p:spPr>
        <p:txBody>
          <a:bodyPr spcFirstLastPara="1" wrap="square" lIns="91175" tIns="45575" rIns="91175" bIns="45575" anchor="ctr" anchorCtr="0">
            <a:noAutofit/>
          </a:bodyPr>
          <a:lstStyle/>
          <a:p>
            <a:pPr marL="0" marR="0" lvl="0" indent="0" algn="ctr" rtl="0">
              <a:spcBef>
                <a:spcPts val="0"/>
              </a:spcBef>
              <a:spcAft>
                <a:spcPts val="0"/>
              </a:spcAft>
              <a:buNone/>
            </a:pPr>
            <a:endParaRPr sz="1800" i="0" u="none" strike="noStrike" cap="none">
              <a:solidFill>
                <a:srgbClr val="FFFFFF"/>
              </a:solidFill>
              <a:latin typeface="Source Sans Pro"/>
              <a:ea typeface="Source Sans Pro"/>
              <a:cs typeface="Source Sans Pro"/>
              <a:sym typeface="Source Sans Pr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 id="2147483691" r:id="rId44"/>
    <p:sldLayoutId id="2147483692" r:id="rId45"/>
    <p:sldLayoutId id="2147483693" r:id="rId46"/>
    <p:sldLayoutId id="2147483694" r:id="rId47"/>
    <p:sldLayoutId id="2147483695" r:id="rId48"/>
    <p:sldLayoutId id="2147483696" r:id="rId49"/>
    <p:sldLayoutId id="2147483697" r:id="rId50"/>
    <p:sldLayoutId id="2147483698" r:id="rId51"/>
    <p:sldLayoutId id="2147483699" r:id="rId52"/>
    <p:sldLayoutId id="2147483812" r:id="rId53"/>
    <p:sldLayoutId id="2147483813" r:id="rId5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CFCDC9"/>
        </a:solidFill>
        <a:effectLst/>
      </p:bgPr>
    </p:bg>
    <p:spTree>
      <p:nvGrpSpPr>
        <p:cNvPr id="1" name="Shape 361"/>
        <p:cNvGrpSpPr/>
        <p:nvPr/>
      </p:nvGrpSpPr>
      <p:grpSpPr>
        <a:xfrm>
          <a:off x="0" y="0"/>
          <a:ext cx="0" cy="0"/>
          <a:chOff x="0" y="0"/>
          <a:chExt cx="0" cy="0"/>
        </a:xfrm>
      </p:grpSpPr>
      <p:sp>
        <p:nvSpPr>
          <p:cNvPr id="362" name="Google Shape;362;p67"/>
          <p:cNvSpPr txBox="1">
            <a:spLocks noGrp="1"/>
          </p:cNvSpPr>
          <p:nvPr>
            <p:ph type="title"/>
          </p:nvPr>
        </p:nvSpPr>
        <p:spPr>
          <a:xfrm>
            <a:off x="686104" y="342900"/>
            <a:ext cx="7772400" cy="6858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BA0C2F"/>
              </a:buClr>
              <a:buSzPts val="1400"/>
              <a:buFont typeface="Cabin"/>
              <a:buNone/>
              <a:defRPr sz="2800" b="0" i="0" u="none" strike="noStrike" cap="none">
                <a:solidFill>
                  <a:srgbClr val="BA0C2F"/>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63" name="Google Shape;363;p67"/>
          <p:cNvSpPr txBox="1">
            <a:spLocks noGrp="1"/>
          </p:cNvSpPr>
          <p:nvPr>
            <p:ph type="body" idx="1"/>
          </p:nvPr>
        </p:nvSpPr>
        <p:spPr>
          <a:xfrm>
            <a:off x="685800" y="1200150"/>
            <a:ext cx="7772400" cy="3086100"/>
          </a:xfrm>
          <a:prstGeom prst="rect">
            <a:avLst/>
          </a:prstGeom>
          <a:noFill/>
          <a:ln>
            <a:noFill/>
          </a:ln>
        </p:spPr>
        <p:txBody>
          <a:bodyPr spcFirstLastPara="1" wrap="square" lIns="91425" tIns="91425" rIns="91425" bIns="91425" anchor="t" anchorCtr="0">
            <a:noAutofit/>
          </a:bodyPr>
          <a:lstStyle>
            <a:lvl1pPr marL="457200" marR="0" lvl="0" indent="-355600" algn="l" rtl="0">
              <a:lnSpc>
                <a:spcPct val="100000"/>
              </a:lnSpc>
              <a:spcBef>
                <a:spcPts val="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1pPr>
            <a:lvl2pPr marL="914400" marR="0" lvl="1" indent="-355600" algn="l" rtl="0">
              <a:lnSpc>
                <a:spcPct val="100000"/>
              </a:lnSpc>
              <a:spcBef>
                <a:spcPts val="120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2pPr>
            <a:lvl3pPr marL="1371600" marR="0" lvl="2" indent="-342900" algn="l" rtl="0">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L="1828800" marR="0" lvl="3" indent="-330200" algn="l" rtl="0">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L="2286000" marR="0" lvl="4" indent="-317500"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364" name="Google Shape;364;p67"/>
          <p:cNvSpPr txBox="1">
            <a:spLocks noGrp="1"/>
          </p:cNvSpPr>
          <p:nvPr>
            <p:ph type="dt" idx="10"/>
          </p:nvPr>
        </p:nvSpPr>
        <p:spPr>
          <a:xfrm>
            <a:off x="152400" y="4904418"/>
            <a:ext cx="2133600" cy="1248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365" name="Google Shape;365;p67"/>
          <p:cNvSpPr txBox="1">
            <a:spLocks noGrp="1"/>
          </p:cNvSpPr>
          <p:nvPr>
            <p:ph type="ftr" idx="11"/>
          </p:nvPr>
        </p:nvSpPr>
        <p:spPr>
          <a:xfrm>
            <a:off x="3124200" y="4904418"/>
            <a:ext cx="2895600" cy="1248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366" name="Google Shape;366;p67"/>
          <p:cNvSpPr txBox="1">
            <a:spLocks noGrp="1"/>
          </p:cNvSpPr>
          <p:nvPr>
            <p:ph type="sldNum" idx="12"/>
          </p:nvPr>
        </p:nvSpPr>
        <p:spPr>
          <a:xfrm>
            <a:off x="6858000" y="4904418"/>
            <a:ext cx="2133600" cy="1248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367" name="Google Shape;367;p67"/>
          <p:cNvSpPr/>
          <p:nvPr/>
        </p:nvSpPr>
        <p:spPr>
          <a:xfrm>
            <a:off x="0" y="0"/>
            <a:ext cx="9144000" cy="5143500"/>
          </a:xfrm>
          <a:prstGeom prst="frame">
            <a:avLst>
              <a:gd name="adj1" fmla="val 2222"/>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bin"/>
              <a:ea typeface="Cabin"/>
              <a:cs typeface="Cabin"/>
              <a:sym typeface="Cabin"/>
            </a:endParaRPr>
          </a:p>
        </p:txBody>
      </p:sp>
    </p:spTree>
  </p:cSld>
  <p:clrMap bg1="lt1" tx1="dk1" bg2="dk2" tx2="lt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 id="2147483728" r:id="rId17"/>
    <p:sldLayoutId id="2147483729" r:id="rId18"/>
    <p:sldLayoutId id="2147483730" r:id="rId19"/>
    <p:sldLayoutId id="2147483731" r:id="rId20"/>
    <p:sldLayoutId id="2147483732" r:id="rId21"/>
    <p:sldLayoutId id="2147483733" r:id="rId22"/>
    <p:sldLayoutId id="2147483734" r:id="rId23"/>
    <p:sldLayoutId id="2147483735" r:id="rId24"/>
    <p:sldLayoutId id="2147483736" r:id="rId25"/>
    <p:sldLayoutId id="2147483737" r:id="rId26"/>
    <p:sldLayoutId id="2147483738" r:id="rId27"/>
    <p:sldLayoutId id="2147483739" r:id="rId28"/>
    <p:sldLayoutId id="2147483740" r:id="rId29"/>
    <p:sldLayoutId id="2147483741" r:id="rId30"/>
    <p:sldLayoutId id="2147483742" r:id="rId31"/>
    <p:sldLayoutId id="2147483743" r:id="rId32"/>
    <p:sldLayoutId id="2147483744" r:id="rId33"/>
    <p:sldLayoutId id="2147483745" r:id="rId34"/>
    <p:sldLayoutId id="2147483746" r:id="rId3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CFCDC9"/>
        </a:solidFill>
        <a:effectLst/>
      </p:bgPr>
    </p:bg>
    <p:spTree>
      <p:nvGrpSpPr>
        <p:cNvPr id="1" name="Shape 608"/>
        <p:cNvGrpSpPr/>
        <p:nvPr/>
      </p:nvGrpSpPr>
      <p:grpSpPr>
        <a:xfrm>
          <a:off x="0" y="0"/>
          <a:ext cx="0" cy="0"/>
          <a:chOff x="0" y="0"/>
          <a:chExt cx="0" cy="0"/>
        </a:xfrm>
      </p:grpSpPr>
      <p:sp>
        <p:nvSpPr>
          <p:cNvPr id="609" name="Google Shape;609;p103"/>
          <p:cNvSpPr txBox="1">
            <a:spLocks noGrp="1"/>
          </p:cNvSpPr>
          <p:nvPr>
            <p:ph type="title"/>
          </p:nvPr>
        </p:nvSpPr>
        <p:spPr>
          <a:xfrm>
            <a:off x="686104" y="342900"/>
            <a:ext cx="7772400" cy="6858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BA0C2F"/>
              </a:buClr>
              <a:buSzPts val="1400"/>
              <a:buFont typeface="Cabin"/>
              <a:buNone/>
              <a:defRPr sz="2800" b="0" i="0" u="none" strike="noStrike" cap="none">
                <a:solidFill>
                  <a:srgbClr val="BA0C2F"/>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10" name="Google Shape;610;p103"/>
          <p:cNvSpPr txBox="1">
            <a:spLocks noGrp="1"/>
          </p:cNvSpPr>
          <p:nvPr>
            <p:ph type="body" idx="1"/>
          </p:nvPr>
        </p:nvSpPr>
        <p:spPr>
          <a:xfrm>
            <a:off x="685800" y="1200150"/>
            <a:ext cx="7772400" cy="3086100"/>
          </a:xfrm>
          <a:prstGeom prst="rect">
            <a:avLst/>
          </a:prstGeom>
          <a:noFill/>
          <a:ln>
            <a:noFill/>
          </a:ln>
        </p:spPr>
        <p:txBody>
          <a:bodyPr spcFirstLastPara="1" wrap="square" lIns="91425" tIns="91425" rIns="91425" bIns="91425" anchor="t" anchorCtr="0">
            <a:noAutofit/>
          </a:bodyPr>
          <a:lstStyle>
            <a:lvl1pPr marL="457200" marR="0" lvl="0" indent="-355600" algn="l" rtl="0">
              <a:lnSpc>
                <a:spcPct val="100000"/>
              </a:lnSpc>
              <a:spcBef>
                <a:spcPts val="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1pPr>
            <a:lvl2pPr marL="914400" marR="0" lvl="1" indent="-355600" algn="l" rtl="0">
              <a:lnSpc>
                <a:spcPct val="100000"/>
              </a:lnSpc>
              <a:spcBef>
                <a:spcPts val="120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2pPr>
            <a:lvl3pPr marL="1371600" marR="0" lvl="2" indent="-342900" algn="l" rtl="0">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L="1828800" marR="0" lvl="3" indent="-330200" algn="l" rtl="0">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L="2286000" marR="0" lvl="4" indent="-317500"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611" name="Google Shape;611;p103"/>
          <p:cNvSpPr txBox="1">
            <a:spLocks noGrp="1"/>
          </p:cNvSpPr>
          <p:nvPr>
            <p:ph type="dt" idx="10"/>
          </p:nvPr>
        </p:nvSpPr>
        <p:spPr>
          <a:xfrm>
            <a:off x="152400" y="4904418"/>
            <a:ext cx="2133600" cy="1248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612" name="Google Shape;612;p103"/>
          <p:cNvSpPr txBox="1">
            <a:spLocks noGrp="1"/>
          </p:cNvSpPr>
          <p:nvPr>
            <p:ph type="ftr" idx="11"/>
          </p:nvPr>
        </p:nvSpPr>
        <p:spPr>
          <a:xfrm>
            <a:off x="3124200" y="4904418"/>
            <a:ext cx="2895600" cy="1248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613" name="Google Shape;613;p103"/>
          <p:cNvSpPr txBox="1">
            <a:spLocks noGrp="1"/>
          </p:cNvSpPr>
          <p:nvPr>
            <p:ph type="sldNum" idx="12"/>
          </p:nvPr>
        </p:nvSpPr>
        <p:spPr>
          <a:xfrm>
            <a:off x="6858000" y="4904418"/>
            <a:ext cx="2133600" cy="1248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614" name="Google Shape;614;p103"/>
          <p:cNvSpPr/>
          <p:nvPr/>
        </p:nvSpPr>
        <p:spPr>
          <a:xfrm>
            <a:off x="0" y="0"/>
            <a:ext cx="9144000" cy="5143500"/>
          </a:xfrm>
          <a:prstGeom prst="frame">
            <a:avLst>
              <a:gd name="adj1" fmla="val 2222"/>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bin"/>
              <a:ea typeface="Cabin"/>
              <a:cs typeface="Cabin"/>
              <a:sym typeface="Cabin"/>
            </a:endParaRPr>
          </a:p>
        </p:txBody>
      </p:sp>
    </p:spTree>
  </p:cSld>
  <p:clrMap bg1="lt1" tx1="dk1" bg2="dk2" tx2="lt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 id="2147483759" r:id="rId13"/>
    <p:sldLayoutId id="2147483760" r:id="rId14"/>
    <p:sldLayoutId id="2147483761" r:id="rId15"/>
    <p:sldLayoutId id="2147483762" r:id="rId16"/>
    <p:sldLayoutId id="2147483763" r:id="rId17"/>
    <p:sldLayoutId id="2147483764" r:id="rId18"/>
    <p:sldLayoutId id="2147483765" r:id="rId19"/>
    <p:sldLayoutId id="2147483766" r:id="rId20"/>
    <p:sldLayoutId id="2147483767" r:id="rId21"/>
    <p:sldLayoutId id="2147483768" r:id="rId22"/>
    <p:sldLayoutId id="2147483769" r:id="rId23"/>
    <p:sldLayoutId id="2147483770" r:id="rId24"/>
    <p:sldLayoutId id="2147483771" r:id="rId25"/>
    <p:sldLayoutId id="2147483772" r:id="rId26"/>
    <p:sldLayoutId id="2147483773" r:id="rId27"/>
    <p:sldLayoutId id="2147483774" r:id="rId28"/>
    <p:sldLayoutId id="2147483775" r:id="rId29"/>
    <p:sldLayoutId id="2147483776" r:id="rId30"/>
    <p:sldLayoutId id="2147483777" r:id="rId31"/>
    <p:sldLayoutId id="2147483778" r:id="rId32"/>
    <p:sldLayoutId id="2147483779" r:id="rId33"/>
    <p:sldLayoutId id="2147483780" r:id="rId34"/>
    <p:sldLayoutId id="2147483781" r:id="rId35"/>
    <p:sldLayoutId id="2147483782" r:id="rId36"/>
    <p:sldLayoutId id="2147483783" r:id="rId37"/>
    <p:sldLayoutId id="2147483784" r:id="rId38"/>
    <p:sldLayoutId id="2147483785" r:id="rId39"/>
    <p:sldLayoutId id="2147483786" r:id="rId4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875"/>
        <p:cNvGrpSpPr/>
        <p:nvPr/>
      </p:nvGrpSpPr>
      <p:grpSpPr>
        <a:xfrm>
          <a:off x="0" y="0"/>
          <a:ext cx="0" cy="0"/>
          <a:chOff x="0" y="0"/>
          <a:chExt cx="0" cy="0"/>
        </a:xfrm>
      </p:grpSpPr>
      <p:sp>
        <p:nvSpPr>
          <p:cNvPr id="876" name="Google Shape;876;p14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877" name="Google Shape;877;p14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0"/>
              </a:spcBef>
              <a:spcAft>
                <a:spcPts val="0"/>
              </a:spcAft>
              <a:buClr>
                <a:schemeClr val="dk2"/>
              </a:buClr>
              <a:buSzPts val="1400"/>
              <a:buChar char="○"/>
              <a:defRPr>
                <a:solidFill>
                  <a:schemeClr val="dk2"/>
                </a:solidFill>
              </a:defRPr>
            </a:lvl2pPr>
            <a:lvl3pPr marL="1371600" lvl="2" indent="-317500" rtl="0">
              <a:lnSpc>
                <a:spcPct val="115000"/>
              </a:lnSpc>
              <a:spcBef>
                <a:spcPts val="0"/>
              </a:spcBef>
              <a:spcAft>
                <a:spcPts val="0"/>
              </a:spcAft>
              <a:buClr>
                <a:schemeClr val="dk2"/>
              </a:buClr>
              <a:buSzPts val="1400"/>
              <a:buChar char="■"/>
              <a:defRPr>
                <a:solidFill>
                  <a:schemeClr val="dk2"/>
                </a:solidFill>
              </a:defRPr>
            </a:lvl3pPr>
            <a:lvl4pPr marL="1828800" lvl="3" indent="-317500" rtl="0">
              <a:lnSpc>
                <a:spcPct val="115000"/>
              </a:lnSpc>
              <a:spcBef>
                <a:spcPts val="0"/>
              </a:spcBef>
              <a:spcAft>
                <a:spcPts val="0"/>
              </a:spcAft>
              <a:buClr>
                <a:schemeClr val="dk2"/>
              </a:buClr>
              <a:buSzPts val="1400"/>
              <a:buChar char="●"/>
              <a:defRPr>
                <a:solidFill>
                  <a:schemeClr val="dk2"/>
                </a:solidFill>
              </a:defRPr>
            </a:lvl4pPr>
            <a:lvl5pPr marL="2286000" lvl="4" indent="-317500" rtl="0">
              <a:lnSpc>
                <a:spcPct val="115000"/>
              </a:lnSpc>
              <a:spcBef>
                <a:spcPts val="0"/>
              </a:spcBef>
              <a:spcAft>
                <a:spcPts val="0"/>
              </a:spcAft>
              <a:buClr>
                <a:schemeClr val="dk2"/>
              </a:buClr>
              <a:buSzPts val="1400"/>
              <a:buChar char="○"/>
              <a:defRPr>
                <a:solidFill>
                  <a:schemeClr val="dk2"/>
                </a:solidFill>
              </a:defRPr>
            </a:lvl5pPr>
            <a:lvl6pPr marL="2743200" lvl="5" indent="-317500" rtl="0">
              <a:lnSpc>
                <a:spcPct val="115000"/>
              </a:lnSpc>
              <a:spcBef>
                <a:spcPts val="0"/>
              </a:spcBef>
              <a:spcAft>
                <a:spcPts val="0"/>
              </a:spcAft>
              <a:buClr>
                <a:schemeClr val="dk2"/>
              </a:buClr>
              <a:buSzPts val="1400"/>
              <a:buChar char="■"/>
              <a:defRPr>
                <a:solidFill>
                  <a:schemeClr val="dk2"/>
                </a:solidFill>
              </a:defRPr>
            </a:lvl6pPr>
            <a:lvl7pPr marL="3200400" lvl="6" indent="-317500" rtl="0">
              <a:lnSpc>
                <a:spcPct val="115000"/>
              </a:lnSpc>
              <a:spcBef>
                <a:spcPts val="0"/>
              </a:spcBef>
              <a:spcAft>
                <a:spcPts val="0"/>
              </a:spcAft>
              <a:buClr>
                <a:schemeClr val="dk2"/>
              </a:buClr>
              <a:buSzPts val="1400"/>
              <a:buChar char="●"/>
              <a:defRPr>
                <a:solidFill>
                  <a:schemeClr val="dk2"/>
                </a:solidFill>
              </a:defRPr>
            </a:lvl7pPr>
            <a:lvl8pPr marL="3657600" lvl="7" indent="-317500" rtl="0">
              <a:lnSpc>
                <a:spcPct val="115000"/>
              </a:lnSpc>
              <a:spcBef>
                <a:spcPts val="0"/>
              </a:spcBef>
              <a:spcAft>
                <a:spcPts val="0"/>
              </a:spcAft>
              <a:buClr>
                <a:schemeClr val="dk2"/>
              </a:buClr>
              <a:buSzPts val="1400"/>
              <a:buChar char="○"/>
              <a:defRPr>
                <a:solidFill>
                  <a:schemeClr val="dk2"/>
                </a:solidFill>
              </a:defRPr>
            </a:lvl8pPr>
            <a:lvl9pPr marL="4114800" lvl="8" indent="-317500" rtl="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78" name="Google Shape;878;p14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3799" r:id="rId13"/>
    <p:sldLayoutId id="2147483800" r:id="rId14"/>
    <p:sldLayoutId id="2147483801" r:id="rId15"/>
    <p:sldLayoutId id="2147483802" r:id="rId16"/>
    <p:sldLayoutId id="2147483803" r:id="rId17"/>
    <p:sldLayoutId id="2147483804" r:id="rId18"/>
    <p:sldLayoutId id="2147483805" r:id="rId19"/>
    <p:sldLayoutId id="2147483806" r:id="rId2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53.xml"/><Relationship Id="rId4" Type="http://schemas.openxmlformats.org/officeDocument/2006/relationships/image" Target="../media/image11.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4.xml"/></Relationships>
</file>

<file path=ppt/slides/_rels/slide1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9.png"/><Relationship Id="rId7"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83.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30.pn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4.xml"/></Relationships>
</file>

<file path=ppt/slides/_rels/slide20.xml.rels><?xml version="1.0" encoding="UTF-8" standalone="yes"?>
<Relationships xmlns="http://schemas.openxmlformats.org/package/2006/relationships"><Relationship Id="rId3" Type="http://schemas.openxmlformats.org/officeDocument/2006/relationships/hyperlink" Target="https://help.datim.org/hc/en-us/sections/360000226426-Expenditure-Reporting" TargetMode="External"/><Relationship Id="rId2" Type="http://schemas.openxmlformats.org/officeDocument/2006/relationships/notesSlide" Target="../notesSlides/notesSlide20.xml"/><Relationship Id="rId1" Type="http://schemas.openxmlformats.org/officeDocument/2006/relationships/slideLayout" Target="../slideLayouts/slideLayout27.xml"/><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1.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27.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3.xml"/><Relationship Id="rId1" Type="http://schemas.openxmlformats.org/officeDocument/2006/relationships/slideLayout" Target="../slideLayouts/slideLayout27.xml"/><Relationship Id="rId5" Type="http://schemas.openxmlformats.org/officeDocument/2006/relationships/image" Target="../media/image42.png"/><Relationship Id="rId4" Type="http://schemas.openxmlformats.org/officeDocument/2006/relationships/image" Target="../media/image41.png"/></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4.xml"/><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7.xml"/></Relationships>
</file>

<file path=ppt/slides/_rels/slide26.xml.rels><?xml version="1.0" encoding="UTF-8" standalone="yes"?>
<Relationships xmlns="http://schemas.openxmlformats.org/package/2006/relationships"><Relationship Id="rId3" Type="http://schemas.openxmlformats.org/officeDocument/2006/relationships/hyperlink" Target="https://help.datim.org/hc/en-us/articles/22561900657172-Allocated-Beneficiary-Guide" TargetMode="External"/><Relationship Id="rId2" Type="http://schemas.openxmlformats.org/officeDocument/2006/relationships/notesSlide" Target="../notesSlides/notesSlide26.xml"/><Relationship Id="rId1" Type="http://schemas.openxmlformats.org/officeDocument/2006/relationships/slideLayout" Target="../slideLayouts/slideLayout144.xml"/></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7.xml"/><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8.xml"/><Relationship Id="rId1" Type="http://schemas.openxmlformats.org/officeDocument/2006/relationships/slideLayout" Target="../slideLayouts/slideLayout27.xml"/><Relationship Id="rId5" Type="http://schemas.openxmlformats.org/officeDocument/2006/relationships/image" Target="../media/image47.png"/><Relationship Id="rId4" Type="http://schemas.openxmlformats.org/officeDocument/2006/relationships/image" Target="../media/image46.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3" Type="http://schemas.openxmlformats.org/officeDocument/2006/relationships/hyperlink" Target="http://www.intrahealth.org/asap-resources" TargetMode="External"/><Relationship Id="rId2" Type="http://schemas.openxmlformats.org/officeDocument/2006/relationships/notesSlide" Target="../notesSlides/notesSlide3.xml"/><Relationship Id="rId1" Type="http://schemas.openxmlformats.org/officeDocument/2006/relationships/slideLayout" Target="../slideLayouts/slideLayout54.xml"/><Relationship Id="rId4" Type="http://schemas.openxmlformats.org/officeDocument/2006/relationships/image" Target="../media/image16.png"/></Relationships>
</file>

<file path=ppt/slides/_rels/slide30.xml.rels><?xml version="1.0" encoding="UTF-8" standalone="yes"?>
<Relationships xmlns="http://schemas.openxmlformats.org/package/2006/relationships"><Relationship Id="rId3" Type="http://schemas.openxmlformats.org/officeDocument/2006/relationships/hyperlink" Target="http://state.okta.com" TargetMode="External"/><Relationship Id="rId2" Type="http://schemas.openxmlformats.org/officeDocument/2006/relationships/notesSlide" Target="../notesSlides/notesSlide30.xml"/><Relationship Id="rId1" Type="http://schemas.openxmlformats.org/officeDocument/2006/relationships/slideLayout" Target="../slideLayouts/slideLayout27.xml"/><Relationship Id="rId5" Type="http://schemas.openxmlformats.org/officeDocument/2006/relationships/image" Target="../media/image48.png"/><Relationship Id="rId4" Type="http://schemas.openxmlformats.org/officeDocument/2006/relationships/hyperlink" Target="https://ghsddatasystems.zendesk.com/hc/en-us/requests/new"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register.datim.org/" TargetMode="External"/><Relationship Id="rId2" Type="http://schemas.openxmlformats.org/officeDocument/2006/relationships/notesSlide" Target="../notesSlides/notesSlide31.xml"/><Relationship Id="rId1" Type="http://schemas.openxmlformats.org/officeDocument/2006/relationships/slideLayout" Target="../slideLayouts/slideLayout27.xml"/><Relationship Id="rId5" Type="http://schemas.openxmlformats.org/officeDocument/2006/relationships/image" Target="../media/image49.png"/><Relationship Id="rId4" Type="http://schemas.openxmlformats.org/officeDocument/2006/relationships/hyperlink" Target="https://state.okta.com/oauth2/v1/authorize?response_type=code&amp;client_id=0oaqewjmeqf4J8YH8297&amp;scope=openid%20email&amp;state=mJV4XLr3NE3GiKi3d1ZzrA-ngQy6g_GUm5BQEYwraQc=&amp;redirect_uri=https://www.datim.org/oauth2/code/okta&amp;nonce=T86qFVkmQtKOqvhZwmzd2RzMcnXN5x5D3mNGCyRmqYg"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www.gsa.gov/about-us/organization/federal-acquisition-service/technology-transformation-services/integrated-award-environment-iae/iae-systems-information-kit/unique-entity-id-is-here" TargetMode="External"/><Relationship Id="rId2" Type="http://schemas.openxmlformats.org/officeDocument/2006/relationships/notesSlide" Target="../notesSlides/notesSlide32.xml"/><Relationship Id="rId1" Type="http://schemas.openxmlformats.org/officeDocument/2006/relationships/slideLayout" Target="../slideLayouts/slideLayout2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8" Type="http://schemas.openxmlformats.org/officeDocument/2006/relationships/hyperlink" Target="https://help.datim.org/hc/en-us/articles/18770009078676-ERB-Processor-App-Online-Data-Entry-Demonstration" TargetMode="External"/><Relationship Id="rId3" Type="http://schemas.openxmlformats.org/officeDocument/2006/relationships/hyperlink" Target="https://help.datim.org/hc/en-us/articles/17559688462228-Section-3-Guidance-for-Data-Entry" TargetMode="External"/><Relationship Id="rId7" Type="http://schemas.openxmlformats.org/officeDocument/2006/relationships/image" Target="../media/image51.png"/><Relationship Id="rId2" Type="http://schemas.openxmlformats.org/officeDocument/2006/relationships/notesSlide" Target="../notesSlides/notesSlide34.xml"/><Relationship Id="rId1" Type="http://schemas.openxmlformats.org/officeDocument/2006/relationships/slideLayout" Target="../slideLayouts/slideLayout27.xml"/><Relationship Id="rId6" Type="http://schemas.openxmlformats.org/officeDocument/2006/relationships/hyperlink" Target="https://help.datim.org/hc/en-us/articles/18686485048468-Template-Data-Entry-Instructions-for-Partners" TargetMode="External"/><Relationship Id="rId5" Type="http://schemas.openxmlformats.org/officeDocument/2006/relationships/image" Target="../media/image50.png"/><Relationship Id="rId4" Type="http://schemas.openxmlformats.org/officeDocument/2006/relationships/hyperlink" Target="https://help.datim.org/hc/en-us/articles/18686590912916-DATIM-ERB-App-Data-Entry-Instructions-for-Prime-Partners"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hyperlink" Target="https://help.datim.org/hc/en-us/articles/17559721785492-Section-4-Guidance-for-Data-Submission" TargetMode="External"/><Relationship Id="rId7" Type="http://schemas.openxmlformats.org/officeDocument/2006/relationships/image" Target="../media/image53.png"/><Relationship Id="rId2" Type="http://schemas.openxmlformats.org/officeDocument/2006/relationships/notesSlide" Target="../notesSlides/notesSlide36.xml"/><Relationship Id="rId1" Type="http://schemas.openxmlformats.org/officeDocument/2006/relationships/slideLayout" Target="../slideLayouts/slideLayout27.xml"/><Relationship Id="rId6" Type="http://schemas.openxmlformats.org/officeDocument/2006/relationships/image" Target="../media/image52.png"/><Relationship Id="rId5" Type="http://schemas.openxmlformats.org/officeDocument/2006/relationships/hyperlink" Target="https://help.datim.org/hc/en-us/articles/18686968874260-Template-Data-Submission-Instructions-for-Partners" TargetMode="External"/><Relationship Id="rId4" Type="http://schemas.openxmlformats.org/officeDocument/2006/relationships/hyperlink" Target="https://help.datim.org/hc/en-us/articles/18687005645588-DATIM-ERB-App-Data-Submission-Instructions-for-Partners"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0.xml"/></Relationships>
</file>

<file path=ppt/slides/_rels/slide3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9.xml"/><Relationship Id="rId1" Type="http://schemas.openxmlformats.org/officeDocument/2006/relationships/slideLayout" Target="../slideLayouts/slideLayout27.xml"/><Relationship Id="rId5" Type="http://schemas.openxmlformats.org/officeDocument/2006/relationships/image" Target="../media/image57.png"/><Relationship Id="rId4" Type="http://schemas.openxmlformats.org/officeDocument/2006/relationships/image" Target="../media/image56.png"/></Relationships>
</file>

<file path=ppt/slides/_rels/slide4.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hyperlink" Target="http://www.intrahealth.org/asap-resources" TargetMode="External"/><Relationship Id="rId7" Type="http://schemas.openxmlformats.org/officeDocument/2006/relationships/customXml" Target="../ink/ink2.xml"/><Relationship Id="rId12" Type="http://schemas.openxmlformats.org/officeDocument/2006/relationships/customXml" Target="../ink/ink7.xml"/><Relationship Id="rId2" Type="http://schemas.openxmlformats.org/officeDocument/2006/relationships/notesSlide" Target="../notesSlides/notesSlide4.xml"/><Relationship Id="rId1" Type="http://schemas.openxmlformats.org/officeDocument/2006/relationships/slideLayout" Target="../slideLayouts/slideLayout54.xml"/><Relationship Id="rId6" Type="http://schemas.openxmlformats.org/officeDocument/2006/relationships/image" Target="../media/image21.png"/><Relationship Id="rId11" Type="http://schemas.openxmlformats.org/officeDocument/2006/relationships/customXml" Target="../ink/ink6.xml"/><Relationship Id="rId5" Type="http://schemas.openxmlformats.org/officeDocument/2006/relationships/customXml" Target="../ink/ink1.xml"/><Relationship Id="rId10" Type="http://schemas.openxmlformats.org/officeDocument/2006/relationships/customXml" Target="../ink/ink5.xml"/><Relationship Id="rId4" Type="http://schemas.openxmlformats.org/officeDocument/2006/relationships/image" Target="../media/image17.PNG"/><Relationship Id="rId9" Type="http://schemas.openxmlformats.org/officeDocument/2006/relationships/customXml" Target="../ink/ink4.xml"/></Relationships>
</file>

<file path=ppt/slides/_rels/slide4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0.xml"/><Relationship Id="rId1" Type="http://schemas.openxmlformats.org/officeDocument/2006/relationships/slideLayout" Target="../slideLayouts/slideLayout27.xml"/></Relationships>
</file>

<file path=ppt/slides/_rels/slide4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1.xml"/><Relationship Id="rId1" Type="http://schemas.openxmlformats.org/officeDocument/2006/relationships/slideLayout" Target="../slideLayouts/slideLayout27.xml"/><Relationship Id="rId5" Type="http://schemas.openxmlformats.org/officeDocument/2006/relationships/image" Target="../media/image61.png"/><Relationship Id="rId4" Type="http://schemas.openxmlformats.org/officeDocument/2006/relationships/image" Target="../media/image60.png"/></Relationships>
</file>

<file path=ppt/slides/_rels/slide4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2.xml"/><Relationship Id="rId1" Type="http://schemas.openxmlformats.org/officeDocument/2006/relationships/slideLayout" Target="../slideLayouts/slideLayout27.xml"/><Relationship Id="rId4" Type="http://schemas.openxmlformats.org/officeDocument/2006/relationships/image" Target="../media/image55.png"/></Relationships>
</file>

<file path=ppt/slides/_rels/slide43.xml.rels><?xml version="1.0" encoding="UTF-8" standalone="yes"?>
<Relationships xmlns="http://schemas.openxmlformats.org/package/2006/relationships"><Relationship Id="rId3" Type="http://schemas.openxmlformats.org/officeDocument/2006/relationships/hyperlink" Target="mailto:ouoha.ea@usaid.gov" TargetMode="External"/><Relationship Id="rId2" Type="http://schemas.openxmlformats.org/officeDocument/2006/relationships/notesSlide" Target="../notesSlides/notesSlide43.xml"/><Relationship Id="rId1" Type="http://schemas.openxmlformats.org/officeDocument/2006/relationships/slideLayout" Target="../slideLayouts/slideLayout27.xml"/></Relationships>
</file>

<file path=ppt/slides/_rels/slide44.xml.rels><?xml version="1.0" encoding="UTF-8" standalone="yes"?>
<Relationships xmlns="http://schemas.openxmlformats.org/package/2006/relationships"><Relationship Id="rId3" Type="http://schemas.openxmlformats.org/officeDocument/2006/relationships/hyperlink" Target="mailto:oha.ea@usaid.gov" TargetMode="External"/><Relationship Id="rId2" Type="http://schemas.openxmlformats.org/officeDocument/2006/relationships/notesSlide" Target="../notesSlides/notesSlide44.xml"/><Relationship Id="rId1" Type="http://schemas.openxmlformats.org/officeDocument/2006/relationships/slideLayout" Target="../slideLayouts/slideLayout2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0.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0.xml"/></Relationships>
</file>

<file path=ppt/slides/_rels/slide4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9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0.xml"/></Relationships>
</file>

<file path=ppt/slides/_rels/slide5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52.xml"/><Relationship Id="rId1" Type="http://schemas.openxmlformats.org/officeDocument/2006/relationships/slideLayout" Target="../slideLayouts/slideLayout27.xml"/><Relationship Id="rId5" Type="http://schemas.openxmlformats.org/officeDocument/2006/relationships/image" Target="../media/image65.png"/><Relationship Id="rId4" Type="http://schemas.openxmlformats.org/officeDocument/2006/relationships/image" Target="../media/image64.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54.xml"/><Relationship Id="rId1" Type="http://schemas.openxmlformats.org/officeDocument/2006/relationships/slideLayout" Target="../slideLayouts/slideLayout6.xml"/><Relationship Id="rId4" Type="http://schemas.openxmlformats.org/officeDocument/2006/relationships/image" Target="../media/image67.png"/></Relationships>
</file>

<file path=ppt/slides/_rels/slide5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57.xml"/><Relationship Id="rId1" Type="http://schemas.openxmlformats.org/officeDocument/2006/relationships/slideLayout" Target="../slideLayouts/slideLayout27.xml"/><Relationship Id="rId4" Type="http://schemas.openxmlformats.org/officeDocument/2006/relationships/hyperlink" Target="https://data.pepfar.gov/additionalData" TargetMode="External"/></Relationships>
</file>

<file path=ppt/slides/_rels/slide58.xml.rels><?xml version="1.0" encoding="UTF-8" standalone="yes"?>
<Relationships xmlns="http://schemas.openxmlformats.org/package/2006/relationships"><Relationship Id="rId3" Type="http://schemas.openxmlformats.org/officeDocument/2006/relationships/hyperlink" Target="mailto:oha.ea@usaid.gov" TargetMode="External"/><Relationship Id="rId2" Type="http://schemas.openxmlformats.org/officeDocument/2006/relationships/notesSlide" Target="../notesSlides/notesSlide58.xml"/><Relationship Id="rId1" Type="http://schemas.openxmlformats.org/officeDocument/2006/relationships/slideLayout" Target="../slideLayouts/slideLayout27.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hyperlink" Target="https://data.pepfar.gov/library" TargetMode="Externa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0.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48.xml"/></Relationships>
</file>

<file path=ppt/slides/_rels/slide62.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62.xml"/><Relationship Id="rId1" Type="http://schemas.openxmlformats.org/officeDocument/2006/relationships/slideLayout" Target="../slideLayouts/slideLayout50.xml"/><Relationship Id="rId4" Type="http://schemas.openxmlformats.org/officeDocument/2006/relationships/image" Target="../media/image74.png"/></Relationships>
</file>

<file path=ppt/slides/_rels/slide63.xml.rels><?xml version="1.0" encoding="UTF-8" standalone="yes"?>
<Relationships xmlns="http://schemas.openxmlformats.org/package/2006/relationships"><Relationship Id="rId3" Type="http://schemas.openxmlformats.org/officeDocument/2006/relationships/hyperlink" Target="https://help.datim.org/hc/en-us/articles/360015671212-PEPFAR-Financial-Classifications-Reference-Guide" TargetMode="External"/><Relationship Id="rId2" Type="http://schemas.openxmlformats.org/officeDocument/2006/relationships/notesSlide" Target="../notesSlides/notesSlide63.xml"/><Relationship Id="rId1" Type="http://schemas.openxmlformats.org/officeDocument/2006/relationships/slideLayout" Target="../slideLayouts/slideLayout48.xml"/><Relationship Id="rId4" Type="http://schemas.openxmlformats.org/officeDocument/2006/relationships/image" Target="../media/image43.png"/></Relationships>
</file>

<file path=ppt/slides/_rels/slide6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4.xml"/><Relationship Id="rId1" Type="http://schemas.openxmlformats.org/officeDocument/2006/relationships/slideLayout" Target="../slideLayouts/slideLayout12.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png"/></Relationships>
</file>

<file path=ppt/slides/_rels/slide65.xml.rels><?xml version="1.0" encoding="UTF-8" standalone="yes"?>
<Relationships xmlns="http://schemas.openxmlformats.org/package/2006/relationships"><Relationship Id="rId3" Type="http://schemas.openxmlformats.org/officeDocument/2006/relationships/hyperlink" Target="https://help.datim.org/hc/en-us/article_attachments/27295303099412" TargetMode="External"/><Relationship Id="rId2" Type="http://schemas.openxmlformats.org/officeDocument/2006/relationships/notesSlide" Target="../notesSlides/notesSlide65.xml"/><Relationship Id="rId1" Type="http://schemas.openxmlformats.org/officeDocument/2006/relationships/slideLayout" Target="../slideLayouts/slideLayout50.xml"/><Relationship Id="rId5" Type="http://schemas.openxmlformats.org/officeDocument/2006/relationships/image" Target="../media/image74.png"/><Relationship Id="rId4" Type="http://schemas.openxmlformats.org/officeDocument/2006/relationships/image" Target="../media/image73.png"/></Relationships>
</file>

<file path=ppt/slides/_rels/slide66.xml.rels><?xml version="1.0" encoding="UTF-8" standalone="yes"?>
<Relationships xmlns="http://schemas.openxmlformats.org/package/2006/relationships"><Relationship Id="rId3" Type="http://schemas.openxmlformats.org/officeDocument/2006/relationships/hyperlink" Target="https://help.datim.org/hc/en-us/article_attachments/27295303099412" TargetMode="External"/><Relationship Id="rId2" Type="http://schemas.openxmlformats.org/officeDocument/2006/relationships/notesSlide" Target="../notesSlides/notesSlide66.xml"/><Relationship Id="rId1" Type="http://schemas.openxmlformats.org/officeDocument/2006/relationships/slideLayout" Target="../slideLayouts/slideLayout51.xml"/><Relationship Id="rId5" Type="http://schemas.openxmlformats.org/officeDocument/2006/relationships/image" Target="../media/image78.png"/><Relationship Id="rId4" Type="http://schemas.openxmlformats.org/officeDocument/2006/relationships/hyperlink" Target="https://help.datim.org/hc/en-us/articles/360015671212-PEPFAR-Financial-Classifications-Reference-Guide" TargetMode="External"/></Relationships>
</file>

<file path=ppt/slides/_rels/slide67.xml.rels><?xml version="1.0" encoding="UTF-8" standalone="yes"?>
<Relationships xmlns="http://schemas.openxmlformats.org/package/2006/relationships"><Relationship Id="rId3" Type="http://schemas.openxmlformats.org/officeDocument/2006/relationships/hyperlink" Target="https://help.datim.org/hc/en-us/articles/4406475964820-HRH-Handbook-and-FTE-Calculator" TargetMode="External"/><Relationship Id="rId2" Type="http://schemas.openxmlformats.org/officeDocument/2006/relationships/notesSlide" Target="../notesSlides/notesSlide67.xml"/><Relationship Id="rId1" Type="http://schemas.openxmlformats.org/officeDocument/2006/relationships/slideLayout" Target="../slideLayouts/slideLayout48.xml"/><Relationship Id="rId4" Type="http://schemas.openxmlformats.org/officeDocument/2006/relationships/image" Target="../media/image43.png"/></Relationships>
</file>

<file path=ppt/slides/_rels/slide68.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68.xml"/><Relationship Id="rId1" Type="http://schemas.openxmlformats.org/officeDocument/2006/relationships/slideLayout" Target="../slideLayouts/slideLayout52.xml"/></Relationships>
</file>

<file path=ppt/slides/_rels/slide69.xml.rels><?xml version="1.0" encoding="UTF-8" standalone="yes"?>
<Relationships xmlns="http://schemas.openxmlformats.org/package/2006/relationships"><Relationship Id="rId3" Type="http://schemas.openxmlformats.org/officeDocument/2006/relationships/hyperlink" Target="https://help.datim.org/hc/en-us/article_attachments/27295303099412" TargetMode="External"/><Relationship Id="rId2" Type="http://schemas.openxmlformats.org/officeDocument/2006/relationships/notesSlide" Target="../notesSlides/notesSlide69.xml"/><Relationship Id="rId1" Type="http://schemas.openxmlformats.org/officeDocument/2006/relationships/slideLayout" Target="../slideLayouts/slideLayout51.xml"/><Relationship Id="rId4" Type="http://schemas.openxmlformats.org/officeDocument/2006/relationships/image" Target="../media/image7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8C6618B-1FB5-DC4F-BFCB-C1FC856E29A3}"/>
              </a:ext>
            </a:extLst>
          </p:cNvPr>
          <p:cNvSpPr>
            <a:spLocks noGrp="1"/>
          </p:cNvSpPr>
          <p:nvPr>
            <p:ph type="dt" sz="half" idx="2"/>
          </p:nvPr>
        </p:nvSpPr>
        <p:spPr/>
        <p:txBody>
          <a:bodyPr/>
          <a:lstStyle/>
          <a:p>
            <a:pPr defTabSz="685800">
              <a:buClrTx/>
              <a:defRPr/>
            </a:pPr>
            <a:fld id="{EB2C8F94-9D67-854F-8417-3B884156945E}" type="datetime1">
              <a:rPr lang="en-US" kern="1200">
                <a:ea typeface="+mn-ea"/>
              </a:rPr>
              <a:pPr defTabSz="685800">
                <a:buClrTx/>
                <a:defRPr/>
              </a:pPr>
              <a:t>10/2/2024</a:t>
            </a:fld>
            <a:endParaRPr lang="en-US" kern="1200">
              <a:ea typeface="+mn-ea"/>
            </a:endParaRPr>
          </a:p>
        </p:txBody>
      </p:sp>
      <p:sp>
        <p:nvSpPr>
          <p:cNvPr id="3" name="Footer Placeholder 2">
            <a:extLst>
              <a:ext uri="{FF2B5EF4-FFF2-40B4-BE49-F238E27FC236}">
                <a16:creationId xmlns:a16="http://schemas.microsoft.com/office/drawing/2014/main" id="{0B4E13FB-F229-E941-96AF-C68E7C9E1259}"/>
              </a:ext>
            </a:extLst>
          </p:cNvPr>
          <p:cNvSpPr>
            <a:spLocks noGrp="1"/>
          </p:cNvSpPr>
          <p:nvPr>
            <p:ph type="ftr" sz="quarter" idx="3"/>
          </p:nvPr>
        </p:nvSpPr>
        <p:spPr/>
        <p:txBody>
          <a:bodyPr/>
          <a:lstStyle/>
          <a:p>
            <a:pPr defTabSz="685800">
              <a:buClrTx/>
              <a:defRPr/>
            </a:pPr>
            <a:r>
              <a:rPr lang="en-US" kern="1200">
                <a:ea typeface="+mn-ea"/>
              </a:rPr>
              <a:t>PREPARED BY ASAP</a:t>
            </a:r>
          </a:p>
        </p:txBody>
      </p:sp>
      <p:sp>
        <p:nvSpPr>
          <p:cNvPr id="4" name="Slide Number Placeholder 3">
            <a:extLst>
              <a:ext uri="{FF2B5EF4-FFF2-40B4-BE49-F238E27FC236}">
                <a16:creationId xmlns:a16="http://schemas.microsoft.com/office/drawing/2014/main" id="{3891E4E7-47DB-5948-BF43-643045B909C4}"/>
              </a:ext>
            </a:extLst>
          </p:cNvPr>
          <p:cNvSpPr>
            <a:spLocks noGrp="1"/>
          </p:cNvSpPr>
          <p:nvPr>
            <p:ph type="sldNum" sz="quarter" idx="4"/>
          </p:nvPr>
        </p:nvSpPr>
        <p:spPr/>
        <p:txBody>
          <a:bodyPr/>
          <a:lstStyle/>
          <a:p>
            <a:pPr defTabSz="685800">
              <a:buClrTx/>
              <a:defRPr/>
            </a:pPr>
            <a:fld id="{42782948-4DBE-204D-AB9E-B65E067054AE}" type="slidenum">
              <a:rPr lang="en-US" kern="1200">
                <a:ea typeface="+mn-ea"/>
              </a:rPr>
              <a:pPr defTabSz="685800">
                <a:buClrTx/>
                <a:defRPr/>
              </a:pPr>
              <a:t>1</a:t>
            </a:fld>
            <a:endParaRPr lang="en-US" kern="1200">
              <a:ea typeface="+mn-ea"/>
            </a:endParaRPr>
          </a:p>
        </p:txBody>
      </p:sp>
      <p:sp>
        <p:nvSpPr>
          <p:cNvPr id="5" name="Title 4">
            <a:extLst>
              <a:ext uri="{FF2B5EF4-FFF2-40B4-BE49-F238E27FC236}">
                <a16:creationId xmlns:a16="http://schemas.microsoft.com/office/drawing/2014/main" id="{142B888E-D415-EF42-8EE4-E10D1C2F8FD6}"/>
              </a:ext>
            </a:extLst>
          </p:cNvPr>
          <p:cNvSpPr>
            <a:spLocks noGrp="1"/>
          </p:cNvSpPr>
          <p:nvPr>
            <p:ph type="ctrTitle"/>
          </p:nvPr>
        </p:nvSpPr>
        <p:spPr>
          <a:xfrm>
            <a:off x="547191" y="1455765"/>
            <a:ext cx="8086461" cy="2010793"/>
          </a:xfrm>
        </p:spPr>
        <p:txBody>
          <a:bodyPr>
            <a:normAutofit fontScale="90000"/>
          </a:bodyPr>
          <a:lstStyle/>
          <a:p>
            <a:pPr algn="ctr"/>
            <a:r>
              <a:rPr lang="en-US" sz="2400" i="1" dirty="0">
                <a:solidFill>
                  <a:schemeClr val="bg1"/>
                </a:solidFill>
                <a:latin typeface="Source Sans Pro" panose="020B0503030403020204" pitchFamily="34" charset="0"/>
              </a:rPr>
              <a:t>USAID/Accelerating Support to Advanced Local Partners II </a:t>
            </a:r>
            <a:r>
              <a:rPr lang="en-US" sz="2000" i="1" dirty="0">
                <a:solidFill>
                  <a:schemeClr val="bg1"/>
                </a:solidFill>
                <a:latin typeface="Source Sans Pro" panose="020B0503030403020204" pitchFamily="34" charset="0"/>
              </a:rPr>
              <a:t>(ASAP II)</a:t>
            </a:r>
            <a:br>
              <a:rPr lang="en-US" i="1" dirty="0">
                <a:solidFill>
                  <a:schemeClr val="bg1"/>
                </a:solidFill>
                <a:latin typeface="Source Sans Pro" panose="020B0503030403020204" pitchFamily="34" charset="0"/>
              </a:rPr>
            </a:br>
            <a:r>
              <a:rPr lang="en-US" sz="2800" i="1" dirty="0">
                <a:solidFill>
                  <a:schemeClr val="bg1"/>
                </a:solidFill>
                <a:latin typeface="Source Sans Pro" panose="020B0503030403020204" pitchFamily="34" charset="0"/>
              </a:rPr>
              <a:t>WEBINAR SERIES</a:t>
            </a:r>
            <a:br>
              <a:rPr lang="en-US" sz="4050" dirty="0"/>
            </a:br>
            <a:br>
              <a:rPr lang="en-US" sz="4050" dirty="0"/>
            </a:br>
            <a:br>
              <a:rPr lang="en-US" sz="1200" dirty="0"/>
            </a:br>
            <a:r>
              <a:rPr lang="pt-BR" sz="3100" dirty="0"/>
              <a:t>COP22/FY23 PEPFAR Relatório de Despesas (ER)</a:t>
            </a:r>
            <a:endParaRPr lang="en-US" b="0" i="1" dirty="0">
              <a:solidFill>
                <a:schemeClr val="bg1"/>
              </a:solidFill>
            </a:endParaRPr>
          </a:p>
        </p:txBody>
      </p:sp>
      <p:sp>
        <p:nvSpPr>
          <p:cNvPr id="6" name="Subtitle 5">
            <a:extLst>
              <a:ext uri="{FF2B5EF4-FFF2-40B4-BE49-F238E27FC236}">
                <a16:creationId xmlns:a16="http://schemas.microsoft.com/office/drawing/2014/main" id="{98801424-2929-D347-82AE-0B021BC652EA}"/>
              </a:ext>
            </a:extLst>
          </p:cNvPr>
          <p:cNvSpPr>
            <a:spLocks noGrp="1"/>
          </p:cNvSpPr>
          <p:nvPr>
            <p:ph type="subTitle" idx="1"/>
          </p:nvPr>
        </p:nvSpPr>
        <p:spPr>
          <a:xfrm>
            <a:off x="3591066" y="4234589"/>
            <a:ext cx="2027542" cy="291929"/>
          </a:xfrm>
        </p:spPr>
        <p:txBody>
          <a:bodyPr spcFirstLastPara="1" vert="horz" wrap="square" lIns="68580" tIns="34290" rIns="68580" bIns="34290" rtlCol="0" anchor="t" anchorCtr="0">
            <a:normAutofit/>
          </a:bodyPr>
          <a:lstStyle/>
          <a:p>
            <a:pPr marL="0" lvl="0" indent="0" algn="l" rtl="0">
              <a:spcBef>
                <a:spcPts val="0"/>
              </a:spcBef>
              <a:spcAft>
                <a:spcPts val="0"/>
              </a:spcAft>
              <a:buNone/>
            </a:pPr>
            <a:r>
              <a:rPr lang="en-US" sz="1400" dirty="0"/>
              <a:t>30</a:t>
            </a:r>
            <a:r>
              <a:rPr lang="en-US" sz="1400" dirty="0">
                <a:solidFill>
                  <a:srgbClr val="FFFFFF"/>
                </a:solidFill>
                <a:latin typeface="Source Sans Pro"/>
                <a:ea typeface="Source Sans Pro"/>
                <a:cs typeface="Source Sans Pro"/>
                <a:sym typeface="Source Sans Pro"/>
              </a:rPr>
              <a:t> de </a:t>
            </a:r>
            <a:r>
              <a:rPr lang="en-US" sz="1400" dirty="0" err="1">
                <a:solidFill>
                  <a:srgbClr val="FFFFFF"/>
                </a:solidFill>
                <a:latin typeface="Source Sans Pro"/>
                <a:ea typeface="Source Sans Pro"/>
                <a:cs typeface="Source Sans Pro"/>
                <a:sym typeface="Source Sans Pro"/>
              </a:rPr>
              <a:t>Setembro</a:t>
            </a:r>
            <a:r>
              <a:rPr lang="en-US" sz="1400" dirty="0">
                <a:solidFill>
                  <a:srgbClr val="FFFFFF"/>
                </a:solidFill>
                <a:latin typeface="Source Sans Pro"/>
                <a:ea typeface="Source Sans Pro"/>
                <a:cs typeface="Source Sans Pro"/>
                <a:sym typeface="Source Sans Pro"/>
              </a:rPr>
              <a:t>, 2024</a:t>
            </a:r>
          </a:p>
        </p:txBody>
      </p:sp>
      <p:sp>
        <p:nvSpPr>
          <p:cNvPr id="11" name="Rectangle 10">
            <a:extLst>
              <a:ext uri="{FF2B5EF4-FFF2-40B4-BE49-F238E27FC236}">
                <a16:creationId xmlns:a16="http://schemas.microsoft.com/office/drawing/2014/main" id="{40AD336E-0093-4B5B-A061-027179D18A0A}"/>
              </a:ext>
            </a:extLst>
          </p:cNvPr>
          <p:cNvSpPr/>
          <p:nvPr/>
        </p:nvSpPr>
        <p:spPr>
          <a:xfrm>
            <a:off x="0" y="1545"/>
            <a:ext cx="9113108" cy="1186249"/>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defTabSz="685800">
              <a:buClrTx/>
              <a:defRPr/>
            </a:pPr>
            <a:endParaRPr lang="en-US" sz="1350" kern="1200">
              <a:solidFill>
                <a:prstClr val="black"/>
              </a:solidFill>
              <a:latin typeface="Gill Sans MT"/>
            </a:endParaRPr>
          </a:p>
        </p:txBody>
      </p:sp>
      <p:pic>
        <p:nvPicPr>
          <p:cNvPr id="13" name="Picture 13" descr="Logo&#10;&#10;Description automatically generated">
            <a:extLst>
              <a:ext uri="{FF2B5EF4-FFF2-40B4-BE49-F238E27FC236}">
                <a16:creationId xmlns:a16="http://schemas.microsoft.com/office/drawing/2014/main" id="{F0556A3C-AAA3-41A0-8C42-F9D6D6E3320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25234" y="185259"/>
            <a:ext cx="2599323" cy="1005779"/>
          </a:xfrm>
          <a:prstGeom prst="rect">
            <a:avLst/>
          </a:prstGeom>
        </p:spPr>
      </p:pic>
      <p:pic>
        <p:nvPicPr>
          <p:cNvPr id="7" name="Picture 7" descr="A picture containing logo&#10;&#10;Description automatically generated">
            <a:extLst>
              <a:ext uri="{FF2B5EF4-FFF2-40B4-BE49-F238E27FC236}">
                <a16:creationId xmlns:a16="http://schemas.microsoft.com/office/drawing/2014/main" id="{6E07FFC2-852C-4818-9EB7-3508807AC8C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92124" y="137529"/>
            <a:ext cx="1531620" cy="899948"/>
          </a:xfrm>
          <a:prstGeom prst="rect">
            <a:avLst/>
          </a:prstGeom>
        </p:spPr>
      </p:pic>
    </p:spTree>
    <p:extLst>
      <p:ext uri="{BB962C8B-B14F-4D97-AF65-F5344CB8AC3E}">
        <p14:creationId xmlns:p14="http://schemas.microsoft.com/office/powerpoint/2010/main" val="35175191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35"/>
        <p:cNvGrpSpPr/>
        <p:nvPr/>
      </p:nvGrpSpPr>
      <p:grpSpPr>
        <a:xfrm>
          <a:off x="0" y="0"/>
          <a:ext cx="0" cy="0"/>
          <a:chOff x="0" y="0"/>
          <a:chExt cx="0" cy="0"/>
        </a:xfrm>
      </p:grpSpPr>
      <p:sp>
        <p:nvSpPr>
          <p:cNvPr id="1036" name="Google Shape;1036;p171"/>
          <p:cNvSpPr txBox="1">
            <a:spLocks noGrp="1"/>
          </p:cNvSpPr>
          <p:nvPr>
            <p:ph type="title"/>
          </p:nvPr>
        </p:nvSpPr>
        <p:spPr>
          <a:xfrm>
            <a:off x="311700" y="2926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solidFill>
                  <a:srgbClr val="002F6C"/>
                </a:solidFill>
                <a:latin typeface="Source Sans Pro"/>
                <a:ea typeface="Source Sans Pro"/>
                <a:cs typeface="Source Sans Pro"/>
                <a:sym typeface="Source Sans Pro"/>
              </a:rPr>
              <a:t>Cronograma do Processo Financeiro</a:t>
            </a:r>
            <a:endParaRPr b="1">
              <a:solidFill>
                <a:srgbClr val="002F6C"/>
              </a:solidFill>
              <a:latin typeface="Source Sans Pro"/>
              <a:ea typeface="Source Sans Pro"/>
              <a:cs typeface="Source Sans Pro"/>
              <a:sym typeface="Source Sans Pro"/>
            </a:endParaRPr>
          </a:p>
        </p:txBody>
      </p:sp>
      <p:sp>
        <p:nvSpPr>
          <p:cNvPr id="1037" name="Google Shape;1037;p171"/>
          <p:cNvSpPr txBox="1"/>
          <p:nvPr/>
        </p:nvSpPr>
        <p:spPr>
          <a:xfrm>
            <a:off x="2353500" y="2904525"/>
            <a:ext cx="1285800" cy="1171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1200" dirty="0">
                <a:solidFill>
                  <a:schemeClr val="dk2"/>
                </a:solidFill>
                <a:latin typeface="Source Sans Pro"/>
                <a:ea typeface="Source Sans Pro"/>
                <a:cs typeface="Source Sans Pro"/>
                <a:sym typeface="Source Sans Pro"/>
              </a:rPr>
              <a:t>Reuniões de desenvolvimento e aprovação do orçamento da COP</a:t>
            </a:r>
            <a:endParaRPr sz="1200" dirty="0">
              <a:solidFill>
                <a:schemeClr val="dk2"/>
              </a:solidFill>
              <a:latin typeface="Source Sans Pro"/>
              <a:ea typeface="Source Sans Pro"/>
              <a:cs typeface="Source Sans Pro"/>
              <a:sym typeface="Source Sans Pro"/>
            </a:endParaRPr>
          </a:p>
        </p:txBody>
      </p:sp>
      <p:sp>
        <p:nvSpPr>
          <p:cNvPr id="1038" name="Google Shape;1038;p171"/>
          <p:cNvSpPr txBox="1"/>
          <p:nvPr/>
        </p:nvSpPr>
        <p:spPr>
          <a:xfrm>
            <a:off x="933200" y="1906250"/>
            <a:ext cx="18069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b="1">
                <a:solidFill>
                  <a:schemeClr val="dk2"/>
                </a:solidFill>
                <a:latin typeface="Source Sans Pro"/>
                <a:ea typeface="Source Sans Pro"/>
                <a:cs typeface="Source Sans Pro"/>
                <a:sym typeface="Source Sans Pro"/>
              </a:rPr>
              <a:t>Orçamento COP</a:t>
            </a:r>
            <a:endParaRPr sz="1600" b="1">
              <a:solidFill>
                <a:schemeClr val="dk2"/>
              </a:solidFill>
              <a:latin typeface="Source Sans Pro"/>
              <a:ea typeface="Source Sans Pro"/>
              <a:cs typeface="Source Sans Pro"/>
              <a:sym typeface="Source Sans Pro"/>
            </a:endParaRPr>
          </a:p>
        </p:txBody>
      </p:sp>
      <p:sp>
        <p:nvSpPr>
          <p:cNvPr id="1039" name="Google Shape;1039;p171"/>
          <p:cNvSpPr/>
          <p:nvPr/>
        </p:nvSpPr>
        <p:spPr>
          <a:xfrm rot="5400000">
            <a:off x="7292024" y="1271738"/>
            <a:ext cx="311100" cy="2302200"/>
          </a:xfrm>
          <a:prstGeom prst="leftBrace">
            <a:avLst>
              <a:gd name="adj1" fmla="val 50000"/>
              <a:gd name="adj2" fmla="val 48688"/>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grpSp>
        <p:nvGrpSpPr>
          <p:cNvPr id="1040" name="Google Shape;1040;p171"/>
          <p:cNvGrpSpPr/>
          <p:nvPr/>
        </p:nvGrpSpPr>
        <p:grpSpPr>
          <a:xfrm>
            <a:off x="-40526" y="2566550"/>
            <a:ext cx="2509124" cy="2468157"/>
            <a:chOff x="-40526" y="2566550"/>
            <a:chExt cx="2509124" cy="2468157"/>
          </a:xfrm>
        </p:grpSpPr>
        <p:grpSp>
          <p:nvGrpSpPr>
            <p:cNvPr id="1041" name="Google Shape;1041;p171"/>
            <p:cNvGrpSpPr/>
            <p:nvPr/>
          </p:nvGrpSpPr>
          <p:grpSpPr>
            <a:xfrm>
              <a:off x="1182799" y="2566550"/>
              <a:ext cx="1285799" cy="2468157"/>
              <a:chOff x="2824190" y="2625225"/>
              <a:chExt cx="1764026" cy="2468157"/>
            </a:xfrm>
          </p:grpSpPr>
          <p:sp>
            <p:nvSpPr>
              <p:cNvPr id="1042" name="Google Shape;1042;p171"/>
              <p:cNvSpPr/>
              <p:nvPr/>
            </p:nvSpPr>
            <p:spPr>
              <a:xfrm>
                <a:off x="2954095" y="2625225"/>
                <a:ext cx="1354171" cy="265550"/>
              </a:xfrm>
              <a:custGeom>
                <a:avLst/>
                <a:gdLst/>
                <a:ahLst/>
                <a:cxnLst/>
                <a:rect l="l" t="t" r="r" b="b"/>
                <a:pathLst>
                  <a:path w="64700" h="10622" extrusionOk="0">
                    <a:moveTo>
                      <a:pt x="1" y="1"/>
                    </a:moveTo>
                    <a:lnTo>
                      <a:pt x="1" y="10621"/>
                    </a:lnTo>
                    <a:lnTo>
                      <a:pt x="64699" y="10621"/>
                    </a:lnTo>
                    <a:lnTo>
                      <a:pt x="64699" y="1"/>
                    </a:lnTo>
                    <a:close/>
                  </a:path>
                </a:pathLst>
              </a:custGeom>
              <a:solidFill>
                <a:srgbClr val="BA0C2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rgbClr val="FFFFFF"/>
                    </a:solidFill>
                    <a:latin typeface="Source Sans Pro"/>
                    <a:ea typeface="Source Sans Pro"/>
                    <a:cs typeface="Source Sans Pro"/>
                    <a:sym typeface="Source Sans Pro"/>
                  </a:rPr>
                  <a:t>Fevereiro</a:t>
                </a:r>
                <a:endParaRPr dirty="0">
                  <a:solidFill>
                    <a:srgbClr val="FFFFFF"/>
                  </a:solidFill>
                  <a:latin typeface="Source Sans Pro"/>
                  <a:ea typeface="Source Sans Pro"/>
                  <a:cs typeface="Source Sans Pro"/>
                  <a:sym typeface="Source Sans Pro"/>
                </a:endParaRPr>
              </a:p>
            </p:txBody>
          </p:sp>
          <p:sp>
            <p:nvSpPr>
              <p:cNvPr id="1043" name="Google Shape;1043;p171"/>
              <p:cNvSpPr txBox="1"/>
              <p:nvPr/>
            </p:nvSpPr>
            <p:spPr>
              <a:xfrm>
                <a:off x="2824190" y="2947099"/>
                <a:ext cx="1764026" cy="2146283"/>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1200" dirty="0">
                    <a:solidFill>
                      <a:schemeClr val="dk2"/>
                    </a:solidFill>
                    <a:latin typeface="Source Sans Pro"/>
                    <a:ea typeface="Source Sans Pro"/>
                    <a:cs typeface="Source Sans Pro"/>
                    <a:sym typeface="Source Sans Pro"/>
                  </a:rPr>
                  <a:t>Cartas de Planeamento de Níveis divulgadas pela SGAC, que definem o financiamento principal por agências e OU Eamarks</a:t>
                </a:r>
                <a:endParaRPr sz="1200" dirty="0">
                  <a:solidFill>
                    <a:schemeClr val="dk2"/>
                  </a:solidFill>
                  <a:latin typeface="Source Sans Pro"/>
                  <a:ea typeface="Source Sans Pro"/>
                  <a:cs typeface="Source Sans Pro"/>
                  <a:sym typeface="Source Sans Pro"/>
                </a:endParaRPr>
              </a:p>
            </p:txBody>
          </p:sp>
        </p:grpSp>
        <p:grpSp>
          <p:nvGrpSpPr>
            <p:cNvPr id="1044" name="Google Shape;1044;p171"/>
            <p:cNvGrpSpPr/>
            <p:nvPr/>
          </p:nvGrpSpPr>
          <p:grpSpPr>
            <a:xfrm>
              <a:off x="-40526" y="2566550"/>
              <a:ext cx="1252706" cy="1086850"/>
              <a:chOff x="1223808" y="2625225"/>
              <a:chExt cx="1730017" cy="1086850"/>
            </a:xfrm>
          </p:grpSpPr>
          <p:sp>
            <p:nvSpPr>
              <p:cNvPr id="1045" name="Google Shape;1045;p171"/>
              <p:cNvSpPr/>
              <p:nvPr/>
            </p:nvSpPr>
            <p:spPr>
              <a:xfrm>
                <a:off x="1336350" y="2625225"/>
                <a:ext cx="1617475" cy="265550"/>
              </a:xfrm>
              <a:custGeom>
                <a:avLst/>
                <a:gdLst/>
                <a:ahLst/>
                <a:cxnLst/>
                <a:rect l="l" t="t" r="r" b="b"/>
                <a:pathLst>
                  <a:path w="64699" h="10622" extrusionOk="0">
                    <a:moveTo>
                      <a:pt x="3977" y="1"/>
                    </a:moveTo>
                    <a:cubicBezTo>
                      <a:pt x="1786" y="1"/>
                      <a:pt x="0" y="2382"/>
                      <a:pt x="0" y="5311"/>
                    </a:cubicBezTo>
                    <a:cubicBezTo>
                      <a:pt x="0" y="8228"/>
                      <a:pt x="1786" y="10621"/>
                      <a:pt x="3977" y="10621"/>
                    </a:cubicBezTo>
                    <a:lnTo>
                      <a:pt x="64699" y="10621"/>
                    </a:lnTo>
                    <a:lnTo>
                      <a:pt x="64699" y="1"/>
                    </a:lnTo>
                    <a:close/>
                  </a:path>
                </a:pathLst>
              </a:custGeom>
              <a:solidFill>
                <a:srgbClr val="BA0C2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rgbClr val="FFFFFF"/>
                    </a:solidFill>
                    <a:latin typeface="Source Sans Pro"/>
                    <a:ea typeface="Source Sans Pro"/>
                    <a:cs typeface="Source Sans Pro"/>
                    <a:sym typeface="Source Sans Pro"/>
                  </a:rPr>
                  <a:t>Janeiro</a:t>
                </a:r>
                <a:endParaRPr dirty="0">
                  <a:solidFill>
                    <a:srgbClr val="FFFFFF"/>
                  </a:solidFill>
                  <a:latin typeface="Source Sans Pro"/>
                  <a:ea typeface="Source Sans Pro"/>
                  <a:cs typeface="Source Sans Pro"/>
                  <a:sym typeface="Source Sans Pro"/>
                </a:endParaRPr>
              </a:p>
            </p:txBody>
          </p:sp>
          <p:sp>
            <p:nvSpPr>
              <p:cNvPr id="1046" name="Google Shape;1046;p171"/>
              <p:cNvSpPr txBox="1"/>
              <p:nvPr/>
            </p:nvSpPr>
            <p:spPr>
              <a:xfrm>
                <a:off x="1223808" y="2947075"/>
                <a:ext cx="1670100" cy="765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dirty="0">
                    <a:solidFill>
                      <a:schemeClr val="dk2"/>
                    </a:solidFill>
                    <a:latin typeface="Source Sans Pro"/>
                    <a:ea typeface="Source Sans Pro"/>
                    <a:cs typeface="Source Sans Pro"/>
                    <a:sym typeface="Source Sans Pro"/>
                  </a:rPr>
                  <a:t>Contribuições da agência para os orçamentos a nível da COP</a:t>
                </a:r>
                <a:endParaRPr sz="1200" dirty="0">
                  <a:solidFill>
                    <a:schemeClr val="dk2"/>
                  </a:solidFill>
                  <a:latin typeface="Source Sans Pro"/>
                  <a:ea typeface="Source Sans Pro"/>
                  <a:cs typeface="Source Sans Pro"/>
                  <a:sym typeface="Source Sans Pro"/>
                </a:endParaRPr>
              </a:p>
            </p:txBody>
          </p:sp>
        </p:grpSp>
      </p:grpSp>
      <p:sp>
        <p:nvSpPr>
          <p:cNvPr id="1047" name="Google Shape;1047;p171"/>
          <p:cNvSpPr/>
          <p:nvPr/>
        </p:nvSpPr>
        <p:spPr>
          <a:xfrm>
            <a:off x="3476815" y="2546675"/>
            <a:ext cx="1226315" cy="265550"/>
          </a:xfrm>
          <a:custGeom>
            <a:avLst/>
            <a:gdLst/>
            <a:ahLst/>
            <a:cxnLst/>
            <a:rect l="l" t="t" r="r" b="b"/>
            <a:pathLst>
              <a:path w="64699" h="10622" extrusionOk="0">
                <a:moveTo>
                  <a:pt x="3977" y="1"/>
                </a:moveTo>
                <a:cubicBezTo>
                  <a:pt x="1786" y="1"/>
                  <a:pt x="0" y="2382"/>
                  <a:pt x="0" y="5311"/>
                </a:cubicBezTo>
                <a:cubicBezTo>
                  <a:pt x="0" y="8228"/>
                  <a:pt x="1786" y="10621"/>
                  <a:pt x="3977" y="10621"/>
                </a:cubicBezTo>
                <a:lnTo>
                  <a:pt x="64699" y="10621"/>
                </a:lnTo>
                <a:lnTo>
                  <a:pt x="64699" y="1"/>
                </a:lnTo>
                <a:close/>
              </a:path>
            </a:pathLst>
          </a:custGeom>
          <a:solidFill>
            <a:srgbClr val="002F6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rgbClr val="FFFFFF"/>
                </a:solidFill>
                <a:latin typeface="Source Sans Pro"/>
                <a:ea typeface="Source Sans Pro"/>
                <a:cs typeface="Source Sans Pro"/>
                <a:sym typeface="Source Sans Pro"/>
              </a:rPr>
              <a:t>Junho-Agosto</a:t>
            </a:r>
            <a:endParaRPr dirty="0">
              <a:solidFill>
                <a:srgbClr val="FFFFFF"/>
              </a:solidFill>
              <a:latin typeface="Source Sans Pro"/>
              <a:ea typeface="Source Sans Pro"/>
              <a:cs typeface="Source Sans Pro"/>
              <a:sym typeface="Source Sans Pro"/>
            </a:endParaRPr>
          </a:p>
        </p:txBody>
      </p:sp>
      <p:sp>
        <p:nvSpPr>
          <p:cNvPr id="1048" name="Google Shape;1048;p171"/>
          <p:cNvSpPr/>
          <p:nvPr/>
        </p:nvSpPr>
        <p:spPr>
          <a:xfrm>
            <a:off x="4731907" y="2546675"/>
            <a:ext cx="1171214" cy="265550"/>
          </a:xfrm>
          <a:custGeom>
            <a:avLst/>
            <a:gdLst/>
            <a:ahLst/>
            <a:cxnLst/>
            <a:rect l="l" t="t" r="r" b="b"/>
            <a:pathLst>
              <a:path w="64699" h="10622" extrusionOk="0">
                <a:moveTo>
                  <a:pt x="0" y="1"/>
                </a:moveTo>
                <a:lnTo>
                  <a:pt x="0" y="10621"/>
                </a:lnTo>
                <a:lnTo>
                  <a:pt x="60722" y="10621"/>
                </a:lnTo>
                <a:cubicBezTo>
                  <a:pt x="62901" y="10621"/>
                  <a:pt x="64699" y="8228"/>
                  <a:pt x="64699" y="5311"/>
                </a:cubicBezTo>
                <a:cubicBezTo>
                  <a:pt x="64699" y="2382"/>
                  <a:pt x="62901" y="1"/>
                  <a:pt x="60722" y="1"/>
                </a:cubicBezTo>
                <a:close/>
              </a:path>
            </a:pathLst>
          </a:custGeom>
          <a:solidFill>
            <a:srgbClr val="002F6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latin typeface="Source Sans Pro"/>
                <a:ea typeface="Source Sans Pro"/>
                <a:cs typeface="Source Sans Pro"/>
                <a:sym typeface="Source Sans Pro"/>
              </a:rPr>
              <a:t>Setembro</a:t>
            </a:r>
            <a:endParaRPr>
              <a:solidFill>
                <a:srgbClr val="FFFFFF"/>
              </a:solidFill>
              <a:latin typeface="Source Sans Pro"/>
              <a:ea typeface="Source Sans Pro"/>
              <a:cs typeface="Source Sans Pro"/>
              <a:sym typeface="Source Sans Pro"/>
            </a:endParaRPr>
          </a:p>
        </p:txBody>
      </p:sp>
      <p:sp>
        <p:nvSpPr>
          <p:cNvPr id="1049" name="Google Shape;1049;p171"/>
          <p:cNvSpPr/>
          <p:nvPr/>
        </p:nvSpPr>
        <p:spPr>
          <a:xfrm rot="5400000">
            <a:off x="4583800" y="1525100"/>
            <a:ext cx="311100" cy="1643100"/>
          </a:xfrm>
          <a:prstGeom prst="leftBrace">
            <a:avLst>
              <a:gd name="adj1" fmla="val 50000"/>
              <a:gd name="adj2" fmla="val 48688"/>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1050" name="Google Shape;1050;p171"/>
          <p:cNvSpPr txBox="1"/>
          <p:nvPr/>
        </p:nvSpPr>
        <p:spPr>
          <a:xfrm>
            <a:off x="4064500" y="1906250"/>
            <a:ext cx="18069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b="1">
                <a:solidFill>
                  <a:schemeClr val="dk2"/>
                </a:solidFill>
                <a:latin typeface="Source Sans Pro"/>
                <a:ea typeface="Source Sans Pro"/>
                <a:cs typeface="Source Sans Pro"/>
                <a:sym typeface="Source Sans Pro"/>
              </a:rPr>
              <a:t>Planeamento de Trabalho</a:t>
            </a:r>
            <a:endParaRPr sz="1600" b="1">
              <a:solidFill>
                <a:schemeClr val="dk2"/>
              </a:solidFill>
              <a:latin typeface="Source Sans Pro"/>
              <a:ea typeface="Source Sans Pro"/>
              <a:cs typeface="Source Sans Pro"/>
              <a:sym typeface="Source Sans Pro"/>
            </a:endParaRPr>
          </a:p>
        </p:txBody>
      </p:sp>
      <p:grpSp>
        <p:nvGrpSpPr>
          <p:cNvPr id="1051" name="Google Shape;1051;p171"/>
          <p:cNvGrpSpPr/>
          <p:nvPr/>
        </p:nvGrpSpPr>
        <p:grpSpPr>
          <a:xfrm>
            <a:off x="5963448" y="2563200"/>
            <a:ext cx="2968257" cy="265550"/>
            <a:chOff x="-35227" y="2490350"/>
            <a:chExt cx="2968257" cy="265550"/>
          </a:xfrm>
        </p:grpSpPr>
        <p:sp>
          <p:nvSpPr>
            <p:cNvPr id="1052" name="Google Shape;1052;p171"/>
            <p:cNvSpPr/>
            <p:nvPr/>
          </p:nvSpPr>
          <p:spPr>
            <a:xfrm>
              <a:off x="971900" y="2490350"/>
              <a:ext cx="866785" cy="265550"/>
            </a:xfrm>
            <a:custGeom>
              <a:avLst/>
              <a:gdLst/>
              <a:ahLst/>
              <a:cxnLst/>
              <a:rect l="l" t="t" r="r" b="b"/>
              <a:pathLst>
                <a:path w="64700" h="10622" extrusionOk="0">
                  <a:moveTo>
                    <a:pt x="1" y="1"/>
                  </a:moveTo>
                  <a:lnTo>
                    <a:pt x="1" y="10621"/>
                  </a:lnTo>
                  <a:lnTo>
                    <a:pt x="64699" y="10621"/>
                  </a:lnTo>
                  <a:lnTo>
                    <a:pt x="64699" y="1"/>
                  </a:lnTo>
                  <a:close/>
                </a:path>
              </a:pathLst>
            </a:custGeom>
            <a:solidFill>
              <a:srgbClr val="8980CB"/>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rgbClr val="FFFFFF"/>
                  </a:solidFill>
                  <a:latin typeface="Source Sans Pro"/>
                  <a:ea typeface="Source Sans Pro"/>
                  <a:cs typeface="Source Sans Pro"/>
                  <a:sym typeface="Source Sans Pro"/>
                </a:rPr>
                <a:t>Nov.</a:t>
              </a:r>
              <a:endParaRPr dirty="0">
                <a:solidFill>
                  <a:srgbClr val="FFFFFF"/>
                </a:solidFill>
                <a:latin typeface="Source Sans Pro"/>
                <a:ea typeface="Source Sans Pro"/>
                <a:cs typeface="Source Sans Pro"/>
                <a:sym typeface="Source Sans Pro"/>
              </a:endParaRPr>
            </a:p>
          </p:txBody>
        </p:sp>
        <p:sp>
          <p:nvSpPr>
            <p:cNvPr id="1053" name="Google Shape;1053;p171"/>
            <p:cNvSpPr/>
            <p:nvPr/>
          </p:nvSpPr>
          <p:spPr>
            <a:xfrm>
              <a:off x="-35227" y="2490350"/>
              <a:ext cx="958030" cy="265550"/>
            </a:xfrm>
            <a:custGeom>
              <a:avLst/>
              <a:gdLst/>
              <a:ahLst/>
              <a:cxnLst/>
              <a:rect l="l" t="t" r="r" b="b"/>
              <a:pathLst>
                <a:path w="64699" h="10622" extrusionOk="0">
                  <a:moveTo>
                    <a:pt x="3977" y="1"/>
                  </a:moveTo>
                  <a:cubicBezTo>
                    <a:pt x="1786" y="1"/>
                    <a:pt x="0" y="2382"/>
                    <a:pt x="0" y="5311"/>
                  </a:cubicBezTo>
                  <a:cubicBezTo>
                    <a:pt x="0" y="8228"/>
                    <a:pt x="1786" y="10621"/>
                    <a:pt x="3977" y="10621"/>
                  </a:cubicBezTo>
                  <a:lnTo>
                    <a:pt x="64699" y="10621"/>
                  </a:lnTo>
                  <a:lnTo>
                    <a:pt x="64699" y="1"/>
                  </a:lnTo>
                  <a:close/>
                </a:path>
              </a:pathLst>
            </a:custGeom>
            <a:solidFill>
              <a:srgbClr val="8980CB"/>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latin typeface="Source Sans Pro"/>
                  <a:ea typeface="Source Sans Pro"/>
                  <a:cs typeface="Source Sans Pro"/>
                  <a:sym typeface="Source Sans Pro"/>
                </a:rPr>
                <a:t>Outubro</a:t>
              </a:r>
              <a:endParaRPr>
                <a:solidFill>
                  <a:srgbClr val="FFFFFF"/>
                </a:solidFill>
                <a:latin typeface="Source Sans Pro"/>
                <a:ea typeface="Source Sans Pro"/>
                <a:cs typeface="Source Sans Pro"/>
                <a:sym typeface="Source Sans Pro"/>
              </a:endParaRPr>
            </a:p>
          </p:txBody>
        </p:sp>
        <p:sp>
          <p:nvSpPr>
            <p:cNvPr id="1054" name="Google Shape;1054;p171"/>
            <p:cNvSpPr/>
            <p:nvPr/>
          </p:nvSpPr>
          <p:spPr>
            <a:xfrm>
              <a:off x="1848675" y="2490350"/>
              <a:ext cx="1084355" cy="265550"/>
            </a:xfrm>
            <a:custGeom>
              <a:avLst/>
              <a:gdLst/>
              <a:ahLst/>
              <a:cxnLst/>
              <a:rect l="l" t="t" r="r" b="b"/>
              <a:pathLst>
                <a:path w="64699" h="10622" extrusionOk="0">
                  <a:moveTo>
                    <a:pt x="0" y="1"/>
                  </a:moveTo>
                  <a:lnTo>
                    <a:pt x="0" y="10621"/>
                  </a:lnTo>
                  <a:lnTo>
                    <a:pt x="60722" y="10621"/>
                  </a:lnTo>
                  <a:cubicBezTo>
                    <a:pt x="62901" y="10621"/>
                    <a:pt x="64699" y="8228"/>
                    <a:pt x="64699" y="5311"/>
                  </a:cubicBezTo>
                  <a:cubicBezTo>
                    <a:pt x="64699" y="2382"/>
                    <a:pt x="62901" y="1"/>
                    <a:pt x="60722" y="1"/>
                  </a:cubicBezTo>
                  <a:close/>
                </a:path>
              </a:pathLst>
            </a:custGeom>
            <a:solidFill>
              <a:srgbClr val="8980CB"/>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rgbClr val="FFFFFF"/>
                  </a:solidFill>
                  <a:latin typeface="Source Sans Pro"/>
                  <a:ea typeface="Source Sans Pro"/>
                  <a:cs typeface="Source Sans Pro"/>
                  <a:sym typeface="Source Sans Pro"/>
                </a:rPr>
                <a:t>Dezembro</a:t>
              </a:r>
              <a:endParaRPr dirty="0">
                <a:solidFill>
                  <a:srgbClr val="FFFFFF"/>
                </a:solidFill>
                <a:latin typeface="Source Sans Pro"/>
                <a:ea typeface="Source Sans Pro"/>
                <a:cs typeface="Source Sans Pro"/>
                <a:sym typeface="Source Sans Pro"/>
              </a:endParaRPr>
            </a:p>
          </p:txBody>
        </p:sp>
      </p:grpSp>
      <p:sp>
        <p:nvSpPr>
          <p:cNvPr id="1055" name="Google Shape;1055;p171"/>
          <p:cNvSpPr/>
          <p:nvPr/>
        </p:nvSpPr>
        <p:spPr>
          <a:xfrm rot="5400000">
            <a:off x="1511049" y="1271738"/>
            <a:ext cx="311100" cy="2302200"/>
          </a:xfrm>
          <a:prstGeom prst="leftBrace">
            <a:avLst>
              <a:gd name="adj1" fmla="val 50000"/>
              <a:gd name="adj2" fmla="val 48688"/>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1056" name="Google Shape;1056;p171"/>
          <p:cNvSpPr txBox="1"/>
          <p:nvPr/>
        </p:nvSpPr>
        <p:spPr>
          <a:xfrm>
            <a:off x="6403975" y="1927100"/>
            <a:ext cx="27951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b="1">
                <a:solidFill>
                  <a:schemeClr val="dk2"/>
                </a:solidFill>
                <a:latin typeface="Source Sans Pro"/>
                <a:ea typeface="Source Sans Pro"/>
                <a:cs typeface="Source Sans Pro"/>
                <a:sym typeface="Source Sans Pro"/>
              </a:rPr>
              <a:t>Relatório de despesas</a:t>
            </a:r>
            <a:endParaRPr sz="1600" b="1">
              <a:solidFill>
                <a:schemeClr val="dk2"/>
              </a:solidFill>
              <a:latin typeface="Source Sans Pro"/>
              <a:ea typeface="Source Sans Pro"/>
              <a:cs typeface="Source Sans Pro"/>
              <a:sym typeface="Source Sans Pro"/>
            </a:endParaRPr>
          </a:p>
        </p:txBody>
      </p:sp>
      <p:grpSp>
        <p:nvGrpSpPr>
          <p:cNvPr id="1057" name="Google Shape;1057;p171"/>
          <p:cNvGrpSpPr/>
          <p:nvPr/>
        </p:nvGrpSpPr>
        <p:grpSpPr>
          <a:xfrm>
            <a:off x="6970575" y="783325"/>
            <a:ext cx="954000" cy="1171600"/>
            <a:chOff x="1692050" y="1531650"/>
            <a:chExt cx="954000" cy="1171600"/>
          </a:xfrm>
        </p:grpSpPr>
        <p:sp>
          <p:nvSpPr>
            <p:cNvPr id="1058" name="Google Shape;1058;p171"/>
            <p:cNvSpPr/>
            <p:nvPr/>
          </p:nvSpPr>
          <p:spPr>
            <a:xfrm>
              <a:off x="1692050" y="1531650"/>
              <a:ext cx="954000" cy="954000"/>
            </a:xfrm>
            <a:custGeom>
              <a:avLst/>
              <a:gdLst/>
              <a:ahLst/>
              <a:cxnLst/>
              <a:rect l="l" t="t" r="r" b="b"/>
              <a:pathLst>
                <a:path w="38160" h="38160" extrusionOk="0">
                  <a:moveTo>
                    <a:pt x="19086" y="0"/>
                  </a:moveTo>
                  <a:cubicBezTo>
                    <a:pt x="13049" y="0"/>
                    <a:pt x="7489" y="2763"/>
                    <a:pt x="3846" y="7597"/>
                  </a:cubicBezTo>
                  <a:cubicBezTo>
                    <a:pt x="3715" y="7763"/>
                    <a:pt x="3751" y="8001"/>
                    <a:pt x="3917" y="8120"/>
                  </a:cubicBezTo>
                  <a:cubicBezTo>
                    <a:pt x="3986" y="8174"/>
                    <a:pt x="4068" y="8200"/>
                    <a:pt x="4150" y="8200"/>
                  </a:cubicBezTo>
                  <a:cubicBezTo>
                    <a:pt x="4267" y="8200"/>
                    <a:pt x="4383" y="8147"/>
                    <a:pt x="4453" y="8049"/>
                  </a:cubicBezTo>
                  <a:cubicBezTo>
                    <a:pt x="7953" y="3417"/>
                    <a:pt x="13287" y="762"/>
                    <a:pt x="19086" y="762"/>
                  </a:cubicBezTo>
                  <a:cubicBezTo>
                    <a:pt x="29182" y="762"/>
                    <a:pt x="37398" y="8978"/>
                    <a:pt x="37398" y="19074"/>
                  </a:cubicBezTo>
                  <a:cubicBezTo>
                    <a:pt x="37398" y="29183"/>
                    <a:pt x="29182" y="37398"/>
                    <a:pt x="19086" y="37398"/>
                  </a:cubicBezTo>
                  <a:cubicBezTo>
                    <a:pt x="8977" y="37398"/>
                    <a:pt x="762" y="29183"/>
                    <a:pt x="762" y="19074"/>
                  </a:cubicBezTo>
                  <a:cubicBezTo>
                    <a:pt x="762" y="18872"/>
                    <a:pt x="595" y="18693"/>
                    <a:pt x="381" y="18693"/>
                  </a:cubicBezTo>
                  <a:cubicBezTo>
                    <a:pt x="167" y="18693"/>
                    <a:pt x="0" y="18872"/>
                    <a:pt x="0" y="19074"/>
                  </a:cubicBezTo>
                  <a:cubicBezTo>
                    <a:pt x="0" y="29599"/>
                    <a:pt x="8561" y="38160"/>
                    <a:pt x="19086" y="38160"/>
                  </a:cubicBezTo>
                  <a:cubicBezTo>
                    <a:pt x="29599" y="38160"/>
                    <a:pt x="38160" y="29599"/>
                    <a:pt x="38160" y="19074"/>
                  </a:cubicBezTo>
                  <a:cubicBezTo>
                    <a:pt x="38160" y="8561"/>
                    <a:pt x="29599" y="0"/>
                    <a:pt x="19086" y="0"/>
                  </a:cubicBezTo>
                  <a:close/>
                </a:path>
              </a:pathLst>
            </a:custGeom>
            <a:solidFill>
              <a:srgbClr val="8980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171"/>
            <p:cNvSpPr/>
            <p:nvPr/>
          </p:nvSpPr>
          <p:spPr>
            <a:xfrm>
              <a:off x="2159650" y="2466575"/>
              <a:ext cx="19075" cy="236675"/>
            </a:xfrm>
            <a:custGeom>
              <a:avLst/>
              <a:gdLst/>
              <a:ahLst/>
              <a:cxnLst/>
              <a:rect l="l" t="t" r="r" b="b"/>
              <a:pathLst>
                <a:path w="763" h="9467" extrusionOk="0">
                  <a:moveTo>
                    <a:pt x="382" y="1"/>
                  </a:moveTo>
                  <a:cubicBezTo>
                    <a:pt x="168" y="1"/>
                    <a:pt x="1" y="168"/>
                    <a:pt x="1" y="382"/>
                  </a:cubicBezTo>
                  <a:lnTo>
                    <a:pt x="1" y="9085"/>
                  </a:lnTo>
                  <a:cubicBezTo>
                    <a:pt x="1" y="9300"/>
                    <a:pt x="168" y="9466"/>
                    <a:pt x="382" y="9466"/>
                  </a:cubicBezTo>
                  <a:cubicBezTo>
                    <a:pt x="584" y="9466"/>
                    <a:pt x="763" y="9300"/>
                    <a:pt x="763" y="9085"/>
                  </a:cubicBezTo>
                  <a:lnTo>
                    <a:pt x="763" y="382"/>
                  </a:lnTo>
                  <a:cubicBezTo>
                    <a:pt x="763" y="168"/>
                    <a:pt x="584" y="1"/>
                    <a:pt x="382" y="1"/>
                  </a:cubicBezTo>
                  <a:close/>
                </a:path>
              </a:pathLst>
            </a:custGeom>
            <a:solidFill>
              <a:srgbClr val="8980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60" name="Google Shape;1060;p171"/>
            <p:cNvGrpSpPr/>
            <p:nvPr/>
          </p:nvGrpSpPr>
          <p:grpSpPr>
            <a:xfrm>
              <a:off x="1921825" y="1748300"/>
              <a:ext cx="410200" cy="465275"/>
              <a:chOff x="1921825" y="1748300"/>
              <a:chExt cx="410200" cy="465275"/>
            </a:xfrm>
          </p:grpSpPr>
          <p:sp>
            <p:nvSpPr>
              <p:cNvPr id="1061" name="Google Shape;1061;p171"/>
              <p:cNvSpPr/>
              <p:nvPr/>
            </p:nvSpPr>
            <p:spPr>
              <a:xfrm>
                <a:off x="2013500" y="1855075"/>
                <a:ext cx="276850" cy="244425"/>
              </a:xfrm>
              <a:custGeom>
                <a:avLst/>
                <a:gdLst/>
                <a:ahLst/>
                <a:cxnLst/>
                <a:rect l="l" t="t" r="r" b="b"/>
                <a:pathLst>
                  <a:path w="11074" h="9777" extrusionOk="0">
                    <a:moveTo>
                      <a:pt x="5537" y="389"/>
                    </a:moveTo>
                    <a:cubicBezTo>
                      <a:pt x="6920" y="389"/>
                      <a:pt x="8285" y="1023"/>
                      <a:pt x="9169" y="2220"/>
                    </a:cubicBezTo>
                    <a:cubicBezTo>
                      <a:pt x="10645" y="4220"/>
                      <a:pt x="10216" y="7042"/>
                      <a:pt x="8216" y="8518"/>
                    </a:cubicBezTo>
                    <a:cubicBezTo>
                      <a:pt x="7413" y="9111"/>
                      <a:pt x="6475" y="9397"/>
                      <a:pt x="5546" y="9397"/>
                    </a:cubicBezTo>
                    <a:cubicBezTo>
                      <a:pt x="4161" y="9397"/>
                      <a:pt x="2794" y="8763"/>
                      <a:pt x="1918" y="7566"/>
                    </a:cubicBezTo>
                    <a:cubicBezTo>
                      <a:pt x="441" y="5566"/>
                      <a:pt x="870" y="2744"/>
                      <a:pt x="2870" y="1268"/>
                    </a:cubicBezTo>
                    <a:cubicBezTo>
                      <a:pt x="3674" y="675"/>
                      <a:pt x="4609" y="389"/>
                      <a:pt x="5537" y="389"/>
                    </a:cubicBezTo>
                    <a:close/>
                    <a:moveTo>
                      <a:pt x="5537" y="1"/>
                    </a:moveTo>
                    <a:cubicBezTo>
                      <a:pt x="4530" y="1"/>
                      <a:pt x="3515" y="312"/>
                      <a:pt x="2644" y="958"/>
                    </a:cubicBezTo>
                    <a:cubicBezTo>
                      <a:pt x="465" y="2553"/>
                      <a:pt x="1" y="5625"/>
                      <a:pt x="1608" y="7792"/>
                    </a:cubicBezTo>
                    <a:cubicBezTo>
                      <a:pt x="2563" y="9090"/>
                      <a:pt x="4044" y="9777"/>
                      <a:pt x="5546" y="9777"/>
                    </a:cubicBezTo>
                    <a:cubicBezTo>
                      <a:pt x="6552" y="9777"/>
                      <a:pt x="7568" y="9468"/>
                      <a:pt x="8442" y="8828"/>
                    </a:cubicBezTo>
                    <a:cubicBezTo>
                      <a:pt x="10609" y="7233"/>
                      <a:pt x="11074" y="4161"/>
                      <a:pt x="9478" y="1994"/>
                    </a:cubicBezTo>
                    <a:cubicBezTo>
                      <a:pt x="8517" y="691"/>
                      <a:pt x="7036" y="1"/>
                      <a:pt x="5537" y="1"/>
                    </a:cubicBezTo>
                    <a:close/>
                  </a:path>
                </a:pathLst>
              </a:custGeom>
              <a:solidFill>
                <a:srgbClr val="8980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171"/>
              <p:cNvSpPr/>
              <p:nvPr/>
            </p:nvSpPr>
            <p:spPr>
              <a:xfrm>
                <a:off x="1991775" y="1835800"/>
                <a:ext cx="340250" cy="377775"/>
              </a:xfrm>
              <a:custGeom>
                <a:avLst/>
                <a:gdLst/>
                <a:ahLst/>
                <a:cxnLst/>
                <a:rect l="l" t="t" r="r" b="b"/>
                <a:pathLst>
                  <a:path w="13610" h="15111" extrusionOk="0">
                    <a:moveTo>
                      <a:pt x="6394" y="384"/>
                    </a:moveTo>
                    <a:cubicBezTo>
                      <a:pt x="8018" y="384"/>
                      <a:pt x="9622" y="1128"/>
                      <a:pt x="10657" y="2527"/>
                    </a:cubicBezTo>
                    <a:cubicBezTo>
                      <a:pt x="12383" y="4872"/>
                      <a:pt x="11883" y="8182"/>
                      <a:pt x="9538" y="9909"/>
                    </a:cubicBezTo>
                    <a:cubicBezTo>
                      <a:pt x="8596" y="10602"/>
                      <a:pt x="7499" y="10936"/>
                      <a:pt x="6411" y="10936"/>
                    </a:cubicBezTo>
                    <a:cubicBezTo>
                      <a:pt x="4790" y="10936"/>
                      <a:pt x="3189" y="10193"/>
                      <a:pt x="2156" y="8789"/>
                    </a:cubicBezTo>
                    <a:cubicBezTo>
                      <a:pt x="429" y="6456"/>
                      <a:pt x="929" y="3134"/>
                      <a:pt x="3275" y="1407"/>
                    </a:cubicBezTo>
                    <a:cubicBezTo>
                      <a:pt x="4214" y="716"/>
                      <a:pt x="5309" y="384"/>
                      <a:pt x="6394" y="384"/>
                    </a:cubicBezTo>
                    <a:close/>
                    <a:moveTo>
                      <a:pt x="9954" y="10087"/>
                    </a:moveTo>
                    <a:lnTo>
                      <a:pt x="13169" y="14457"/>
                    </a:lnTo>
                    <a:lnTo>
                      <a:pt x="12800" y="14731"/>
                    </a:lnTo>
                    <a:lnTo>
                      <a:pt x="9585" y="10361"/>
                    </a:lnTo>
                    <a:lnTo>
                      <a:pt x="9764" y="10218"/>
                    </a:lnTo>
                    <a:lnTo>
                      <a:pt x="9954" y="10087"/>
                    </a:lnTo>
                    <a:close/>
                    <a:moveTo>
                      <a:pt x="6400" y="0"/>
                    </a:moveTo>
                    <a:cubicBezTo>
                      <a:pt x="5233" y="0"/>
                      <a:pt x="4057" y="358"/>
                      <a:pt x="3049" y="1098"/>
                    </a:cubicBezTo>
                    <a:cubicBezTo>
                      <a:pt x="536" y="2955"/>
                      <a:pt x="1" y="6503"/>
                      <a:pt x="1846" y="9027"/>
                    </a:cubicBezTo>
                    <a:cubicBezTo>
                      <a:pt x="2953" y="10531"/>
                      <a:pt x="4671" y="11325"/>
                      <a:pt x="6411" y="11325"/>
                    </a:cubicBezTo>
                    <a:cubicBezTo>
                      <a:pt x="7386" y="11325"/>
                      <a:pt x="8367" y="11076"/>
                      <a:pt x="9252" y="10563"/>
                    </a:cubicBezTo>
                    <a:lnTo>
                      <a:pt x="12490" y="14957"/>
                    </a:lnTo>
                    <a:cubicBezTo>
                      <a:pt x="12569" y="15057"/>
                      <a:pt x="12687" y="15110"/>
                      <a:pt x="12805" y="15110"/>
                    </a:cubicBezTo>
                    <a:cubicBezTo>
                      <a:pt x="12883" y="15110"/>
                      <a:pt x="12960" y="15087"/>
                      <a:pt x="13026" y="15040"/>
                    </a:cubicBezTo>
                    <a:lnTo>
                      <a:pt x="13395" y="14766"/>
                    </a:lnTo>
                    <a:cubicBezTo>
                      <a:pt x="13574" y="14635"/>
                      <a:pt x="13610" y="14397"/>
                      <a:pt x="13479" y="14230"/>
                    </a:cubicBezTo>
                    <a:lnTo>
                      <a:pt x="10240" y="9837"/>
                    </a:lnTo>
                    <a:cubicBezTo>
                      <a:pt x="12347" y="7908"/>
                      <a:pt x="12693" y="4646"/>
                      <a:pt x="10966" y="2300"/>
                    </a:cubicBezTo>
                    <a:cubicBezTo>
                      <a:pt x="9861" y="796"/>
                      <a:pt x="8141" y="0"/>
                      <a:pt x="6400" y="0"/>
                    </a:cubicBezTo>
                    <a:close/>
                  </a:path>
                </a:pathLst>
              </a:custGeom>
              <a:solidFill>
                <a:srgbClr val="8980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171"/>
              <p:cNvSpPr/>
              <p:nvPr/>
            </p:nvSpPr>
            <p:spPr>
              <a:xfrm>
                <a:off x="2017075" y="1800300"/>
                <a:ext cx="36350" cy="44850"/>
              </a:xfrm>
              <a:custGeom>
                <a:avLst/>
                <a:gdLst/>
                <a:ahLst/>
                <a:cxnLst/>
                <a:rect l="l" t="t" r="r" b="b"/>
                <a:pathLst>
                  <a:path w="1454" h="1794" extrusionOk="0">
                    <a:moveTo>
                      <a:pt x="193" y="1"/>
                    </a:moveTo>
                    <a:cubicBezTo>
                      <a:pt x="159" y="1"/>
                      <a:pt x="125" y="10"/>
                      <a:pt x="96" y="30"/>
                    </a:cubicBezTo>
                    <a:cubicBezTo>
                      <a:pt x="25" y="89"/>
                      <a:pt x="1" y="196"/>
                      <a:pt x="60" y="268"/>
                    </a:cubicBezTo>
                    <a:lnTo>
                      <a:pt x="1132" y="1720"/>
                    </a:lnTo>
                    <a:cubicBezTo>
                      <a:pt x="1167" y="1769"/>
                      <a:pt x="1213" y="1793"/>
                      <a:pt x="1263" y="1793"/>
                    </a:cubicBezTo>
                    <a:cubicBezTo>
                      <a:pt x="1298" y="1793"/>
                      <a:pt x="1335" y="1781"/>
                      <a:pt x="1370" y="1756"/>
                    </a:cubicBezTo>
                    <a:cubicBezTo>
                      <a:pt x="1441" y="1708"/>
                      <a:pt x="1453" y="1601"/>
                      <a:pt x="1406" y="1530"/>
                    </a:cubicBezTo>
                    <a:lnTo>
                      <a:pt x="322" y="65"/>
                    </a:lnTo>
                    <a:cubicBezTo>
                      <a:pt x="294" y="22"/>
                      <a:pt x="244" y="1"/>
                      <a:pt x="193" y="1"/>
                    </a:cubicBezTo>
                    <a:close/>
                  </a:path>
                </a:pathLst>
              </a:custGeom>
              <a:solidFill>
                <a:srgbClr val="8980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171"/>
              <p:cNvSpPr/>
              <p:nvPr/>
            </p:nvSpPr>
            <p:spPr>
              <a:xfrm>
                <a:off x="2074225" y="1766750"/>
                <a:ext cx="25625" cy="50375"/>
              </a:xfrm>
              <a:custGeom>
                <a:avLst/>
                <a:gdLst/>
                <a:ahLst/>
                <a:cxnLst/>
                <a:rect l="l" t="t" r="r" b="b"/>
                <a:pathLst>
                  <a:path w="1025" h="2015" extrusionOk="0">
                    <a:moveTo>
                      <a:pt x="198" y="0"/>
                    </a:moveTo>
                    <a:cubicBezTo>
                      <a:pt x="176" y="0"/>
                      <a:pt x="153" y="5"/>
                      <a:pt x="132" y="14"/>
                    </a:cubicBezTo>
                    <a:cubicBezTo>
                      <a:pt x="48" y="38"/>
                      <a:pt x="1" y="133"/>
                      <a:pt x="36" y="229"/>
                    </a:cubicBezTo>
                    <a:lnTo>
                      <a:pt x="691" y="1907"/>
                    </a:lnTo>
                    <a:cubicBezTo>
                      <a:pt x="719" y="1972"/>
                      <a:pt x="782" y="2015"/>
                      <a:pt x="847" y="2015"/>
                    </a:cubicBezTo>
                    <a:cubicBezTo>
                      <a:pt x="867" y="2015"/>
                      <a:pt x="886" y="2011"/>
                      <a:pt x="906" y="2003"/>
                    </a:cubicBezTo>
                    <a:cubicBezTo>
                      <a:pt x="918" y="2003"/>
                      <a:pt x="929" y="1991"/>
                      <a:pt x="941" y="1979"/>
                    </a:cubicBezTo>
                    <a:cubicBezTo>
                      <a:pt x="1001" y="1943"/>
                      <a:pt x="1025" y="1860"/>
                      <a:pt x="1001" y="1788"/>
                    </a:cubicBezTo>
                    <a:lnTo>
                      <a:pt x="346" y="98"/>
                    </a:lnTo>
                    <a:cubicBezTo>
                      <a:pt x="320" y="36"/>
                      <a:pt x="261" y="0"/>
                      <a:pt x="198" y="0"/>
                    </a:cubicBezTo>
                    <a:close/>
                  </a:path>
                </a:pathLst>
              </a:custGeom>
              <a:solidFill>
                <a:srgbClr val="8980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171"/>
              <p:cNvSpPr/>
              <p:nvPr/>
            </p:nvSpPr>
            <p:spPr>
              <a:xfrm>
                <a:off x="2138525" y="1748900"/>
                <a:ext cx="13725" cy="53375"/>
              </a:xfrm>
              <a:custGeom>
                <a:avLst/>
                <a:gdLst/>
                <a:ahLst/>
                <a:cxnLst/>
                <a:rect l="l" t="t" r="r" b="b"/>
                <a:pathLst>
                  <a:path w="549" h="2135" extrusionOk="0">
                    <a:moveTo>
                      <a:pt x="174" y="1"/>
                    </a:moveTo>
                    <a:cubicBezTo>
                      <a:pt x="168" y="1"/>
                      <a:pt x="161" y="1"/>
                      <a:pt x="155" y="2"/>
                    </a:cubicBezTo>
                    <a:cubicBezTo>
                      <a:pt x="60" y="14"/>
                      <a:pt x="0" y="97"/>
                      <a:pt x="0" y="181"/>
                    </a:cubicBezTo>
                    <a:lnTo>
                      <a:pt x="203" y="1978"/>
                    </a:lnTo>
                    <a:cubicBezTo>
                      <a:pt x="214" y="2067"/>
                      <a:pt x="286" y="2134"/>
                      <a:pt x="373" y="2134"/>
                    </a:cubicBezTo>
                    <a:cubicBezTo>
                      <a:pt x="379" y="2134"/>
                      <a:pt x="386" y="2134"/>
                      <a:pt x="393" y="2133"/>
                    </a:cubicBezTo>
                    <a:cubicBezTo>
                      <a:pt x="417" y="2121"/>
                      <a:pt x="453" y="2109"/>
                      <a:pt x="465" y="2097"/>
                    </a:cubicBezTo>
                    <a:cubicBezTo>
                      <a:pt x="512" y="2062"/>
                      <a:pt x="548" y="2002"/>
                      <a:pt x="536" y="1943"/>
                    </a:cubicBezTo>
                    <a:lnTo>
                      <a:pt x="334" y="145"/>
                    </a:lnTo>
                    <a:cubicBezTo>
                      <a:pt x="323" y="68"/>
                      <a:pt x="251" y="1"/>
                      <a:pt x="174" y="1"/>
                    </a:cubicBezTo>
                    <a:close/>
                  </a:path>
                </a:pathLst>
              </a:custGeom>
              <a:solidFill>
                <a:srgbClr val="8980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171"/>
              <p:cNvSpPr/>
              <p:nvPr/>
            </p:nvSpPr>
            <p:spPr>
              <a:xfrm>
                <a:off x="2197750" y="1748300"/>
                <a:ext cx="15800" cy="53050"/>
              </a:xfrm>
              <a:custGeom>
                <a:avLst/>
                <a:gdLst/>
                <a:ahLst/>
                <a:cxnLst/>
                <a:rect l="l" t="t" r="r" b="b"/>
                <a:pathLst>
                  <a:path w="632" h="2122" extrusionOk="0">
                    <a:moveTo>
                      <a:pt x="453" y="1"/>
                    </a:moveTo>
                    <a:cubicBezTo>
                      <a:pt x="368" y="1"/>
                      <a:pt x="297" y="57"/>
                      <a:pt x="287" y="133"/>
                    </a:cubicBezTo>
                    <a:lnTo>
                      <a:pt x="13" y="1931"/>
                    </a:lnTo>
                    <a:cubicBezTo>
                      <a:pt x="1" y="2014"/>
                      <a:pt x="60" y="2110"/>
                      <a:pt x="156" y="2121"/>
                    </a:cubicBezTo>
                    <a:cubicBezTo>
                      <a:pt x="203" y="2121"/>
                      <a:pt x="239" y="2110"/>
                      <a:pt x="275" y="2086"/>
                    </a:cubicBezTo>
                    <a:cubicBezTo>
                      <a:pt x="310" y="2062"/>
                      <a:pt x="334" y="2026"/>
                      <a:pt x="346" y="1979"/>
                    </a:cubicBezTo>
                    <a:lnTo>
                      <a:pt x="620" y="193"/>
                    </a:lnTo>
                    <a:cubicBezTo>
                      <a:pt x="632" y="97"/>
                      <a:pt x="572" y="14"/>
                      <a:pt x="477" y="2"/>
                    </a:cubicBezTo>
                    <a:cubicBezTo>
                      <a:pt x="469" y="1"/>
                      <a:pt x="461" y="1"/>
                      <a:pt x="453" y="1"/>
                    </a:cubicBezTo>
                    <a:close/>
                  </a:path>
                </a:pathLst>
              </a:custGeom>
              <a:solidFill>
                <a:srgbClr val="8980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171"/>
              <p:cNvSpPr/>
              <p:nvPr/>
            </p:nvSpPr>
            <p:spPr>
              <a:xfrm>
                <a:off x="1921825" y="1969450"/>
                <a:ext cx="53900" cy="15250"/>
              </a:xfrm>
              <a:custGeom>
                <a:avLst/>
                <a:gdLst/>
                <a:ahLst/>
                <a:cxnLst/>
                <a:rect l="l" t="t" r="r" b="b"/>
                <a:pathLst>
                  <a:path w="2156" h="610" extrusionOk="0">
                    <a:moveTo>
                      <a:pt x="191" y="1"/>
                    </a:moveTo>
                    <a:cubicBezTo>
                      <a:pt x="106" y="1"/>
                      <a:pt x="35" y="58"/>
                      <a:pt x="25" y="145"/>
                    </a:cubicBezTo>
                    <a:cubicBezTo>
                      <a:pt x="1" y="241"/>
                      <a:pt x="72" y="324"/>
                      <a:pt x="156" y="336"/>
                    </a:cubicBezTo>
                    <a:lnTo>
                      <a:pt x="1953" y="610"/>
                    </a:lnTo>
                    <a:cubicBezTo>
                      <a:pt x="1989" y="610"/>
                      <a:pt x="2037" y="598"/>
                      <a:pt x="2072" y="574"/>
                    </a:cubicBezTo>
                    <a:cubicBezTo>
                      <a:pt x="2108" y="550"/>
                      <a:pt x="2132" y="514"/>
                      <a:pt x="2132" y="467"/>
                    </a:cubicBezTo>
                    <a:cubicBezTo>
                      <a:pt x="2156" y="372"/>
                      <a:pt x="2084" y="288"/>
                      <a:pt x="2001" y="276"/>
                    </a:cubicBezTo>
                    <a:lnTo>
                      <a:pt x="215" y="2"/>
                    </a:lnTo>
                    <a:cubicBezTo>
                      <a:pt x="207" y="1"/>
                      <a:pt x="199" y="1"/>
                      <a:pt x="191" y="1"/>
                    </a:cubicBezTo>
                    <a:close/>
                  </a:path>
                </a:pathLst>
              </a:custGeom>
              <a:solidFill>
                <a:srgbClr val="8980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171"/>
              <p:cNvSpPr/>
              <p:nvPr/>
            </p:nvSpPr>
            <p:spPr>
              <a:xfrm>
                <a:off x="1938200" y="1905450"/>
                <a:ext cx="50925" cy="26300"/>
              </a:xfrm>
              <a:custGeom>
                <a:avLst/>
                <a:gdLst/>
                <a:ahLst/>
                <a:cxnLst/>
                <a:rect l="l" t="t" r="r" b="b"/>
                <a:pathLst>
                  <a:path w="2037" h="1052" extrusionOk="0">
                    <a:moveTo>
                      <a:pt x="184" y="1"/>
                    </a:moveTo>
                    <a:cubicBezTo>
                      <a:pt x="122" y="1"/>
                      <a:pt x="63" y="36"/>
                      <a:pt x="36" y="98"/>
                    </a:cubicBezTo>
                    <a:cubicBezTo>
                      <a:pt x="1" y="181"/>
                      <a:pt x="36" y="276"/>
                      <a:pt x="120" y="312"/>
                    </a:cubicBezTo>
                    <a:lnTo>
                      <a:pt x="1787" y="1038"/>
                    </a:lnTo>
                    <a:cubicBezTo>
                      <a:pt x="1805" y="1048"/>
                      <a:pt x="1826" y="1051"/>
                      <a:pt x="1848" y="1051"/>
                    </a:cubicBezTo>
                    <a:cubicBezTo>
                      <a:pt x="1884" y="1051"/>
                      <a:pt x="1919" y="1041"/>
                      <a:pt x="1941" y="1027"/>
                    </a:cubicBezTo>
                    <a:cubicBezTo>
                      <a:pt x="1965" y="1003"/>
                      <a:pt x="1989" y="979"/>
                      <a:pt x="2001" y="955"/>
                    </a:cubicBezTo>
                    <a:cubicBezTo>
                      <a:pt x="2037" y="872"/>
                      <a:pt x="2001" y="777"/>
                      <a:pt x="1917" y="741"/>
                    </a:cubicBezTo>
                    <a:lnTo>
                      <a:pt x="251" y="15"/>
                    </a:lnTo>
                    <a:cubicBezTo>
                      <a:pt x="229" y="5"/>
                      <a:pt x="206" y="1"/>
                      <a:pt x="184" y="1"/>
                    </a:cubicBezTo>
                    <a:close/>
                  </a:path>
                </a:pathLst>
              </a:custGeom>
              <a:solidFill>
                <a:srgbClr val="8980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171"/>
              <p:cNvSpPr/>
              <p:nvPr/>
            </p:nvSpPr>
            <p:spPr>
              <a:xfrm>
                <a:off x="1970950" y="1847700"/>
                <a:ext cx="44675" cy="36450"/>
              </a:xfrm>
              <a:custGeom>
                <a:avLst/>
                <a:gdLst/>
                <a:ahLst/>
                <a:cxnLst/>
                <a:rect l="l" t="t" r="r" b="b"/>
                <a:pathLst>
                  <a:path w="1787" h="1458" extrusionOk="0">
                    <a:moveTo>
                      <a:pt x="180" y="0"/>
                    </a:moveTo>
                    <a:cubicBezTo>
                      <a:pt x="131" y="0"/>
                      <a:pt x="82" y="22"/>
                      <a:pt x="48" y="62"/>
                    </a:cubicBezTo>
                    <a:cubicBezTo>
                      <a:pt x="0" y="134"/>
                      <a:pt x="12" y="241"/>
                      <a:pt x="84" y="300"/>
                    </a:cubicBezTo>
                    <a:lnTo>
                      <a:pt x="1489" y="1420"/>
                    </a:lnTo>
                    <a:cubicBezTo>
                      <a:pt x="1527" y="1445"/>
                      <a:pt x="1565" y="1457"/>
                      <a:pt x="1602" y="1457"/>
                    </a:cubicBezTo>
                    <a:cubicBezTo>
                      <a:pt x="1633" y="1457"/>
                      <a:pt x="1663" y="1448"/>
                      <a:pt x="1691" y="1432"/>
                    </a:cubicBezTo>
                    <a:cubicBezTo>
                      <a:pt x="1703" y="1420"/>
                      <a:pt x="1715" y="1408"/>
                      <a:pt x="1727" y="1396"/>
                    </a:cubicBezTo>
                    <a:cubicBezTo>
                      <a:pt x="1786" y="1324"/>
                      <a:pt x="1774" y="1217"/>
                      <a:pt x="1703" y="1170"/>
                    </a:cubicBezTo>
                    <a:lnTo>
                      <a:pt x="286" y="39"/>
                    </a:lnTo>
                    <a:cubicBezTo>
                      <a:pt x="255" y="13"/>
                      <a:pt x="218" y="0"/>
                      <a:pt x="180" y="0"/>
                    </a:cubicBezTo>
                    <a:close/>
                  </a:path>
                </a:pathLst>
              </a:custGeom>
              <a:solidFill>
                <a:srgbClr val="8980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70" name="Google Shape;1070;p171"/>
            <p:cNvSpPr/>
            <p:nvPr/>
          </p:nvSpPr>
          <p:spPr>
            <a:xfrm>
              <a:off x="1737275" y="1583475"/>
              <a:ext cx="899850" cy="856350"/>
            </a:xfrm>
            <a:custGeom>
              <a:avLst/>
              <a:gdLst/>
              <a:ahLst/>
              <a:cxnLst/>
              <a:rect l="l" t="t" r="r" b="b"/>
              <a:pathLst>
                <a:path w="35994" h="34254" extrusionOk="0">
                  <a:moveTo>
                    <a:pt x="17221" y="0"/>
                  </a:moveTo>
                  <a:cubicBezTo>
                    <a:pt x="12717" y="0"/>
                    <a:pt x="8219" y="1761"/>
                    <a:pt x="4859" y="5262"/>
                  </a:cubicBezTo>
                  <a:cubicBezTo>
                    <a:pt x="1692" y="8560"/>
                    <a:pt x="1" y="12905"/>
                    <a:pt x="84" y="17477"/>
                  </a:cubicBezTo>
                  <a:cubicBezTo>
                    <a:pt x="179" y="22061"/>
                    <a:pt x="2049" y="26324"/>
                    <a:pt x="5359" y="29491"/>
                  </a:cubicBezTo>
                  <a:cubicBezTo>
                    <a:pt x="8633" y="32634"/>
                    <a:pt x="12931" y="34253"/>
                    <a:pt x="17253" y="34253"/>
                  </a:cubicBezTo>
                  <a:cubicBezTo>
                    <a:pt x="20611" y="34253"/>
                    <a:pt x="23980" y="33277"/>
                    <a:pt x="26885" y="31289"/>
                  </a:cubicBezTo>
                  <a:lnTo>
                    <a:pt x="26695" y="31015"/>
                  </a:lnTo>
                  <a:cubicBezTo>
                    <a:pt x="23841" y="32968"/>
                    <a:pt x="20536" y="33925"/>
                    <a:pt x="17244" y="33925"/>
                  </a:cubicBezTo>
                  <a:cubicBezTo>
                    <a:pt x="13009" y="33925"/>
                    <a:pt x="8794" y="32341"/>
                    <a:pt x="5585" y="29253"/>
                  </a:cubicBezTo>
                  <a:cubicBezTo>
                    <a:pt x="2346" y="26145"/>
                    <a:pt x="513" y="21966"/>
                    <a:pt x="418" y="17477"/>
                  </a:cubicBezTo>
                  <a:cubicBezTo>
                    <a:pt x="322" y="12989"/>
                    <a:pt x="1989" y="8726"/>
                    <a:pt x="5097" y="5488"/>
                  </a:cubicBezTo>
                  <a:cubicBezTo>
                    <a:pt x="8391" y="2053"/>
                    <a:pt x="12806" y="324"/>
                    <a:pt x="17227" y="324"/>
                  </a:cubicBezTo>
                  <a:cubicBezTo>
                    <a:pt x="21417" y="324"/>
                    <a:pt x="25611" y="1877"/>
                    <a:pt x="28862" y="5000"/>
                  </a:cubicBezTo>
                  <a:cubicBezTo>
                    <a:pt x="34398" y="10322"/>
                    <a:pt x="35636" y="18692"/>
                    <a:pt x="31874" y="25371"/>
                  </a:cubicBezTo>
                  <a:lnTo>
                    <a:pt x="32160" y="25526"/>
                  </a:lnTo>
                  <a:cubicBezTo>
                    <a:pt x="35993" y="18728"/>
                    <a:pt x="34731" y="10191"/>
                    <a:pt x="29088" y="4773"/>
                  </a:cubicBezTo>
                  <a:cubicBezTo>
                    <a:pt x="25772" y="1585"/>
                    <a:pt x="21494" y="0"/>
                    <a:pt x="17221" y="0"/>
                  </a:cubicBezTo>
                  <a:close/>
                </a:path>
              </a:pathLst>
            </a:custGeom>
            <a:solidFill>
              <a:srgbClr val="8980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1" name="Google Shape;1071;p171"/>
          <p:cNvGrpSpPr/>
          <p:nvPr/>
        </p:nvGrpSpPr>
        <p:grpSpPr>
          <a:xfrm>
            <a:off x="1256900" y="796850"/>
            <a:ext cx="954000" cy="1171600"/>
            <a:chOff x="6472700" y="1531650"/>
            <a:chExt cx="954000" cy="1171600"/>
          </a:xfrm>
        </p:grpSpPr>
        <p:sp>
          <p:nvSpPr>
            <p:cNvPr id="1072" name="Google Shape;1072;p171"/>
            <p:cNvSpPr/>
            <p:nvPr/>
          </p:nvSpPr>
          <p:spPr>
            <a:xfrm>
              <a:off x="6472700" y="1531650"/>
              <a:ext cx="954000" cy="954000"/>
            </a:xfrm>
            <a:custGeom>
              <a:avLst/>
              <a:gdLst/>
              <a:ahLst/>
              <a:cxnLst/>
              <a:rect l="l" t="t" r="r" b="b"/>
              <a:pathLst>
                <a:path w="38160" h="38160" extrusionOk="0">
                  <a:moveTo>
                    <a:pt x="19074" y="0"/>
                  </a:moveTo>
                  <a:cubicBezTo>
                    <a:pt x="13038" y="0"/>
                    <a:pt x="7489" y="2763"/>
                    <a:pt x="3846" y="7597"/>
                  </a:cubicBezTo>
                  <a:cubicBezTo>
                    <a:pt x="3715" y="7763"/>
                    <a:pt x="3751" y="8001"/>
                    <a:pt x="3918" y="8120"/>
                  </a:cubicBezTo>
                  <a:cubicBezTo>
                    <a:pt x="3986" y="8174"/>
                    <a:pt x="4067" y="8200"/>
                    <a:pt x="4147" y="8200"/>
                  </a:cubicBezTo>
                  <a:cubicBezTo>
                    <a:pt x="4262" y="8200"/>
                    <a:pt x="4376" y="8147"/>
                    <a:pt x="4453" y="8049"/>
                  </a:cubicBezTo>
                  <a:cubicBezTo>
                    <a:pt x="7954" y="3417"/>
                    <a:pt x="13276" y="762"/>
                    <a:pt x="19074" y="762"/>
                  </a:cubicBezTo>
                  <a:cubicBezTo>
                    <a:pt x="29183" y="762"/>
                    <a:pt x="37398" y="8978"/>
                    <a:pt x="37398" y="19074"/>
                  </a:cubicBezTo>
                  <a:cubicBezTo>
                    <a:pt x="37398" y="29183"/>
                    <a:pt x="29183" y="37398"/>
                    <a:pt x="19074" y="37398"/>
                  </a:cubicBezTo>
                  <a:cubicBezTo>
                    <a:pt x="8978" y="37398"/>
                    <a:pt x="762" y="29183"/>
                    <a:pt x="762" y="19074"/>
                  </a:cubicBezTo>
                  <a:cubicBezTo>
                    <a:pt x="762" y="18872"/>
                    <a:pt x="584" y="18693"/>
                    <a:pt x="381" y="18693"/>
                  </a:cubicBezTo>
                  <a:cubicBezTo>
                    <a:pt x="167" y="18693"/>
                    <a:pt x="0" y="18872"/>
                    <a:pt x="0" y="19074"/>
                  </a:cubicBezTo>
                  <a:cubicBezTo>
                    <a:pt x="0" y="29599"/>
                    <a:pt x="8549" y="38160"/>
                    <a:pt x="19074" y="38160"/>
                  </a:cubicBezTo>
                  <a:cubicBezTo>
                    <a:pt x="29599" y="38160"/>
                    <a:pt x="38160" y="29599"/>
                    <a:pt x="38160" y="19074"/>
                  </a:cubicBezTo>
                  <a:cubicBezTo>
                    <a:pt x="38160" y="8561"/>
                    <a:pt x="29599" y="0"/>
                    <a:pt x="19074" y="0"/>
                  </a:cubicBezTo>
                  <a:close/>
                </a:path>
              </a:pathLst>
            </a:custGeom>
            <a:solidFill>
              <a:srgbClr val="BA0C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171"/>
            <p:cNvSpPr/>
            <p:nvPr/>
          </p:nvSpPr>
          <p:spPr>
            <a:xfrm>
              <a:off x="6940025" y="2466575"/>
              <a:ext cx="19075" cy="236675"/>
            </a:xfrm>
            <a:custGeom>
              <a:avLst/>
              <a:gdLst/>
              <a:ahLst/>
              <a:cxnLst/>
              <a:rect l="l" t="t" r="r" b="b"/>
              <a:pathLst>
                <a:path w="763" h="9467" extrusionOk="0">
                  <a:moveTo>
                    <a:pt x="381" y="1"/>
                  </a:moveTo>
                  <a:cubicBezTo>
                    <a:pt x="167" y="1"/>
                    <a:pt x="0" y="168"/>
                    <a:pt x="0" y="382"/>
                  </a:cubicBezTo>
                  <a:lnTo>
                    <a:pt x="0" y="9085"/>
                  </a:lnTo>
                  <a:cubicBezTo>
                    <a:pt x="0" y="9300"/>
                    <a:pt x="167" y="9466"/>
                    <a:pt x="381" y="9466"/>
                  </a:cubicBezTo>
                  <a:cubicBezTo>
                    <a:pt x="596" y="9466"/>
                    <a:pt x="762" y="9300"/>
                    <a:pt x="762" y="9085"/>
                  </a:cubicBezTo>
                  <a:lnTo>
                    <a:pt x="762" y="382"/>
                  </a:lnTo>
                  <a:cubicBezTo>
                    <a:pt x="762" y="168"/>
                    <a:pt x="596" y="1"/>
                    <a:pt x="381" y="1"/>
                  </a:cubicBezTo>
                  <a:close/>
                </a:path>
              </a:pathLst>
            </a:custGeom>
            <a:solidFill>
              <a:srgbClr val="BA0C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74" name="Google Shape;1074;p171"/>
            <p:cNvGrpSpPr/>
            <p:nvPr/>
          </p:nvGrpSpPr>
          <p:grpSpPr>
            <a:xfrm>
              <a:off x="6680175" y="1726600"/>
              <a:ext cx="554550" cy="539100"/>
              <a:chOff x="6680175" y="1726600"/>
              <a:chExt cx="554550" cy="539100"/>
            </a:xfrm>
          </p:grpSpPr>
          <p:sp>
            <p:nvSpPr>
              <p:cNvPr id="1075" name="Google Shape;1075;p171"/>
              <p:cNvSpPr/>
              <p:nvPr/>
            </p:nvSpPr>
            <p:spPr>
              <a:xfrm>
                <a:off x="6680175" y="1726600"/>
                <a:ext cx="554550" cy="367650"/>
              </a:xfrm>
              <a:custGeom>
                <a:avLst/>
                <a:gdLst/>
                <a:ahLst/>
                <a:cxnLst/>
                <a:rect l="l" t="t" r="r" b="b"/>
                <a:pathLst>
                  <a:path w="22182" h="14706" extrusionOk="0">
                    <a:moveTo>
                      <a:pt x="11156" y="370"/>
                    </a:moveTo>
                    <a:cubicBezTo>
                      <a:pt x="11454" y="370"/>
                      <a:pt x="11763" y="608"/>
                      <a:pt x="11763" y="894"/>
                    </a:cubicBezTo>
                    <a:lnTo>
                      <a:pt x="11763" y="1763"/>
                    </a:lnTo>
                    <a:lnTo>
                      <a:pt x="10573" y="1763"/>
                    </a:lnTo>
                    <a:lnTo>
                      <a:pt x="10573" y="894"/>
                    </a:lnTo>
                    <a:cubicBezTo>
                      <a:pt x="10573" y="608"/>
                      <a:pt x="10870" y="370"/>
                      <a:pt x="11156" y="370"/>
                    </a:cubicBezTo>
                    <a:close/>
                    <a:moveTo>
                      <a:pt x="21884" y="2216"/>
                    </a:moveTo>
                    <a:lnTo>
                      <a:pt x="21884" y="3406"/>
                    </a:lnTo>
                    <a:lnTo>
                      <a:pt x="453" y="3406"/>
                    </a:lnTo>
                    <a:lnTo>
                      <a:pt x="453" y="2216"/>
                    </a:lnTo>
                    <a:close/>
                    <a:moveTo>
                      <a:pt x="20241" y="3704"/>
                    </a:moveTo>
                    <a:lnTo>
                      <a:pt x="20241" y="14265"/>
                    </a:lnTo>
                    <a:lnTo>
                      <a:pt x="2084" y="14265"/>
                    </a:lnTo>
                    <a:lnTo>
                      <a:pt x="2084" y="3704"/>
                    </a:lnTo>
                    <a:close/>
                    <a:moveTo>
                      <a:pt x="11156" y="1"/>
                    </a:moveTo>
                    <a:cubicBezTo>
                      <a:pt x="10668" y="1"/>
                      <a:pt x="10275" y="406"/>
                      <a:pt x="10275" y="894"/>
                    </a:cubicBezTo>
                    <a:lnTo>
                      <a:pt x="10275" y="1763"/>
                    </a:lnTo>
                    <a:lnTo>
                      <a:pt x="250" y="1763"/>
                    </a:lnTo>
                    <a:cubicBezTo>
                      <a:pt x="155" y="1763"/>
                      <a:pt x="0" y="1906"/>
                      <a:pt x="0" y="2001"/>
                    </a:cubicBezTo>
                    <a:lnTo>
                      <a:pt x="0" y="3573"/>
                    </a:lnTo>
                    <a:cubicBezTo>
                      <a:pt x="0" y="3680"/>
                      <a:pt x="155" y="3692"/>
                      <a:pt x="250" y="3692"/>
                    </a:cubicBezTo>
                    <a:lnTo>
                      <a:pt x="1643" y="3692"/>
                    </a:lnTo>
                    <a:lnTo>
                      <a:pt x="1643" y="14479"/>
                    </a:lnTo>
                    <a:cubicBezTo>
                      <a:pt x="1643" y="14586"/>
                      <a:pt x="1750" y="14705"/>
                      <a:pt x="1846" y="14705"/>
                    </a:cubicBezTo>
                    <a:lnTo>
                      <a:pt x="20467" y="14705"/>
                    </a:lnTo>
                    <a:cubicBezTo>
                      <a:pt x="20574" y="14705"/>
                      <a:pt x="20693" y="14586"/>
                      <a:pt x="20693" y="14479"/>
                    </a:cubicBezTo>
                    <a:lnTo>
                      <a:pt x="20693" y="3704"/>
                    </a:lnTo>
                    <a:lnTo>
                      <a:pt x="22062" y="3704"/>
                    </a:lnTo>
                    <a:cubicBezTo>
                      <a:pt x="22170" y="3704"/>
                      <a:pt x="22181" y="3680"/>
                      <a:pt x="22181" y="3573"/>
                    </a:cubicBezTo>
                    <a:lnTo>
                      <a:pt x="22181" y="2001"/>
                    </a:lnTo>
                    <a:cubicBezTo>
                      <a:pt x="22181" y="1906"/>
                      <a:pt x="22170" y="1763"/>
                      <a:pt x="22062" y="1763"/>
                    </a:cubicBezTo>
                    <a:lnTo>
                      <a:pt x="12061" y="1763"/>
                    </a:lnTo>
                    <a:lnTo>
                      <a:pt x="12061" y="894"/>
                    </a:lnTo>
                    <a:cubicBezTo>
                      <a:pt x="12061" y="406"/>
                      <a:pt x="11656" y="1"/>
                      <a:pt x="1115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171"/>
              <p:cNvSpPr/>
              <p:nvPr/>
            </p:nvSpPr>
            <p:spPr>
              <a:xfrm>
                <a:off x="7044800" y="1874850"/>
                <a:ext cx="41100" cy="175050"/>
              </a:xfrm>
              <a:custGeom>
                <a:avLst/>
                <a:gdLst/>
                <a:ahLst/>
                <a:cxnLst/>
                <a:rect l="l" t="t" r="r" b="b"/>
                <a:pathLst>
                  <a:path w="1644" h="7002" extrusionOk="0">
                    <a:moveTo>
                      <a:pt x="1346" y="453"/>
                    </a:moveTo>
                    <a:lnTo>
                      <a:pt x="1346" y="6703"/>
                    </a:lnTo>
                    <a:lnTo>
                      <a:pt x="453" y="6703"/>
                    </a:lnTo>
                    <a:lnTo>
                      <a:pt x="453" y="453"/>
                    </a:lnTo>
                    <a:close/>
                    <a:moveTo>
                      <a:pt x="179" y="0"/>
                    </a:moveTo>
                    <a:cubicBezTo>
                      <a:pt x="84" y="0"/>
                      <a:pt x="0" y="84"/>
                      <a:pt x="0" y="179"/>
                    </a:cubicBezTo>
                    <a:lnTo>
                      <a:pt x="0" y="6811"/>
                    </a:lnTo>
                    <a:cubicBezTo>
                      <a:pt x="0" y="6918"/>
                      <a:pt x="84" y="7001"/>
                      <a:pt x="179" y="7001"/>
                    </a:cubicBezTo>
                    <a:lnTo>
                      <a:pt x="1453" y="7001"/>
                    </a:lnTo>
                    <a:cubicBezTo>
                      <a:pt x="1560" y="7001"/>
                      <a:pt x="1643" y="6918"/>
                      <a:pt x="1643" y="6811"/>
                    </a:cubicBezTo>
                    <a:lnTo>
                      <a:pt x="1643" y="179"/>
                    </a:lnTo>
                    <a:cubicBezTo>
                      <a:pt x="1643" y="84"/>
                      <a:pt x="1560" y="0"/>
                      <a:pt x="1453"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171"/>
              <p:cNvSpPr/>
              <p:nvPr/>
            </p:nvSpPr>
            <p:spPr>
              <a:xfrm>
                <a:off x="6992700" y="1897175"/>
                <a:ext cx="41100" cy="156275"/>
              </a:xfrm>
              <a:custGeom>
                <a:avLst/>
                <a:gdLst/>
                <a:ahLst/>
                <a:cxnLst/>
                <a:rect l="l" t="t" r="r" b="b"/>
                <a:pathLst>
                  <a:path w="1644" h="6251" extrusionOk="0">
                    <a:moveTo>
                      <a:pt x="1346" y="298"/>
                    </a:moveTo>
                    <a:lnTo>
                      <a:pt x="1346" y="5810"/>
                    </a:lnTo>
                    <a:lnTo>
                      <a:pt x="298" y="5810"/>
                    </a:lnTo>
                    <a:lnTo>
                      <a:pt x="298" y="298"/>
                    </a:lnTo>
                    <a:close/>
                    <a:moveTo>
                      <a:pt x="179" y="0"/>
                    </a:moveTo>
                    <a:cubicBezTo>
                      <a:pt x="84" y="0"/>
                      <a:pt x="1" y="84"/>
                      <a:pt x="1" y="179"/>
                    </a:cubicBezTo>
                    <a:lnTo>
                      <a:pt x="1" y="6072"/>
                    </a:lnTo>
                    <a:cubicBezTo>
                      <a:pt x="1" y="6168"/>
                      <a:pt x="84" y="6251"/>
                      <a:pt x="179" y="6251"/>
                    </a:cubicBezTo>
                    <a:lnTo>
                      <a:pt x="1453" y="6251"/>
                    </a:lnTo>
                    <a:cubicBezTo>
                      <a:pt x="1560" y="6251"/>
                      <a:pt x="1644" y="6168"/>
                      <a:pt x="1644" y="6072"/>
                    </a:cubicBezTo>
                    <a:lnTo>
                      <a:pt x="1644" y="179"/>
                    </a:lnTo>
                    <a:cubicBezTo>
                      <a:pt x="1644" y="84"/>
                      <a:pt x="1560" y="0"/>
                      <a:pt x="1453"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171"/>
              <p:cNvSpPr/>
              <p:nvPr/>
            </p:nvSpPr>
            <p:spPr>
              <a:xfrm>
                <a:off x="6936750" y="1915925"/>
                <a:ext cx="41100" cy="133975"/>
              </a:xfrm>
              <a:custGeom>
                <a:avLst/>
                <a:gdLst/>
                <a:ahLst/>
                <a:cxnLst/>
                <a:rect l="l" t="t" r="r" b="b"/>
                <a:pathLst>
                  <a:path w="1644" h="5359" extrusionOk="0">
                    <a:moveTo>
                      <a:pt x="1346" y="441"/>
                    </a:moveTo>
                    <a:lnTo>
                      <a:pt x="1346" y="5060"/>
                    </a:lnTo>
                    <a:lnTo>
                      <a:pt x="453" y="5060"/>
                    </a:lnTo>
                    <a:lnTo>
                      <a:pt x="453" y="441"/>
                    </a:lnTo>
                    <a:close/>
                    <a:moveTo>
                      <a:pt x="191" y="0"/>
                    </a:moveTo>
                    <a:cubicBezTo>
                      <a:pt x="84" y="0"/>
                      <a:pt x="0" y="72"/>
                      <a:pt x="0" y="179"/>
                    </a:cubicBezTo>
                    <a:lnTo>
                      <a:pt x="0" y="5168"/>
                    </a:lnTo>
                    <a:cubicBezTo>
                      <a:pt x="0" y="5275"/>
                      <a:pt x="84" y="5358"/>
                      <a:pt x="191" y="5358"/>
                    </a:cubicBezTo>
                    <a:lnTo>
                      <a:pt x="1465" y="5358"/>
                    </a:lnTo>
                    <a:cubicBezTo>
                      <a:pt x="1560" y="5358"/>
                      <a:pt x="1643" y="5275"/>
                      <a:pt x="1643" y="5168"/>
                    </a:cubicBezTo>
                    <a:lnTo>
                      <a:pt x="1643" y="179"/>
                    </a:lnTo>
                    <a:cubicBezTo>
                      <a:pt x="1643" y="72"/>
                      <a:pt x="1560" y="0"/>
                      <a:pt x="1465"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171"/>
              <p:cNvSpPr/>
              <p:nvPr/>
            </p:nvSpPr>
            <p:spPr>
              <a:xfrm>
                <a:off x="6884950" y="1945675"/>
                <a:ext cx="40800" cy="107775"/>
              </a:xfrm>
              <a:custGeom>
                <a:avLst/>
                <a:gdLst/>
                <a:ahLst/>
                <a:cxnLst/>
                <a:rect l="l" t="t" r="r" b="b"/>
                <a:pathLst>
                  <a:path w="1632" h="4311" extrusionOk="0">
                    <a:moveTo>
                      <a:pt x="1334" y="299"/>
                    </a:moveTo>
                    <a:lnTo>
                      <a:pt x="1334" y="3870"/>
                    </a:lnTo>
                    <a:lnTo>
                      <a:pt x="298" y="3870"/>
                    </a:lnTo>
                    <a:lnTo>
                      <a:pt x="298" y="299"/>
                    </a:lnTo>
                    <a:close/>
                    <a:moveTo>
                      <a:pt x="179" y="1"/>
                    </a:moveTo>
                    <a:cubicBezTo>
                      <a:pt x="72" y="1"/>
                      <a:pt x="1" y="72"/>
                      <a:pt x="1" y="180"/>
                    </a:cubicBezTo>
                    <a:lnTo>
                      <a:pt x="1" y="4132"/>
                    </a:lnTo>
                    <a:cubicBezTo>
                      <a:pt x="1" y="4228"/>
                      <a:pt x="72" y="4311"/>
                      <a:pt x="179" y="4311"/>
                    </a:cubicBezTo>
                    <a:lnTo>
                      <a:pt x="1453" y="4311"/>
                    </a:lnTo>
                    <a:cubicBezTo>
                      <a:pt x="1548" y="4311"/>
                      <a:pt x="1632" y="4228"/>
                      <a:pt x="1632" y="4132"/>
                    </a:cubicBezTo>
                    <a:lnTo>
                      <a:pt x="1632" y="180"/>
                    </a:lnTo>
                    <a:cubicBezTo>
                      <a:pt x="1632" y="72"/>
                      <a:pt x="1548" y="1"/>
                      <a:pt x="1453"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171"/>
              <p:cNvSpPr/>
              <p:nvPr/>
            </p:nvSpPr>
            <p:spPr>
              <a:xfrm>
                <a:off x="6832850" y="1975450"/>
                <a:ext cx="40825" cy="78000"/>
              </a:xfrm>
              <a:custGeom>
                <a:avLst/>
                <a:gdLst/>
                <a:ahLst/>
                <a:cxnLst/>
                <a:rect l="l" t="t" r="r" b="b"/>
                <a:pathLst>
                  <a:path w="1633" h="3120" extrusionOk="0">
                    <a:moveTo>
                      <a:pt x="1192" y="298"/>
                    </a:moveTo>
                    <a:lnTo>
                      <a:pt x="1192" y="2679"/>
                    </a:lnTo>
                    <a:lnTo>
                      <a:pt x="299" y="2679"/>
                    </a:lnTo>
                    <a:lnTo>
                      <a:pt x="299" y="298"/>
                    </a:lnTo>
                    <a:close/>
                    <a:moveTo>
                      <a:pt x="180" y="1"/>
                    </a:moveTo>
                    <a:cubicBezTo>
                      <a:pt x="72" y="1"/>
                      <a:pt x="1" y="72"/>
                      <a:pt x="1" y="179"/>
                    </a:cubicBezTo>
                    <a:lnTo>
                      <a:pt x="1" y="2941"/>
                    </a:lnTo>
                    <a:cubicBezTo>
                      <a:pt x="1" y="3037"/>
                      <a:pt x="72" y="3120"/>
                      <a:pt x="180" y="3120"/>
                    </a:cubicBezTo>
                    <a:lnTo>
                      <a:pt x="1454" y="3120"/>
                    </a:lnTo>
                    <a:cubicBezTo>
                      <a:pt x="1549" y="3120"/>
                      <a:pt x="1632" y="3037"/>
                      <a:pt x="1632" y="2941"/>
                    </a:cubicBezTo>
                    <a:lnTo>
                      <a:pt x="1632" y="179"/>
                    </a:lnTo>
                    <a:cubicBezTo>
                      <a:pt x="1632" y="72"/>
                      <a:pt x="1549" y="1"/>
                      <a:pt x="1454"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171"/>
              <p:cNvSpPr/>
              <p:nvPr/>
            </p:nvSpPr>
            <p:spPr>
              <a:xfrm>
                <a:off x="6809050" y="2060875"/>
                <a:ext cx="300350" cy="11350"/>
              </a:xfrm>
              <a:custGeom>
                <a:avLst/>
                <a:gdLst/>
                <a:ahLst/>
                <a:cxnLst/>
                <a:rect l="l" t="t" r="r" b="b"/>
                <a:pathLst>
                  <a:path w="12014" h="454" extrusionOk="0">
                    <a:moveTo>
                      <a:pt x="179" y="1"/>
                    </a:moveTo>
                    <a:cubicBezTo>
                      <a:pt x="84" y="1"/>
                      <a:pt x="0" y="120"/>
                      <a:pt x="0" y="227"/>
                    </a:cubicBezTo>
                    <a:cubicBezTo>
                      <a:pt x="0" y="322"/>
                      <a:pt x="84" y="453"/>
                      <a:pt x="179" y="453"/>
                    </a:cubicBezTo>
                    <a:lnTo>
                      <a:pt x="11823" y="453"/>
                    </a:lnTo>
                    <a:cubicBezTo>
                      <a:pt x="11931" y="453"/>
                      <a:pt x="12014" y="322"/>
                      <a:pt x="12014" y="227"/>
                    </a:cubicBezTo>
                    <a:cubicBezTo>
                      <a:pt x="12014" y="120"/>
                      <a:pt x="11931" y="1"/>
                      <a:pt x="11823"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171"/>
              <p:cNvSpPr/>
              <p:nvPr/>
            </p:nvSpPr>
            <p:spPr>
              <a:xfrm>
                <a:off x="6830775" y="1836475"/>
                <a:ext cx="188450" cy="117275"/>
              </a:xfrm>
              <a:custGeom>
                <a:avLst/>
                <a:gdLst/>
                <a:ahLst/>
                <a:cxnLst/>
                <a:rect l="l" t="t" r="r" b="b"/>
                <a:pathLst>
                  <a:path w="7538" h="4691" extrusionOk="0">
                    <a:moveTo>
                      <a:pt x="7352" y="1"/>
                    </a:moveTo>
                    <a:cubicBezTo>
                      <a:pt x="7316" y="1"/>
                      <a:pt x="7280" y="13"/>
                      <a:pt x="7252" y="35"/>
                    </a:cubicBezTo>
                    <a:lnTo>
                      <a:pt x="6287" y="35"/>
                    </a:lnTo>
                    <a:cubicBezTo>
                      <a:pt x="6180" y="35"/>
                      <a:pt x="6109" y="95"/>
                      <a:pt x="6109" y="190"/>
                    </a:cubicBezTo>
                    <a:cubicBezTo>
                      <a:pt x="6109" y="297"/>
                      <a:pt x="6180" y="345"/>
                      <a:pt x="6287" y="345"/>
                    </a:cubicBezTo>
                    <a:lnTo>
                      <a:pt x="6894" y="368"/>
                    </a:lnTo>
                    <a:cubicBezTo>
                      <a:pt x="4632" y="2678"/>
                      <a:pt x="191" y="4309"/>
                      <a:pt x="144" y="4333"/>
                    </a:cubicBezTo>
                    <a:cubicBezTo>
                      <a:pt x="48" y="4357"/>
                      <a:pt x="1" y="4476"/>
                      <a:pt x="36" y="4571"/>
                    </a:cubicBezTo>
                    <a:cubicBezTo>
                      <a:pt x="60" y="4643"/>
                      <a:pt x="132" y="4690"/>
                      <a:pt x="203" y="4690"/>
                    </a:cubicBezTo>
                    <a:cubicBezTo>
                      <a:pt x="227" y="4690"/>
                      <a:pt x="215" y="4690"/>
                      <a:pt x="239" y="4679"/>
                    </a:cubicBezTo>
                    <a:cubicBezTo>
                      <a:pt x="429" y="4619"/>
                      <a:pt x="4846" y="3024"/>
                      <a:pt x="7073" y="678"/>
                    </a:cubicBezTo>
                    <a:lnTo>
                      <a:pt x="7073" y="1297"/>
                    </a:lnTo>
                    <a:cubicBezTo>
                      <a:pt x="7073" y="1392"/>
                      <a:pt x="7192" y="1476"/>
                      <a:pt x="7299" y="1476"/>
                    </a:cubicBezTo>
                    <a:cubicBezTo>
                      <a:pt x="7394" y="1476"/>
                      <a:pt x="7525" y="1392"/>
                      <a:pt x="7525" y="1297"/>
                    </a:cubicBezTo>
                    <a:lnTo>
                      <a:pt x="7525" y="273"/>
                    </a:lnTo>
                    <a:cubicBezTo>
                      <a:pt x="7525" y="190"/>
                      <a:pt x="7537" y="107"/>
                      <a:pt x="7466" y="47"/>
                    </a:cubicBezTo>
                    <a:cubicBezTo>
                      <a:pt x="7434" y="16"/>
                      <a:pt x="7393" y="1"/>
                      <a:pt x="7352"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171"/>
              <p:cNvSpPr/>
              <p:nvPr/>
            </p:nvSpPr>
            <p:spPr>
              <a:xfrm>
                <a:off x="6739700" y="2202275"/>
                <a:ext cx="126525" cy="63425"/>
              </a:xfrm>
              <a:custGeom>
                <a:avLst/>
                <a:gdLst/>
                <a:ahLst/>
                <a:cxnLst/>
                <a:rect l="l" t="t" r="r" b="b"/>
                <a:pathLst>
                  <a:path w="5061" h="2537" extrusionOk="0">
                    <a:moveTo>
                      <a:pt x="1548" y="0"/>
                    </a:moveTo>
                    <a:cubicBezTo>
                      <a:pt x="703" y="0"/>
                      <a:pt x="0" y="655"/>
                      <a:pt x="0" y="1512"/>
                    </a:cubicBezTo>
                    <a:lnTo>
                      <a:pt x="0" y="2358"/>
                    </a:lnTo>
                    <a:cubicBezTo>
                      <a:pt x="0" y="2453"/>
                      <a:pt x="48" y="2536"/>
                      <a:pt x="155" y="2536"/>
                    </a:cubicBezTo>
                    <a:cubicBezTo>
                      <a:pt x="250" y="2536"/>
                      <a:pt x="298" y="2453"/>
                      <a:pt x="298" y="2358"/>
                    </a:cubicBezTo>
                    <a:lnTo>
                      <a:pt x="298" y="1512"/>
                    </a:lnTo>
                    <a:cubicBezTo>
                      <a:pt x="298" y="857"/>
                      <a:pt x="893" y="298"/>
                      <a:pt x="1548" y="298"/>
                    </a:cubicBezTo>
                    <a:lnTo>
                      <a:pt x="3525" y="298"/>
                    </a:lnTo>
                    <a:cubicBezTo>
                      <a:pt x="4179" y="298"/>
                      <a:pt x="4763" y="857"/>
                      <a:pt x="4763" y="1512"/>
                    </a:cubicBezTo>
                    <a:lnTo>
                      <a:pt x="4763" y="2358"/>
                    </a:lnTo>
                    <a:cubicBezTo>
                      <a:pt x="4763" y="2453"/>
                      <a:pt x="4810" y="2536"/>
                      <a:pt x="4918" y="2536"/>
                    </a:cubicBezTo>
                    <a:cubicBezTo>
                      <a:pt x="5013" y="2536"/>
                      <a:pt x="5060" y="2453"/>
                      <a:pt x="5060" y="2358"/>
                    </a:cubicBezTo>
                    <a:lnTo>
                      <a:pt x="5060" y="1512"/>
                    </a:lnTo>
                    <a:cubicBezTo>
                      <a:pt x="5060" y="655"/>
                      <a:pt x="4382" y="0"/>
                      <a:pt x="3525"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171"/>
              <p:cNvSpPr/>
              <p:nvPr/>
            </p:nvSpPr>
            <p:spPr>
              <a:xfrm>
                <a:off x="6765600" y="2122200"/>
                <a:ext cx="73525" cy="73250"/>
              </a:xfrm>
              <a:custGeom>
                <a:avLst/>
                <a:gdLst/>
                <a:ahLst/>
                <a:cxnLst/>
                <a:rect l="l" t="t" r="r" b="b"/>
                <a:pathLst>
                  <a:path w="2941" h="2930" extrusionOk="0">
                    <a:moveTo>
                      <a:pt x="1465" y="358"/>
                    </a:moveTo>
                    <a:cubicBezTo>
                      <a:pt x="1905" y="358"/>
                      <a:pt x="2286" y="619"/>
                      <a:pt x="2465" y="977"/>
                    </a:cubicBezTo>
                    <a:cubicBezTo>
                      <a:pt x="2215" y="977"/>
                      <a:pt x="1953" y="893"/>
                      <a:pt x="1750" y="739"/>
                    </a:cubicBezTo>
                    <a:cubicBezTo>
                      <a:pt x="1715" y="703"/>
                      <a:pt x="1655" y="691"/>
                      <a:pt x="1608" y="691"/>
                    </a:cubicBezTo>
                    <a:cubicBezTo>
                      <a:pt x="1560" y="703"/>
                      <a:pt x="1512" y="727"/>
                      <a:pt x="1488" y="762"/>
                    </a:cubicBezTo>
                    <a:cubicBezTo>
                      <a:pt x="1281" y="1049"/>
                      <a:pt x="959" y="1212"/>
                      <a:pt x="618" y="1212"/>
                    </a:cubicBezTo>
                    <a:cubicBezTo>
                      <a:pt x="547" y="1212"/>
                      <a:pt x="476" y="1205"/>
                      <a:pt x="405" y="1191"/>
                    </a:cubicBezTo>
                    <a:cubicBezTo>
                      <a:pt x="524" y="715"/>
                      <a:pt x="953" y="358"/>
                      <a:pt x="1465" y="358"/>
                    </a:cubicBezTo>
                    <a:close/>
                    <a:moveTo>
                      <a:pt x="1667" y="1120"/>
                    </a:moveTo>
                    <a:cubicBezTo>
                      <a:pt x="1889" y="1261"/>
                      <a:pt x="2145" y="1342"/>
                      <a:pt x="2413" y="1342"/>
                    </a:cubicBezTo>
                    <a:cubicBezTo>
                      <a:pt x="2462" y="1342"/>
                      <a:pt x="2511" y="1339"/>
                      <a:pt x="2560" y="1334"/>
                    </a:cubicBezTo>
                    <a:cubicBezTo>
                      <a:pt x="2572" y="1381"/>
                      <a:pt x="2572" y="1417"/>
                      <a:pt x="2572" y="1465"/>
                    </a:cubicBezTo>
                    <a:cubicBezTo>
                      <a:pt x="2572" y="2072"/>
                      <a:pt x="2072" y="2560"/>
                      <a:pt x="1465" y="2560"/>
                    </a:cubicBezTo>
                    <a:cubicBezTo>
                      <a:pt x="893" y="2560"/>
                      <a:pt x="417" y="2120"/>
                      <a:pt x="369" y="1560"/>
                    </a:cubicBezTo>
                    <a:lnTo>
                      <a:pt x="369" y="1560"/>
                    </a:lnTo>
                    <a:cubicBezTo>
                      <a:pt x="444" y="1571"/>
                      <a:pt x="518" y="1576"/>
                      <a:pt x="592" y="1576"/>
                    </a:cubicBezTo>
                    <a:cubicBezTo>
                      <a:pt x="1000" y="1576"/>
                      <a:pt x="1385" y="1412"/>
                      <a:pt x="1667" y="1120"/>
                    </a:cubicBezTo>
                    <a:close/>
                    <a:moveTo>
                      <a:pt x="1465" y="0"/>
                    </a:moveTo>
                    <a:cubicBezTo>
                      <a:pt x="655" y="0"/>
                      <a:pt x="0" y="655"/>
                      <a:pt x="0" y="1465"/>
                    </a:cubicBezTo>
                    <a:cubicBezTo>
                      <a:pt x="0" y="2274"/>
                      <a:pt x="655" y="2929"/>
                      <a:pt x="1465" y="2929"/>
                    </a:cubicBezTo>
                    <a:cubicBezTo>
                      <a:pt x="2274" y="2929"/>
                      <a:pt x="2941" y="2274"/>
                      <a:pt x="2941" y="1465"/>
                    </a:cubicBezTo>
                    <a:cubicBezTo>
                      <a:pt x="2941" y="655"/>
                      <a:pt x="2274" y="0"/>
                      <a:pt x="1465"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171"/>
              <p:cNvSpPr/>
              <p:nvPr/>
            </p:nvSpPr>
            <p:spPr>
              <a:xfrm>
                <a:off x="7077525" y="2122200"/>
                <a:ext cx="73550" cy="73250"/>
              </a:xfrm>
              <a:custGeom>
                <a:avLst/>
                <a:gdLst/>
                <a:ahLst/>
                <a:cxnLst/>
                <a:rect l="l" t="t" r="r" b="b"/>
                <a:pathLst>
                  <a:path w="2942" h="2930" extrusionOk="0">
                    <a:moveTo>
                      <a:pt x="1477" y="358"/>
                    </a:moveTo>
                    <a:cubicBezTo>
                      <a:pt x="1906" y="358"/>
                      <a:pt x="2287" y="619"/>
                      <a:pt x="2466" y="977"/>
                    </a:cubicBezTo>
                    <a:cubicBezTo>
                      <a:pt x="2215" y="977"/>
                      <a:pt x="1954" y="893"/>
                      <a:pt x="1751" y="739"/>
                    </a:cubicBezTo>
                    <a:cubicBezTo>
                      <a:pt x="1715" y="703"/>
                      <a:pt x="1656" y="691"/>
                      <a:pt x="1608" y="691"/>
                    </a:cubicBezTo>
                    <a:cubicBezTo>
                      <a:pt x="1561" y="703"/>
                      <a:pt x="1525" y="727"/>
                      <a:pt x="1489" y="762"/>
                    </a:cubicBezTo>
                    <a:cubicBezTo>
                      <a:pt x="1282" y="1049"/>
                      <a:pt x="960" y="1212"/>
                      <a:pt x="618" y="1212"/>
                    </a:cubicBezTo>
                    <a:cubicBezTo>
                      <a:pt x="548" y="1212"/>
                      <a:pt x="477" y="1205"/>
                      <a:pt x="406" y="1191"/>
                    </a:cubicBezTo>
                    <a:cubicBezTo>
                      <a:pt x="525" y="715"/>
                      <a:pt x="953" y="358"/>
                      <a:pt x="1477" y="358"/>
                    </a:cubicBezTo>
                    <a:close/>
                    <a:moveTo>
                      <a:pt x="1668" y="1120"/>
                    </a:moveTo>
                    <a:cubicBezTo>
                      <a:pt x="1890" y="1261"/>
                      <a:pt x="2145" y="1342"/>
                      <a:pt x="2421" y="1342"/>
                    </a:cubicBezTo>
                    <a:cubicBezTo>
                      <a:pt x="2471" y="1342"/>
                      <a:pt x="2521" y="1339"/>
                      <a:pt x="2573" y="1334"/>
                    </a:cubicBezTo>
                    <a:cubicBezTo>
                      <a:pt x="2573" y="1381"/>
                      <a:pt x="2573" y="1417"/>
                      <a:pt x="2573" y="1465"/>
                    </a:cubicBezTo>
                    <a:cubicBezTo>
                      <a:pt x="2573" y="2072"/>
                      <a:pt x="2085" y="2560"/>
                      <a:pt x="1477" y="2560"/>
                    </a:cubicBezTo>
                    <a:cubicBezTo>
                      <a:pt x="894" y="2560"/>
                      <a:pt x="418" y="2120"/>
                      <a:pt x="370" y="1560"/>
                    </a:cubicBezTo>
                    <a:lnTo>
                      <a:pt x="370" y="1560"/>
                    </a:lnTo>
                    <a:cubicBezTo>
                      <a:pt x="445" y="1571"/>
                      <a:pt x="519" y="1576"/>
                      <a:pt x="593" y="1576"/>
                    </a:cubicBezTo>
                    <a:cubicBezTo>
                      <a:pt x="1000" y="1576"/>
                      <a:pt x="1385" y="1412"/>
                      <a:pt x="1668" y="1120"/>
                    </a:cubicBezTo>
                    <a:close/>
                    <a:moveTo>
                      <a:pt x="1477" y="0"/>
                    </a:moveTo>
                    <a:cubicBezTo>
                      <a:pt x="668" y="0"/>
                      <a:pt x="1" y="655"/>
                      <a:pt x="1" y="1465"/>
                    </a:cubicBezTo>
                    <a:cubicBezTo>
                      <a:pt x="1" y="2274"/>
                      <a:pt x="668" y="2929"/>
                      <a:pt x="1477" y="2929"/>
                    </a:cubicBezTo>
                    <a:cubicBezTo>
                      <a:pt x="2275" y="2929"/>
                      <a:pt x="2942" y="2274"/>
                      <a:pt x="2942" y="1465"/>
                    </a:cubicBezTo>
                    <a:cubicBezTo>
                      <a:pt x="2942" y="655"/>
                      <a:pt x="2275" y="0"/>
                      <a:pt x="147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171"/>
              <p:cNvSpPr/>
              <p:nvPr/>
            </p:nvSpPr>
            <p:spPr>
              <a:xfrm>
                <a:off x="7052225" y="2202275"/>
                <a:ext cx="126525" cy="63425"/>
              </a:xfrm>
              <a:custGeom>
                <a:avLst/>
                <a:gdLst/>
                <a:ahLst/>
                <a:cxnLst/>
                <a:rect l="l" t="t" r="r" b="b"/>
                <a:pathLst>
                  <a:path w="5061" h="2537" extrusionOk="0">
                    <a:moveTo>
                      <a:pt x="1525" y="0"/>
                    </a:moveTo>
                    <a:cubicBezTo>
                      <a:pt x="680" y="0"/>
                      <a:pt x="1" y="655"/>
                      <a:pt x="1" y="1512"/>
                    </a:cubicBezTo>
                    <a:lnTo>
                      <a:pt x="1" y="2358"/>
                    </a:lnTo>
                    <a:cubicBezTo>
                      <a:pt x="1" y="2453"/>
                      <a:pt x="49" y="2536"/>
                      <a:pt x="156" y="2536"/>
                    </a:cubicBezTo>
                    <a:cubicBezTo>
                      <a:pt x="251" y="2536"/>
                      <a:pt x="299" y="2453"/>
                      <a:pt x="299" y="2358"/>
                    </a:cubicBezTo>
                    <a:lnTo>
                      <a:pt x="299" y="1512"/>
                    </a:lnTo>
                    <a:cubicBezTo>
                      <a:pt x="299" y="857"/>
                      <a:pt x="870" y="298"/>
                      <a:pt x="1525" y="298"/>
                    </a:cubicBezTo>
                    <a:lnTo>
                      <a:pt x="3501" y="298"/>
                    </a:lnTo>
                    <a:cubicBezTo>
                      <a:pt x="4156" y="298"/>
                      <a:pt x="4763" y="857"/>
                      <a:pt x="4763" y="1512"/>
                    </a:cubicBezTo>
                    <a:lnTo>
                      <a:pt x="4763" y="2358"/>
                    </a:lnTo>
                    <a:cubicBezTo>
                      <a:pt x="4763" y="2453"/>
                      <a:pt x="4811" y="2536"/>
                      <a:pt x="4918" y="2536"/>
                    </a:cubicBezTo>
                    <a:cubicBezTo>
                      <a:pt x="5013" y="2536"/>
                      <a:pt x="5061" y="2453"/>
                      <a:pt x="5061" y="2358"/>
                    </a:cubicBezTo>
                    <a:lnTo>
                      <a:pt x="5061" y="1512"/>
                    </a:lnTo>
                    <a:cubicBezTo>
                      <a:pt x="5061" y="655"/>
                      <a:pt x="4359" y="0"/>
                      <a:pt x="3501"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171"/>
              <p:cNvSpPr/>
              <p:nvPr/>
            </p:nvSpPr>
            <p:spPr>
              <a:xfrm>
                <a:off x="6888525" y="2202275"/>
                <a:ext cx="126525" cy="63425"/>
              </a:xfrm>
              <a:custGeom>
                <a:avLst/>
                <a:gdLst/>
                <a:ahLst/>
                <a:cxnLst/>
                <a:rect l="l" t="t" r="r" b="b"/>
                <a:pathLst>
                  <a:path w="5061" h="2537" extrusionOk="0">
                    <a:moveTo>
                      <a:pt x="1596" y="0"/>
                    </a:moveTo>
                    <a:cubicBezTo>
                      <a:pt x="739" y="0"/>
                      <a:pt x="0" y="655"/>
                      <a:pt x="0" y="1512"/>
                    </a:cubicBezTo>
                    <a:lnTo>
                      <a:pt x="0" y="2358"/>
                    </a:lnTo>
                    <a:cubicBezTo>
                      <a:pt x="0" y="2453"/>
                      <a:pt x="120" y="2536"/>
                      <a:pt x="227" y="2536"/>
                    </a:cubicBezTo>
                    <a:cubicBezTo>
                      <a:pt x="322" y="2536"/>
                      <a:pt x="453" y="2453"/>
                      <a:pt x="453" y="2358"/>
                    </a:cubicBezTo>
                    <a:lnTo>
                      <a:pt x="453" y="1512"/>
                    </a:lnTo>
                    <a:cubicBezTo>
                      <a:pt x="453" y="857"/>
                      <a:pt x="941" y="298"/>
                      <a:pt x="1596" y="298"/>
                    </a:cubicBezTo>
                    <a:lnTo>
                      <a:pt x="3572" y="298"/>
                    </a:lnTo>
                    <a:cubicBezTo>
                      <a:pt x="4227" y="298"/>
                      <a:pt x="4763" y="857"/>
                      <a:pt x="4763" y="1512"/>
                    </a:cubicBezTo>
                    <a:lnTo>
                      <a:pt x="4763" y="2358"/>
                    </a:lnTo>
                    <a:cubicBezTo>
                      <a:pt x="4763" y="2453"/>
                      <a:pt x="4811" y="2536"/>
                      <a:pt x="4918" y="2536"/>
                    </a:cubicBezTo>
                    <a:cubicBezTo>
                      <a:pt x="5013" y="2536"/>
                      <a:pt x="5061" y="2453"/>
                      <a:pt x="5061" y="2358"/>
                    </a:cubicBezTo>
                    <a:lnTo>
                      <a:pt x="5061" y="1512"/>
                    </a:lnTo>
                    <a:cubicBezTo>
                      <a:pt x="5061" y="655"/>
                      <a:pt x="4430" y="0"/>
                      <a:pt x="3572"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171"/>
              <p:cNvSpPr/>
              <p:nvPr/>
            </p:nvSpPr>
            <p:spPr>
              <a:xfrm>
                <a:off x="6915600" y="2122200"/>
                <a:ext cx="73250" cy="73250"/>
              </a:xfrm>
              <a:custGeom>
                <a:avLst/>
                <a:gdLst/>
                <a:ahLst/>
                <a:cxnLst/>
                <a:rect l="l" t="t" r="r" b="b"/>
                <a:pathLst>
                  <a:path w="2930" h="2930" extrusionOk="0">
                    <a:moveTo>
                      <a:pt x="1465" y="358"/>
                    </a:moveTo>
                    <a:cubicBezTo>
                      <a:pt x="1906" y="358"/>
                      <a:pt x="2275" y="619"/>
                      <a:pt x="2454" y="977"/>
                    </a:cubicBezTo>
                    <a:cubicBezTo>
                      <a:pt x="2192" y="977"/>
                      <a:pt x="1954" y="905"/>
                      <a:pt x="1751" y="739"/>
                    </a:cubicBezTo>
                    <a:cubicBezTo>
                      <a:pt x="1715" y="703"/>
                      <a:pt x="1656" y="691"/>
                      <a:pt x="1608" y="691"/>
                    </a:cubicBezTo>
                    <a:cubicBezTo>
                      <a:pt x="1561" y="703"/>
                      <a:pt x="1513" y="727"/>
                      <a:pt x="1489" y="762"/>
                    </a:cubicBezTo>
                    <a:cubicBezTo>
                      <a:pt x="1280" y="1041"/>
                      <a:pt x="955" y="1211"/>
                      <a:pt x="604" y="1211"/>
                    </a:cubicBezTo>
                    <a:cubicBezTo>
                      <a:pt x="535" y="1211"/>
                      <a:pt x="464" y="1205"/>
                      <a:pt x="394" y="1191"/>
                    </a:cubicBezTo>
                    <a:cubicBezTo>
                      <a:pt x="525" y="715"/>
                      <a:pt x="953" y="358"/>
                      <a:pt x="1465" y="358"/>
                    </a:cubicBezTo>
                    <a:close/>
                    <a:moveTo>
                      <a:pt x="1668" y="1120"/>
                    </a:moveTo>
                    <a:cubicBezTo>
                      <a:pt x="1890" y="1261"/>
                      <a:pt x="2145" y="1342"/>
                      <a:pt x="2414" y="1342"/>
                    </a:cubicBezTo>
                    <a:cubicBezTo>
                      <a:pt x="2462" y="1342"/>
                      <a:pt x="2511" y="1339"/>
                      <a:pt x="2561" y="1334"/>
                    </a:cubicBezTo>
                    <a:cubicBezTo>
                      <a:pt x="2573" y="1381"/>
                      <a:pt x="2573" y="1417"/>
                      <a:pt x="2573" y="1465"/>
                    </a:cubicBezTo>
                    <a:cubicBezTo>
                      <a:pt x="2573" y="2072"/>
                      <a:pt x="2073" y="2560"/>
                      <a:pt x="1465" y="2560"/>
                    </a:cubicBezTo>
                    <a:cubicBezTo>
                      <a:pt x="894" y="2560"/>
                      <a:pt x="418" y="2120"/>
                      <a:pt x="370" y="1560"/>
                    </a:cubicBezTo>
                    <a:lnTo>
                      <a:pt x="370" y="1560"/>
                    </a:lnTo>
                    <a:cubicBezTo>
                      <a:pt x="443" y="1571"/>
                      <a:pt x="516" y="1576"/>
                      <a:pt x="589" y="1576"/>
                    </a:cubicBezTo>
                    <a:cubicBezTo>
                      <a:pt x="992" y="1576"/>
                      <a:pt x="1385" y="1412"/>
                      <a:pt x="1668" y="1120"/>
                    </a:cubicBezTo>
                    <a:close/>
                    <a:moveTo>
                      <a:pt x="1465" y="0"/>
                    </a:moveTo>
                    <a:cubicBezTo>
                      <a:pt x="656" y="0"/>
                      <a:pt x="1" y="655"/>
                      <a:pt x="1" y="1465"/>
                    </a:cubicBezTo>
                    <a:cubicBezTo>
                      <a:pt x="1" y="2274"/>
                      <a:pt x="656" y="2929"/>
                      <a:pt x="1465" y="2929"/>
                    </a:cubicBezTo>
                    <a:cubicBezTo>
                      <a:pt x="2275" y="2929"/>
                      <a:pt x="2930" y="2274"/>
                      <a:pt x="2930" y="1465"/>
                    </a:cubicBezTo>
                    <a:cubicBezTo>
                      <a:pt x="2930" y="1346"/>
                      <a:pt x="2918" y="1227"/>
                      <a:pt x="2894" y="1108"/>
                    </a:cubicBezTo>
                    <a:cubicBezTo>
                      <a:pt x="2894" y="1108"/>
                      <a:pt x="2894" y="1108"/>
                      <a:pt x="2894" y="1096"/>
                    </a:cubicBezTo>
                    <a:cubicBezTo>
                      <a:pt x="2882" y="1084"/>
                      <a:pt x="2882" y="1072"/>
                      <a:pt x="2882" y="1060"/>
                    </a:cubicBezTo>
                    <a:cubicBezTo>
                      <a:pt x="2704" y="453"/>
                      <a:pt x="2144" y="0"/>
                      <a:pt x="1465"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89" name="Google Shape;1089;p171"/>
            <p:cNvSpPr/>
            <p:nvPr/>
          </p:nvSpPr>
          <p:spPr>
            <a:xfrm>
              <a:off x="6518825" y="1583475"/>
              <a:ext cx="900150" cy="856350"/>
            </a:xfrm>
            <a:custGeom>
              <a:avLst/>
              <a:gdLst/>
              <a:ahLst/>
              <a:cxnLst/>
              <a:rect l="l" t="t" r="r" b="b"/>
              <a:pathLst>
                <a:path w="36006" h="34254" extrusionOk="0">
                  <a:moveTo>
                    <a:pt x="17224" y="0"/>
                  </a:moveTo>
                  <a:cubicBezTo>
                    <a:pt x="12720" y="0"/>
                    <a:pt x="8225" y="1761"/>
                    <a:pt x="4871" y="5262"/>
                  </a:cubicBezTo>
                  <a:cubicBezTo>
                    <a:pt x="1692" y="8560"/>
                    <a:pt x="1" y="12905"/>
                    <a:pt x="96" y="17477"/>
                  </a:cubicBezTo>
                  <a:cubicBezTo>
                    <a:pt x="191" y="22061"/>
                    <a:pt x="2061" y="26324"/>
                    <a:pt x="5359" y="29491"/>
                  </a:cubicBezTo>
                  <a:cubicBezTo>
                    <a:pt x="8633" y="32634"/>
                    <a:pt x="12931" y="34253"/>
                    <a:pt x="17253" y="34253"/>
                  </a:cubicBezTo>
                  <a:cubicBezTo>
                    <a:pt x="20611" y="34253"/>
                    <a:pt x="23980" y="33277"/>
                    <a:pt x="26885" y="31289"/>
                  </a:cubicBezTo>
                  <a:lnTo>
                    <a:pt x="26707" y="31015"/>
                  </a:lnTo>
                  <a:cubicBezTo>
                    <a:pt x="23853" y="32968"/>
                    <a:pt x="20548" y="33925"/>
                    <a:pt x="17255" y="33925"/>
                  </a:cubicBezTo>
                  <a:cubicBezTo>
                    <a:pt x="13018" y="33925"/>
                    <a:pt x="8800" y="32341"/>
                    <a:pt x="5585" y="29253"/>
                  </a:cubicBezTo>
                  <a:cubicBezTo>
                    <a:pt x="2346" y="26145"/>
                    <a:pt x="513" y="21966"/>
                    <a:pt x="418" y="17477"/>
                  </a:cubicBezTo>
                  <a:cubicBezTo>
                    <a:pt x="334" y="12989"/>
                    <a:pt x="1989" y="8726"/>
                    <a:pt x="5097" y="5488"/>
                  </a:cubicBezTo>
                  <a:cubicBezTo>
                    <a:pt x="8398" y="2053"/>
                    <a:pt x="12812" y="324"/>
                    <a:pt x="17233" y="324"/>
                  </a:cubicBezTo>
                  <a:cubicBezTo>
                    <a:pt x="21423" y="324"/>
                    <a:pt x="25618" y="1877"/>
                    <a:pt x="28874" y="5000"/>
                  </a:cubicBezTo>
                  <a:cubicBezTo>
                    <a:pt x="34410" y="10322"/>
                    <a:pt x="35648" y="18692"/>
                    <a:pt x="31886" y="25371"/>
                  </a:cubicBezTo>
                  <a:lnTo>
                    <a:pt x="32172" y="25526"/>
                  </a:lnTo>
                  <a:cubicBezTo>
                    <a:pt x="36005" y="18728"/>
                    <a:pt x="34743" y="10191"/>
                    <a:pt x="29100" y="4773"/>
                  </a:cubicBezTo>
                  <a:cubicBezTo>
                    <a:pt x="25778" y="1585"/>
                    <a:pt x="21497" y="0"/>
                    <a:pt x="17224" y="0"/>
                  </a:cubicBezTo>
                  <a:close/>
                </a:path>
              </a:pathLst>
            </a:custGeom>
            <a:solidFill>
              <a:srgbClr val="BA0C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0" name="Google Shape;1090;p171"/>
          <p:cNvGrpSpPr/>
          <p:nvPr/>
        </p:nvGrpSpPr>
        <p:grpSpPr>
          <a:xfrm>
            <a:off x="4262200" y="789125"/>
            <a:ext cx="954300" cy="1171600"/>
            <a:chOff x="4903750" y="1531650"/>
            <a:chExt cx="954300" cy="1171600"/>
          </a:xfrm>
        </p:grpSpPr>
        <p:sp>
          <p:nvSpPr>
            <p:cNvPr id="1091" name="Google Shape;1091;p171"/>
            <p:cNvSpPr/>
            <p:nvPr/>
          </p:nvSpPr>
          <p:spPr>
            <a:xfrm>
              <a:off x="4903750" y="1531650"/>
              <a:ext cx="954300" cy="954000"/>
            </a:xfrm>
            <a:custGeom>
              <a:avLst/>
              <a:gdLst/>
              <a:ahLst/>
              <a:cxnLst/>
              <a:rect l="l" t="t" r="r" b="b"/>
              <a:pathLst>
                <a:path w="38172" h="38160" extrusionOk="0">
                  <a:moveTo>
                    <a:pt x="19086" y="0"/>
                  </a:moveTo>
                  <a:cubicBezTo>
                    <a:pt x="13050" y="0"/>
                    <a:pt x="7490" y="2763"/>
                    <a:pt x="3846" y="7597"/>
                  </a:cubicBezTo>
                  <a:cubicBezTo>
                    <a:pt x="3727" y="7763"/>
                    <a:pt x="3751" y="8001"/>
                    <a:pt x="3930" y="8120"/>
                  </a:cubicBezTo>
                  <a:cubicBezTo>
                    <a:pt x="3998" y="8174"/>
                    <a:pt x="4079" y="8200"/>
                    <a:pt x="4159" y="8200"/>
                  </a:cubicBezTo>
                  <a:cubicBezTo>
                    <a:pt x="4274" y="8200"/>
                    <a:pt x="4388" y="8147"/>
                    <a:pt x="4465" y="8049"/>
                  </a:cubicBezTo>
                  <a:cubicBezTo>
                    <a:pt x="7954" y="3417"/>
                    <a:pt x="13288" y="762"/>
                    <a:pt x="19086" y="762"/>
                  </a:cubicBezTo>
                  <a:cubicBezTo>
                    <a:pt x="29183" y="762"/>
                    <a:pt x="37410" y="8978"/>
                    <a:pt x="37410" y="19074"/>
                  </a:cubicBezTo>
                  <a:cubicBezTo>
                    <a:pt x="37410" y="29183"/>
                    <a:pt x="29183" y="37398"/>
                    <a:pt x="19086" y="37398"/>
                  </a:cubicBezTo>
                  <a:cubicBezTo>
                    <a:pt x="8990" y="37398"/>
                    <a:pt x="774" y="29183"/>
                    <a:pt x="774" y="19074"/>
                  </a:cubicBezTo>
                  <a:cubicBezTo>
                    <a:pt x="774" y="18872"/>
                    <a:pt x="596" y="18693"/>
                    <a:pt x="382" y="18693"/>
                  </a:cubicBezTo>
                  <a:cubicBezTo>
                    <a:pt x="179" y="18693"/>
                    <a:pt x="1" y="18872"/>
                    <a:pt x="1" y="19074"/>
                  </a:cubicBezTo>
                  <a:cubicBezTo>
                    <a:pt x="1" y="29599"/>
                    <a:pt x="8561" y="38160"/>
                    <a:pt x="19086" y="38160"/>
                  </a:cubicBezTo>
                  <a:cubicBezTo>
                    <a:pt x="29611" y="38160"/>
                    <a:pt x="38172" y="29599"/>
                    <a:pt x="38172" y="19074"/>
                  </a:cubicBezTo>
                  <a:cubicBezTo>
                    <a:pt x="38172" y="8561"/>
                    <a:pt x="29611" y="0"/>
                    <a:pt x="19086" y="0"/>
                  </a:cubicBezTo>
                  <a:close/>
                </a:path>
              </a:pathLst>
            </a:custGeom>
            <a:solidFill>
              <a:srgbClr val="002F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171"/>
            <p:cNvSpPr/>
            <p:nvPr/>
          </p:nvSpPr>
          <p:spPr>
            <a:xfrm>
              <a:off x="5371375" y="2466575"/>
              <a:ext cx="19075" cy="236675"/>
            </a:xfrm>
            <a:custGeom>
              <a:avLst/>
              <a:gdLst/>
              <a:ahLst/>
              <a:cxnLst/>
              <a:rect l="l" t="t" r="r" b="b"/>
              <a:pathLst>
                <a:path w="763" h="9467" extrusionOk="0">
                  <a:moveTo>
                    <a:pt x="381" y="1"/>
                  </a:moveTo>
                  <a:cubicBezTo>
                    <a:pt x="167" y="1"/>
                    <a:pt x="0" y="168"/>
                    <a:pt x="0" y="382"/>
                  </a:cubicBezTo>
                  <a:lnTo>
                    <a:pt x="0" y="9085"/>
                  </a:lnTo>
                  <a:cubicBezTo>
                    <a:pt x="0" y="9300"/>
                    <a:pt x="167" y="9466"/>
                    <a:pt x="381" y="9466"/>
                  </a:cubicBezTo>
                  <a:cubicBezTo>
                    <a:pt x="596" y="9466"/>
                    <a:pt x="762" y="9300"/>
                    <a:pt x="762" y="9085"/>
                  </a:cubicBezTo>
                  <a:lnTo>
                    <a:pt x="762" y="382"/>
                  </a:lnTo>
                  <a:cubicBezTo>
                    <a:pt x="762" y="168"/>
                    <a:pt x="596" y="1"/>
                    <a:pt x="381" y="1"/>
                  </a:cubicBezTo>
                  <a:close/>
                </a:path>
              </a:pathLst>
            </a:custGeom>
            <a:solidFill>
              <a:srgbClr val="002F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93" name="Google Shape;1093;p171"/>
            <p:cNvGrpSpPr/>
            <p:nvPr/>
          </p:nvGrpSpPr>
          <p:grpSpPr>
            <a:xfrm>
              <a:off x="5135925" y="1759650"/>
              <a:ext cx="487575" cy="505750"/>
              <a:chOff x="5135925" y="1759650"/>
              <a:chExt cx="487575" cy="505750"/>
            </a:xfrm>
          </p:grpSpPr>
          <p:sp>
            <p:nvSpPr>
              <p:cNvPr id="1094" name="Google Shape;1094;p171"/>
              <p:cNvSpPr/>
              <p:nvPr/>
            </p:nvSpPr>
            <p:spPr>
              <a:xfrm>
                <a:off x="5135925" y="1759650"/>
                <a:ext cx="487575" cy="505750"/>
              </a:xfrm>
              <a:custGeom>
                <a:avLst/>
                <a:gdLst/>
                <a:ahLst/>
                <a:cxnLst/>
                <a:rect l="l" t="t" r="r" b="b"/>
                <a:pathLst>
                  <a:path w="19503" h="20230" extrusionOk="0">
                    <a:moveTo>
                      <a:pt x="19062" y="298"/>
                    </a:moveTo>
                    <a:lnTo>
                      <a:pt x="19062" y="6847"/>
                    </a:lnTo>
                    <a:lnTo>
                      <a:pt x="14490" y="6847"/>
                    </a:lnTo>
                    <a:cubicBezTo>
                      <a:pt x="14455" y="6847"/>
                      <a:pt x="14431" y="6859"/>
                      <a:pt x="14407" y="6870"/>
                    </a:cubicBezTo>
                    <a:lnTo>
                      <a:pt x="10728" y="9442"/>
                    </a:lnTo>
                    <a:lnTo>
                      <a:pt x="10728" y="7013"/>
                    </a:lnTo>
                    <a:cubicBezTo>
                      <a:pt x="10728" y="6918"/>
                      <a:pt x="10621" y="6835"/>
                      <a:pt x="10537" y="6835"/>
                    </a:cubicBezTo>
                    <a:lnTo>
                      <a:pt x="9085" y="6835"/>
                    </a:lnTo>
                    <a:lnTo>
                      <a:pt x="9085" y="298"/>
                    </a:lnTo>
                    <a:close/>
                    <a:moveTo>
                      <a:pt x="10430" y="7144"/>
                    </a:moveTo>
                    <a:lnTo>
                      <a:pt x="10430" y="9752"/>
                    </a:lnTo>
                    <a:cubicBezTo>
                      <a:pt x="10430" y="9811"/>
                      <a:pt x="10430" y="9871"/>
                      <a:pt x="10490" y="9907"/>
                    </a:cubicBezTo>
                    <a:cubicBezTo>
                      <a:pt x="10514" y="9918"/>
                      <a:pt x="10526" y="9918"/>
                      <a:pt x="10549" y="9918"/>
                    </a:cubicBezTo>
                    <a:cubicBezTo>
                      <a:pt x="10585" y="9918"/>
                      <a:pt x="10609" y="9907"/>
                      <a:pt x="10633" y="9895"/>
                    </a:cubicBezTo>
                    <a:lnTo>
                      <a:pt x="12538" y="8573"/>
                    </a:lnTo>
                    <a:cubicBezTo>
                      <a:pt x="12943" y="9145"/>
                      <a:pt x="13145" y="9799"/>
                      <a:pt x="13145" y="10502"/>
                    </a:cubicBezTo>
                    <a:cubicBezTo>
                      <a:pt x="13145" y="12347"/>
                      <a:pt x="11645" y="13847"/>
                      <a:pt x="9799" y="13847"/>
                    </a:cubicBezTo>
                    <a:cubicBezTo>
                      <a:pt x="7954" y="13847"/>
                      <a:pt x="6454" y="12324"/>
                      <a:pt x="6454" y="10478"/>
                    </a:cubicBezTo>
                    <a:cubicBezTo>
                      <a:pt x="6454" y="8799"/>
                      <a:pt x="7716" y="7442"/>
                      <a:pt x="9383" y="7144"/>
                    </a:cubicBezTo>
                    <a:close/>
                    <a:moveTo>
                      <a:pt x="5573" y="2084"/>
                    </a:moveTo>
                    <a:lnTo>
                      <a:pt x="7144" y="4061"/>
                    </a:lnTo>
                    <a:cubicBezTo>
                      <a:pt x="7180" y="4105"/>
                      <a:pt x="7228" y="4129"/>
                      <a:pt x="7280" y="4129"/>
                    </a:cubicBezTo>
                    <a:cubicBezTo>
                      <a:pt x="7298" y="4129"/>
                      <a:pt x="7316" y="4126"/>
                      <a:pt x="7335" y="4120"/>
                    </a:cubicBezTo>
                    <a:cubicBezTo>
                      <a:pt x="7799" y="3942"/>
                      <a:pt x="8263" y="3811"/>
                      <a:pt x="8740" y="3739"/>
                    </a:cubicBezTo>
                    <a:cubicBezTo>
                      <a:pt x="8763" y="3739"/>
                      <a:pt x="8787" y="3727"/>
                      <a:pt x="8787" y="3727"/>
                    </a:cubicBezTo>
                    <a:lnTo>
                      <a:pt x="8787" y="6966"/>
                    </a:lnTo>
                    <a:cubicBezTo>
                      <a:pt x="7299" y="7406"/>
                      <a:pt x="6120" y="8835"/>
                      <a:pt x="6120" y="10502"/>
                    </a:cubicBezTo>
                    <a:cubicBezTo>
                      <a:pt x="6120" y="12526"/>
                      <a:pt x="7775" y="14181"/>
                      <a:pt x="9799" y="14181"/>
                    </a:cubicBezTo>
                    <a:cubicBezTo>
                      <a:pt x="11823" y="14181"/>
                      <a:pt x="13478" y="12526"/>
                      <a:pt x="13478" y="10502"/>
                    </a:cubicBezTo>
                    <a:cubicBezTo>
                      <a:pt x="13478" y="9740"/>
                      <a:pt x="13240" y="8990"/>
                      <a:pt x="12812" y="8359"/>
                    </a:cubicBezTo>
                    <a:lnTo>
                      <a:pt x="14538" y="7132"/>
                    </a:lnTo>
                    <a:lnTo>
                      <a:pt x="17074" y="7132"/>
                    </a:lnTo>
                    <a:lnTo>
                      <a:pt x="16241" y="7823"/>
                    </a:lnTo>
                    <a:cubicBezTo>
                      <a:pt x="16181" y="7871"/>
                      <a:pt x="16157" y="7954"/>
                      <a:pt x="16181" y="8025"/>
                    </a:cubicBezTo>
                    <a:cubicBezTo>
                      <a:pt x="16360" y="8478"/>
                      <a:pt x="16491" y="8954"/>
                      <a:pt x="16562" y="9442"/>
                    </a:cubicBezTo>
                    <a:cubicBezTo>
                      <a:pt x="16574" y="9514"/>
                      <a:pt x="16633" y="9561"/>
                      <a:pt x="16705" y="9573"/>
                    </a:cubicBezTo>
                    <a:lnTo>
                      <a:pt x="19205" y="9954"/>
                    </a:lnTo>
                    <a:lnTo>
                      <a:pt x="19205" y="11050"/>
                    </a:lnTo>
                    <a:lnTo>
                      <a:pt x="16705" y="11419"/>
                    </a:lnTo>
                    <a:cubicBezTo>
                      <a:pt x="16633" y="11431"/>
                      <a:pt x="16574" y="11490"/>
                      <a:pt x="16562" y="11562"/>
                    </a:cubicBezTo>
                    <a:cubicBezTo>
                      <a:pt x="16491" y="12038"/>
                      <a:pt x="16360" y="12514"/>
                      <a:pt x="16181" y="12966"/>
                    </a:cubicBezTo>
                    <a:cubicBezTo>
                      <a:pt x="16157" y="13038"/>
                      <a:pt x="16181" y="13109"/>
                      <a:pt x="16241" y="13157"/>
                    </a:cubicBezTo>
                    <a:lnTo>
                      <a:pt x="18217" y="14729"/>
                    </a:lnTo>
                    <a:lnTo>
                      <a:pt x="17669" y="15669"/>
                    </a:lnTo>
                    <a:lnTo>
                      <a:pt x="15312" y="14752"/>
                    </a:lnTo>
                    <a:cubicBezTo>
                      <a:pt x="15293" y="14741"/>
                      <a:pt x="15271" y="14736"/>
                      <a:pt x="15249" y="14736"/>
                    </a:cubicBezTo>
                    <a:cubicBezTo>
                      <a:pt x="15203" y="14736"/>
                      <a:pt x="15154" y="14760"/>
                      <a:pt x="15121" y="14800"/>
                    </a:cubicBezTo>
                    <a:cubicBezTo>
                      <a:pt x="14824" y="15181"/>
                      <a:pt x="14467" y="15526"/>
                      <a:pt x="14097" y="15824"/>
                    </a:cubicBezTo>
                    <a:cubicBezTo>
                      <a:pt x="14038" y="15872"/>
                      <a:pt x="14014" y="15943"/>
                      <a:pt x="14050" y="16014"/>
                    </a:cubicBezTo>
                    <a:lnTo>
                      <a:pt x="14979" y="18372"/>
                    </a:lnTo>
                    <a:lnTo>
                      <a:pt x="14038" y="18920"/>
                    </a:lnTo>
                    <a:lnTo>
                      <a:pt x="12454" y="16943"/>
                    </a:lnTo>
                    <a:cubicBezTo>
                      <a:pt x="12419" y="16899"/>
                      <a:pt x="12371" y="16874"/>
                      <a:pt x="12319" y="16874"/>
                    </a:cubicBezTo>
                    <a:cubicBezTo>
                      <a:pt x="12301" y="16874"/>
                      <a:pt x="12282" y="16877"/>
                      <a:pt x="12264" y="16884"/>
                    </a:cubicBezTo>
                    <a:cubicBezTo>
                      <a:pt x="11811" y="17062"/>
                      <a:pt x="11347" y="17193"/>
                      <a:pt x="10859" y="17265"/>
                    </a:cubicBezTo>
                    <a:cubicBezTo>
                      <a:pt x="10788" y="17276"/>
                      <a:pt x="10728" y="17348"/>
                      <a:pt x="10716" y="17419"/>
                    </a:cubicBezTo>
                    <a:lnTo>
                      <a:pt x="10347" y="19943"/>
                    </a:lnTo>
                    <a:lnTo>
                      <a:pt x="9252" y="19943"/>
                    </a:lnTo>
                    <a:lnTo>
                      <a:pt x="8883" y="17419"/>
                    </a:lnTo>
                    <a:cubicBezTo>
                      <a:pt x="8871" y="17348"/>
                      <a:pt x="8811" y="17276"/>
                      <a:pt x="8740" y="17265"/>
                    </a:cubicBezTo>
                    <a:cubicBezTo>
                      <a:pt x="8263" y="17193"/>
                      <a:pt x="7787" y="17062"/>
                      <a:pt x="7335" y="16895"/>
                    </a:cubicBezTo>
                    <a:cubicBezTo>
                      <a:pt x="7312" y="16888"/>
                      <a:pt x="7289" y="16884"/>
                      <a:pt x="7268" y="16884"/>
                    </a:cubicBezTo>
                    <a:cubicBezTo>
                      <a:pt x="7220" y="16884"/>
                      <a:pt x="7177" y="16902"/>
                      <a:pt x="7144" y="16943"/>
                    </a:cubicBezTo>
                    <a:lnTo>
                      <a:pt x="5573" y="18920"/>
                    </a:lnTo>
                    <a:lnTo>
                      <a:pt x="4632" y="18372"/>
                    </a:lnTo>
                    <a:lnTo>
                      <a:pt x="5549" y="16014"/>
                    </a:lnTo>
                    <a:cubicBezTo>
                      <a:pt x="5584" y="15955"/>
                      <a:pt x="5561" y="15872"/>
                      <a:pt x="5501" y="15824"/>
                    </a:cubicBezTo>
                    <a:cubicBezTo>
                      <a:pt x="5132" y="15526"/>
                      <a:pt x="4787" y="15181"/>
                      <a:pt x="4477" y="14800"/>
                    </a:cubicBezTo>
                    <a:cubicBezTo>
                      <a:pt x="4445" y="14760"/>
                      <a:pt x="4401" y="14736"/>
                      <a:pt x="4355" y="14736"/>
                    </a:cubicBezTo>
                    <a:cubicBezTo>
                      <a:pt x="4332" y="14736"/>
                      <a:pt x="4310" y="14741"/>
                      <a:pt x="4287" y="14752"/>
                    </a:cubicBezTo>
                    <a:lnTo>
                      <a:pt x="1929" y="15681"/>
                    </a:lnTo>
                    <a:lnTo>
                      <a:pt x="1382" y="14729"/>
                    </a:lnTo>
                    <a:lnTo>
                      <a:pt x="3370" y="13157"/>
                    </a:lnTo>
                    <a:cubicBezTo>
                      <a:pt x="3418" y="13109"/>
                      <a:pt x="3441" y="13038"/>
                      <a:pt x="3418" y="12966"/>
                    </a:cubicBezTo>
                    <a:cubicBezTo>
                      <a:pt x="3239" y="12514"/>
                      <a:pt x="3108" y="12038"/>
                      <a:pt x="3037" y="11562"/>
                    </a:cubicBezTo>
                    <a:cubicBezTo>
                      <a:pt x="3025" y="11490"/>
                      <a:pt x="3001" y="11431"/>
                      <a:pt x="2929" y="11419"/>
                    </a:cubicBezTo>
                    <a:lnTo>
                      <a:pt x="453" y="11050"/>
                    </a:lnTo>
                    <a:lnTo>
                      <a:pt x="453" y="9954"/>
                    </a:lnTo>
                    <a:lnTo>
                      <a:pt x="2929" y="9585"/>
                    </a:lnTo>
                    <a:cubicBezTo>
                      <a:pt x="3001" y="9573"/>
                      <a:pt x="3048" y="9514"/>
                      <a:pt x="3048" y="9442"/>
                    </a:cubicBezTo>
                    <a:cubicBezTo>
                      <a:pt x="3132" y="8966"/>
                      <a:pt x="3251" y="8502"/>
                      <a:pt x="3418" y="8037"/>
                    </a:cubicBezTo>
                    <a:cubicBezTo>
                      <a:pt x="3453" y="7966"/>
                      <a:pt x="3429" y="7894"/>
                      <a:pt x="3370" y="7847"/>
                    </a:cubicBezTo>
                    <a:lnTo>
                      <a:pt x="1382" y="6275"/>
                    </a:lnTo>
                    <a:lnTo>
                      <a:pt x="1929" y="5335"/>
                    </a:lnTo>
                    <a:lnTo>
                      <a:pt x="4287" y="6251"/>
                    </a:lnTo>
                    <a:cubicBezTo>
                      <a:pt x="4310" y="6263"/>
                      <a:pt x="4332" y="6268"/>
                      <a:pt x="4355" y="6268"/>
                    </a:cubicBezTo>
                    <a:cubicBezTo>
                      <a:pt x="4401" y="6268"/>
                      <a:pt x="4445" y="6244"/>
                      <a:pt x="4477" y="6204"/>
                    </a:cubicBezTo>
                    <a:cubicBezTo>
                      <a:pt x="4787" y="5835"/>
                      <a:pt x="5132" y="5477"/>
                      <a:pt x="5501" y="5180"/>
                    </a:cubicBezTo>
                    <a:cubicBezTo>
                      <a:pt x="5561" y="5132"/>
                      <a:pt x="5584" y="5049"/>
                      <a:pt x="5549" y="4989"/>
                    </a:cubicBezTo>
                    <a:lnTo>
                      <a:pt x="4632" y="2632"/>
                    </a:lnTo>
                    <a:lnTo>
                      <a:pt x="5573" y="2084"/>
                    </a:lnTo>
                    <a:close/>
                    <a:moveTo>
                      <a:pt x="8954" y="1"/>
                    </a:moveTo>
                    <a:cubicBezTo>
                      <a:pt x="8859" y="1"/>
                      <a:pt x="8787" y="72"/>
                      <a:pt x="8787" y="167"/>
                    </a:cubicBezTo>
                    <a:lnTo>
                      <a:pt x="8787" y="1977"/>
                    </a:lnTo>
                    <a:lnTo>
                      <a:pt x="8573" y="3430"/>
                    </a:lnTo>
                    <a:cubicBezTo>
                      <a:pt x="8156" y="3501"/>
                      <a:pt x="7740" y="3620"/>
                      <a:pt x="7335" y="3763"/>
                    </a:cubicBezTo>
                    <a:lnTo>
                      <a:pt x="5739" y="1763"/>
                    </a:lnTo>
                    <a:cubicBezTo>
                      <a:pt x="5709" y="1725"/>
                      <a:pt x="5660" y="1702"/>
                      <a:pt x="5610" y="1702"/>
                    </a:cubicBezTo>
                    <a:cubicBezTo>
                      <a:pt x="5581" y="1702"/>
                      <a:pt x="5551" y="1709"/>
                      <a:pt x="5525" y="1727"/>
                    </a:cubicBezTo>
                    <a:lnTo>
                      <a:pt x="4334" y="2418"/>
                    </a:lnTo>
                    <a:cubicBezTo>
                      <a:pt x="4263" y="2453"/>
                      <a:pt x="4239" y="2537"/>
                      <a:pt x="4263" y="2620"/>
                    </a:cubicBezTo>
                    <a:lnTo>
                      <a:pt x="5203" y="5001"/>
                    </a:lnTo>
                    <a:cubicBezTo>
                      <a:pt x="4870" y="5275"/>
                      <a:pt x="4572" y="5573"/>
                      <a:pt x="4299" y="5906"/>
                    </a:cubicBezTo>
                    <a:lnTo>
                      <a:pt x="1917" y="4965"/>
                    </a:lnTo>
                    <a:cubicBezTo>
                      <a:pt x="1897" y="4960"/>
                      <a:pt x="1876" y="4957"/>
                      <a:pt x="1856" y="4957"/>
                    </a:cubicBezTo>
                    <a:cubicBezTo>
                      <a:pt x="1795" y="4957"/>
                      <a:pt x="1742" y="4983"/>
                      <a:pt x="1715" y="5037"/>
                    </a:cubicBezTo>
                    <a:lnTo>
                      <a:pt x="1024" y="6228"/>
                    </a:lnTo>
                    <a:cubicBezTo>
                      <a:pt x="977" y="6299"/>
                      <a:pt x="1001" y="6394"/>
                      <a:pt x="1060" y="6442"/>
                    </a:cubicBezTo>
                    <a:lnTo>
                      <a:pt x="3060" y="8037"/>
                    </a:lnTo>
                    <a:cubicBezTo>
                      <a:pt x="2917" y="8442"/>
                      <a:pt x="2798" y="8859"/>
                      <a:pt x="2727" y="9276"/>
                    </a:cubicBezTo>
                    <a:lnTo>
                      <a:pt x="179" y="9645"/>
                    </a:lnTo>
                    <a:cubicBezTo>
                      <a:pt x="96" y="9668"/>
                      <a:pt x="0" y="9728"/>
                      <a:pt x="0" y="9811"/>
                    </a:cubicBezTo>
                    <a:lnTo>
                      <a:pt x="0" y="11192"/>
                    </a:lnTo>
                    <a:cubicBezTo>
                      <a:pt x="0" y="11276"/>
                      <a:pt x="96" y="11335"/>
                      <a:pt x="179" y="11359"/>
                    </a:cubicBezTo>
                    <a:lnTo>
                      <a:pt x="2715" y="11728"/>
                    </a:lnTo>
                    <a:cubicBezTo>
                      <a:pt x="2787" y="12157"/>
                      <a:pt x="2906" y="12562"/>
                      <a:pt x="3060" y="12966"/>
                    </a:cubicBezTo>
                    <a:lnTo>
                      <a:pt x="1060" y="14562"/>
                    </a:lnTo>
                    <a:cubicBezTo>
                      <a:pt x="1001" y="14609"/>
                      <a:pt x="977" y="14705"/>
                      <a:pt x="1024" y="14776"/>
                    </a:cubicBezTo>
                    <a:lnTo>
                      <a:pt x="1715" y="15967"/>
                    </a:lnTo>
                    <a:cubicBezTo>
                      <a:pt x="1741" y="16019"/>
                      <a:pt x="1793" y="16052"/>
                      <a:pt x="1851" y="16052"/>
                    </a:cubicBezTo>
                    <a:cubicBezTo>
                      <a:pt x="1873" y="16052"/>
                      <a:pt x="1895" y="16048"/>
                      <a:pt x="1917" y="16038"/>
                    </a:cubicBezTo>
                    <a:lnTo>
                      <a:pt x="4299" y="15098"/>
                    </a:lnTo>
                    <a:cubicBezTo>
                      <a:pt x="4572" y="15431"/>
                      <a:pt x="4882" y="15741"/>
                      <a:pt x="5203" y="16003"/>
                    </a:cubicBezTo>
                    <a:lnTo>
                      <a:pt x="4263" y="18384"/>
                    </a:lnTo>
                    <a:cubicBezTo>
                      <a:pt x="4239" y="18467"/>
                      <a:pt x="4263" y="18550"/>
                      <a:pt x="4334" y="18586"/>
                    </a:cubicBezTo>
                    <a:lnTo>
                      <a:pt x="5525" y="19277"/>
                    </a:lnTo>
                    <a:cubicBezTo>
                      <a:pt x="5551" y="19294"/>
                      <a:pt x="5581" y="19302"/>
                      <a:pt x="5610" y="19302"/>
                    </a:cubicBezTo>
                    <a:cubicBezTo>
                      <a:pt x="5660" y="19302"/>
                      <a:pt x="5709" y="19279"/>
                      <a:pt x="5739" y="19241"/>
                    </a:cubicBezTo>
                    <a:lnTo>
                      <a:pt x="7335" y="17241"/>
                    </a:lnTo>
                    <a:cubicBezTo>
                      <a:pt x="7728" y="17384"/>
                      <a:pt x="8144" y="17503"/>
                      <a:pt x="8573" y="17574"/>
                    </a:cubicBezTo>
                    <a:lnTo>
                      <a:pt x="8954" y="20098"/>
                    </a:lnTo>
                    <a:cubicBezTo>
                      <a:pt x="8966" y="20182"/>
                      <a:pt x="9025" y="20229"/>
                      <a:pt x="9109" y="20229"/>
                    </a:cubicBezTo>
                    <a:lnTo>
                      <a:pt x="10490" y="20229"/>
                    </a:lnTo>
                    <a:cubicBezTo>
                      <a:pt x="10573" y="20229"/>
                      <a:pt x="10645" y="20182"/>
                      <a:pt x="10657" y="20098"/>
                    </a:cubicBezTo>
                    <a:lnTo>
                      <a:pt x="11038" y="17574"/>
                    </a:lnTo>
                    <a:cubicBezTo>
                      <a:pt x="11454" y="17503"/>
                      <a:pt x="11871" y="17384"/>
                      <a:pt x="12264" y="17241"/>
                    </a:cubicBezTo>
                    <a:lnTo>
                      <a:pt x="13859" y="19241"/>
                    </a:lnTo>
                    <a:cubicBezTo>
                      <a:pt x="13889" y="19279"/>
                      <a:pt x="13939" y="19302"/>
                      <a:pt x="13989" y="19302"/>
                    </a:cubicBezTo>
                    <a:cubicBezTo>
                      <a:pt x="14018" y="19302"/>
                      <a:pt x="14047" y="19294"/>
                      <a:pt x="14074" y="19277"/>
                    </a:cubicBezTo>
                    <a:lnTo>
                      <a:pt x="15264" y="18586"/>
                    </a:lnTo>
                    <a:cubicBezTo>
                      <a:pt x="15336" y="18550"/>
                      <a:pt x="15371" y="18467"/>
                      <a:pt x="15336" y="18384"/>
                    </a:cubicBezTo>
                    <a:lnTo>
                      <a:pt x="14395" y="16003"/>
                    </a:lnTo>
                    <a:cubicBezTo>
                      <a:pt x="14728" y="15741"/>
                      <a:pt x="15026" y="15431"/>
                      <a:pt x="15312" y="15098"/>
                    </a:cubicBezTo>
                    <a:lnTo>
                      <a:pt x="17681" y="16038"/>
                    </a:lnTo>
                    <a:cubicBezTo>
                      <a:pt x="17702" y="16044"/>
                      <a:pt x="17723" y="16047"/>
                      <a:pt x="17743" y="16047"/>
                    </a:cubicBezTo>
                    <a:cubicBezTo>
                      <a:pt x="17803" y="16047"/>
                      <a:pt x="17857" y="16020"/>
                      <a:pt x="17884" y="15967"/>
                    </a:cubicBezTo>
                    <a:lnTo>
                      <a:pt x="18574" y="14776"/>
                    </a:lnTo>
                    <a:cubicBezTo>
                      <a:pt x="18622" y="14705"/>
                      <a:pt x="18598" y="14609"/>
                      <a:pt x="18538" y="14562"/>
                    </a:cubicBezTo>
                    <a:lnTo>
                      <a:pt x="16538" y="12966"/>
                    </a:lnTo>
                    <a:cubicBezTo>
                      <a:pt x="16681" y="12574"/>
                      <a:pt x="16800" y="12157"/>
                      <a:pt x="16872" y="11728"/>
                    </a:cubicBezTo>
                    <a:lnTo>
                      <a:pt x="19384" y="11359"/>
                    </a:lnTo>
                    <a:cubicBezTo>
                      <a:pt x="19455" y="11335"/>
                      <a:pt x="19503" y="11276"/>
                      <a:pt x="19503" y="11192"/>
                    </a:cubicBezTo>
                    <a:lnTo>
                      <a:pt x="19503" y="9811"/>
                    </a:lnTo>
                    <a:cubicBezTo>
                      <a:pt x="19503" y="9728"/>
                      <a:pt x="19455" y="9657"/>
                      <a:pt x="19384" y="9645"/>
                    </a:cubicBezTo>
                    <a:lnTo>
                      <a:pt x="16860" y="9276"/>
                    </a:lnTo>
                    <a:cubicBezTo>
                      <a:pt x="16788" y="8847"/>
                      <a:pt x="16681" y="8418"/>
                      <a:pt x="16538" y="8013"/>
                    </a:cubicBezTo>
                    <a:lnTo>
                      <a:pt x="17610" y="7144"/>
                    </a:lnTo>
                    <a:lnTo>
                      <a:pt x="19158" y="7144"/>
                    </a:lnTo>
                    <a:cubicBezTo>
                      <a:pt x="19253" y="7144"/>
                      <a:pt x="19360" y="7109"/>
                      <a:pt x="19360" y="7013"/>
                    </a:cubicBezTo>
                    <a:lnTo>
                      <a:pt x="19360" y="167"/>
                    </a:lnTo>
                    <a:cubicBezTo>
                      <a:pt x="19360" y="72"/>
                      <a:pt x="19253" y="1"/>
                      <a:pt x="19158"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171"/>
              <p:cNvSpPr/>
              <p:nvPr/>
            </p:nvSpPr>
            <p:spPr>
              <a:xfrm>
                <a:off x="5393700" y="1796850"/>
                <a:ext cx="147950" cy="11050"/>
              </a:xfrm>
              <a:custGeom>
                <a:avLst/>
                <a:gdLst/>
                <a:ahLst/>
                <a:cxnLst/>
                <a:rect l="l" t="t" r="r" b="b"/>
                <a:pathLst>
                  <a:path w="5918" h="442" extrusionOk="0">
                    <a:moveTo>
                      <a:pt x="167" y="1"/>
                    </a:moveTo>
                    <a:cubicBezTo>
                      <a:pt x="72" y="1"/>
                      <a:pt x="0" y="132"/>
                      <a:pt x="0" y="215"/>
                    </a:cubicBezTo>
                    <a:cubicBezTo>
                      <a:pt x="0" y="310"/>
                      <a:pt x="72" y="441"/>
                      <a:pt x="167" y="441"/>
                    </a:cubicBezTo>
                    <a:lnTo>
                      <a:pt x="5763" y="441"/>
                    </a:lnTo>
                    <a:cubicBezTo>
                      <a:pt x="5846" y="441"/>
                      <a:pt x="5918" y="310"/>
                      <a:pt x="5918" y="215"/>
                    </a:cubicBezTo>
                    <a:cubicBezTo>
                      <a:pt x="5918" y="132"/>
                      <a:pt x="5846" y="1"/>
                      <a:pt x="5763"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171"/>
              <p:cNvSpPr/>
              <p:nvPr/>
            </p:nvSpPr>
            <p:spPr>
              <a:xfrm>
                <a:off x="5551450" y="1796850"/>
                <a:ext cx="29800" cy="11050"/>
              </a:xfrm>
              <a:custGeom>
                <a:avLst/>
                <a:gdLst/>
                <a:ahLst/>
                <a:cxnLst/>
                <a:rect l="l" t="t" r="r" b="b"/>
                <a:pathLst>
                  <a:path w="1192" h="442" extrusionOk="0">
                    <a:moveTo>
                      <a:pt x="167" y="1"/>
                    </a:moveTo>
                    <a:cubicBezTo>
                      <a:pt x="72" y="1"/>
                      <a:pt x="1" y="132"/>
                      <a:pt x="1" y="215"/>
                    </a:cubicBezTo>
                    <a:cubicBezTo>
                      <a:pt x="1" y="310"/>
                      <a:pt x="72" y="441"/>
                      <a:pt x="167" y="441"/>
                    </a:cubicBezTo>
                    <a:lnTo>
                      <a:pt x="1025" y="441"/>
                    </a:lnTo>
                    <a:cubicBezTo>
                      <a:pt x="1120" y="441"/>
                      <a:pt x="1191" y="310"/>
                      <a:pt x="1191" y="215"/>
                    </a:cubicBezTo>
                    <a:cubicBezTo>
                      <a:pt x="1191" y="132"/>
                      <a:pt x="1120" y="1"/>
                      <a:pt x="1025"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171"/>
              <p:cNvSpPr/>
              <p:nvPr/>
            </p:nvSpPr>
            <p:spPr>
              <a:xfrm>
                <a:off x="5429425" y="1822750"/>
                <a:ext cx="151825" cy="7475"/>
              </a:xfrm>
              <a:custGeom>
                <a:avLst/>
                <a:gdLst/>
                <a:ahLst/>
                <a:cxnLst/>
                <a:rect l="l" t="t" r="r" b="b"/>
                <a:pathLst>
                  <a:path w="6073" h="299" extrusionOk="0">
                    <a:moveTo>
                      <a:pt x="167" y="1"/>
                    </a:moveTo>
                    <a:cubicBezTo>
                      <a:pt x="83" y="1"/>
                      <a:pt x="0" y="60"/>
                      <a:pt x="0" y="155"/>
                    </a:cubicBezTo>
                    <a:cubicBezTo>
                      <a:pt x="0" y="239"/>
                      <a:pt x="83" y="298"/>
                      <a:pt x="167" y="298"/>
                    </a:cubicBezTo>
                    <a:lnTo>
                      <a:pt x="5906" y="298"/>
                    </a:lnTo>
                    <a:cubicBezTo>
                      <a:pt x="6001" y="298"/>
                      <a:pt x="6072" y="239"/>
                      <a:pt x="6072" y="155"/>
                    </a:cubicBezTo>
                    <a:cubicBezTo>
                      <a:pt x="6072" y="60"/>
                      <a:pt x="6001" y="1"/>
                      <a:pt x="590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171"/>
              <p:cNvSpPr/>
              <p:nvPr/>
            </p:nvSpPr>
            <p:spPr>
              <a:xfrm>
                <a:off x="5393700" y="1822750"/>
                <a:ext cx="29475" cy="7475"/>
              </a:xfrm>
              <a:custGeom>
                <a:avLst/>
                <a:gdLst/>
                <a:ahLst/>
                <a:cxnLst/>
                <a:rect l="l" t="t" r="r" b="b"/>
                <a:pathLst>
                  <a:path w="1179" h="299" extrusionOk="0">
                    <a:moveTo>
                      <a:pt x="167" y="1"/>
                    </a:moveTo>
                    <a:cubicBezTo>
                      <a:pt x="72" y="1"/>
                      <a:pt x="0" y="60"/>
                      <a:pt x="0" y="155"/>
                    </a:cubicBezTo>
                    <a:cubicBezTo>
                      <a:pt x="0" y="239"/>
                      <a:pt x="72" y="298"/>
                      <a:pt x="167" y="298"/>
                    </a:cubicBezTo>
                    <a:lnTo>
                      <a:pt x="1012" y="298"/>
                    </a:lnTo>
                    <a:cubicBezTo>
                      <a:pt x="1108" y="298"/>
                      <a:pt x="1179" y="239"/>
                      <a:pt x="1179" y="155"/>
                    </a:cubicBezTo>
                    <a:cubicBezTo>
                      <a:pt x="1179" y="60"/>
                      <a:pt x="1108" y="1"/>
                      <a:pt x="1012"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171"/>
              <p:cNvSpPr/>
              <p:nvPr/>
            </p:nvSpPr>
            <p:spPr>
              <a:xfrm>
                <a:off x="5393700" y="1845075"/>
                <a:ext cx="135750" cy="7475"/>
              </a:xfrm>
              <a:custGeom>
                <a:avLst/>
                <a:gdLst/>
                <a:ahLst/>
                <a:cxnLst/>
                <a:rect l="l" t="t" r="r" b="b"/>
                <a:pathLst>
                  <a:path w="5430" h="299" extrusionOk="0">
                    <a:moveTo>
                      <a:pt x="167" y="1"/>
                    </a:moveTo>
                    <a:cubicBezTo>
                      <a:pt x="72" y="1"/>
                      <a:pt x="0" y="60"/>
                      <a:pt x="0" y="155"/>
                    </a:cubicBezTo>
                    <a:cubicBezTo>
                      <a:pt x="0" y="239"/>
                      <a:pt x="72" y="298"/>
                      <a:pt x="167" y="298"/>
                    </a:cubicBezTo>
                    <a:lnTo>
                      <a:pt x="5263" y="298"/>
                    </a:lnTo>
                    <a:cubicBezTo>
                      <a:pt x="5358" y="298"/>
                      <a:pt x="5430" y="239"/>
                      <a:pt x="5430" y="155"/>
                    </a:cubicBezTo>
                    <a:cubicBezTo>
                      <a:pt x="5430" y="60"/>
                      <a:pt x="5358" y="1"/>
                      <a:pt x="5263"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171"/>
              <p:cNvSpPr/>
              <p:nvPr/>
            </p:nvSpPr>
            <p:spPr>
              <a:xfrm>
                <a:off x="5551450" y="1845075"/>
                <a:ext cx="29800" cy="7475"/>
              </a:xfrm>
              <a:custGeom>
                <a:avLst/>
                <a:gdLst/>
                <a:ahLst/>
                <a:cxnLst/>
                <a:rect l="l" t="t" r="r" b="b"/>
                <a:pathLst>
                  <a:path w="1192" h="299" extrusionOk="0">
                    <a:moveTo>
                      <a:pt x="167" y="1"/>
                    </a:moveTo>
                    <a:cubicBezTo>
                      <a:pt x="72" y="1"/>
                      <a:pt x="1" y="60"/>
                      <a:pt x="1" y="155"/>
                    </a:cubicBezTo>
                    <a:cubicBezTo>
                      <a:pt x="1" y="239"/>
                      <a:pt x="72" y="298"/>
                      <a:pt x="167" y="298"/>
                    </a:cubicBezTo>
                    <a:lnTo>
                      <a:pt x="1025" y="298"/>
                    </a:lnTo>
                    <a:cubicBezTo>
                      <a:pt x="1120" y="298"/>
                      <a:pt x="1191" y="239"/>
                      <a:pt x="1191" y="155"/>
                    </a:cubicBezTo>
                    <a:cubicBezTo>
                      <a:pt x="1191" y="60"/>
                      <a:pt x="1120" y="1"/>
                      <a:pt x="1025"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171"/>
              <p:cNvSpPr/>
              <p:nvPr/>
            </p:nvSpPr>
            <p:spPr>
              <a:xfrm>
                <a:off x="5427025" y="1867400"/>
                <a:ext cx="154225" cy="7475"/>
              </a:xfrm>
              <a:custGeom>
                <a:avLst/>
                <a:gdLst/>
                <a:ahLst/>
                <a:cxnLst/>
                <a:rect l="l" t="t" r="r" b="b"/>
                <a:pathLst>
                  <a:path w="6169" h="299" extrusionOk="0">
                    <a:moveTo>
                      <a:pt x="167" y="1"/>
                    </a:moveTo>
                    <a:cubicBezTo>
                      <a:pt x="72" y="1"/>
                      <a:pt x="1" y="60"/>
                      <a:pt x="1" y="155"/>
                    </a:cubicBezTo>
                    <a:cubicBezTo>
                      <a:pt x="1" y="239"/>
                      <a:pt x="72" y="298"/>
                      <a:pt x="167" y="298"/>
                    </a:cubicBezTo>
                    <a:lnTo>
                      <a:pt x="6002" y="298"/>
                    </a:lnTo>
                    <a:cubicBezTo>
                      <a:pt x="6097" y="298"/>
                      <a:pt x="6168" y="239"/>
                      <a:pt x="6168" y="155"/>
                    </a:cubicBezTo>
                    <a:cubicBezTo>
                      <a:pt x="6168" y="60"/>
                      <a:pt x="6097" y="1"/>
                      <a:pt x="6002"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171"/>
              <p:cNvSpPr/>
              <p:nvPr/>
            </p:nvSpPr>
            <p:spPr>
              <a:xfrm>
                <a:off x="5393700" y="1867400"/>
                <a:ext cx="29475" cy="7475"/>
              </a:xfrm>
              <a:custGeom>
                <a:avLst/>
                <a:gdLst/>
                <a:ahLst/>
                <a:cxnLst/>
                <a:rect l="l" t="t" r="r" b="b"/>
                <a:pathLst>
                  <a:path w="1179" h="299" extrusionOk="0">
                    <a:moveTo>
                      <a:pt x="167" y="1"/>
                    </a:moveTo>
                    <a:cubicBezTo>
                      <a:pt x="72" y="1"/>
                      <a:pt x="0" y="60"/>
                      <a:pt x="0" y="155"/>
                    </a:cubicBezTo>
                    <a:cubicBezTo>
                      <a:pt x="0" y="239"/>
                      <a:pt x="72" y="298"/>
                      <a:pt x="167" y="298"/>
                    </a:cubicBezTo>
                    <a:lnTo>
                      <a:pt x="1012" y="298"/>
                    </a:lnTo>
                    <a:cubicBezTo>
                      <a:pt x="1108" y="298"/>
                      <a:pt x="1179" y="239"/>
                      <a:pt x="1179" y="155"/>
                    </a:cubicBezTo>
                    <a:cubicBezTo>
                      <a:pt x="1179" y="60"/>
                      <a:pt x="1108" y="1"/>
                      <a:pt x="1012"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171"/>
              <p:cNvSpPr/>
              <p:nvPr/>
            </p:nvSpPr>
            <p:spPr>
              <a:xfrm>
                <a:off x="5393700" y="1893600"/>
                <a:ext cx="146175" cy="7475"/>
              </a:xfrm>
              <a:custGeom>
                <a:avLst/>
                <a:gdLst/>
                <a:ahLst/>
                <a:cxnLst/>
                <a:rect l="l" t="t" r="r" b="b"/>
                <a:pathLst>
                  <a:path w="5847" h="299" extrusionOk="0">
                    <a:moveTo>
                      <a:pt x="167" y="0"/>
                    </a:moveTo>
                    <a:cubicBezTo>
                      <a:pt x="72" y="0"/>
                      <a:pt x="0" y="48"/>
                      <a:pt x="0" y="143"/>
                    </a:cubicBezTo>
                    <a:cubicBezTo>
                      <a:pt x="0" y="238"/>
                      <a:pt x="72" y="298"/>
                      <a:pt x="167" y="298"/>
                    </a:cubicBezTo>
                    <a:lnTo>
                      <a:pt x="5680" y="298"/>
                    </a:lnTo>
                    <a:cubicBezTo>
                      <a:pt x="5775" y="298"/>
                      <a:pt x="5846" y="238"/>
                      <a:pt x="5846" y="143"/>
                    </a:cubicBezTo>
                    <a:cubicBezTo>
                      <a:pt x="5846" y="48"/>
                      <a:pt x="5775" y="0"/>
                      <a:pt x="568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171"/>
              <p:cNvSpPr/>
              <p:nvPr/>
            </p:nvSpPr>
            <p:spPr>
              <a:xfrm>
                <a:off x="5551450" y="1893600"/>
                <a:ext cx="29800" cy="7475"/>
              </a:xfrm>
              <a:custGeom>
                <a:avLst/>
                <a:gdLst/>
                <a:ahLst/>
                <a:cxnLst/>
                <a:rect l="l" t="t" r="r" b="b"/>
                <a:pathLst>
                  <a:path w="1192" h="299" extrusionOk="0">
                    <a:moveTo>
                      <a:pt x="167" y="0"/>
                    </a:moveTo>
                    <a:cubicBezTo>
                      <a:pt x="72" y="0"/>
                      <a:pt x="1" y="48"/>
                      <a:pt x="1" y="143"/>
                    </a:cubicBezTo>
                    <a:cubicBezTo>
                      <a:pt x="1" y="238"/>
                      <a:pt x="72" y="298"/>
                      <a:pt x="167" y="298"/>
                    </a:cubicBezTo>
                    <a:lnTo>
                      <a:pt x="1025" y="298"/>
                    </a:lnTo>
                    <a:cubicBezTo>
                      <a:pt x="1120" y="298"/>
                      <a:pt x="1191" y="238"/>
                      <a:pt x="1191" y="143"/>
                    </a:cubicBezTo>
                    <a:cubicBezTo>
                      <a:pt x="1191" y="48"/>
                      <a:pt x="1120" y="0"/>
                      <a:pt x="1025"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5" name="Google Shape;1105;p171"/>
            <p:cNvSpPr/>
            <p:nvPr/>
          </p:nvSpPr>
          <p:spPr>
            <a:xfrm>
              <a:off x="4950175" y="1583475"/>
              <a:ext cx="900150" cy="856350"/>
            </a:xfrm>
            <a:custGeom>
              <a:avLst/>
              <a:gdLst/>
              <a:ahLst/>
              <a:cxnLst/>
              <a:rect l="l" t="t" r="r" b="b"/>
              <a:pathLst>
                <a:path w="36006" h="34254" extrusionOk="0">
                  <a:moveTo>
                    <a:pt x="17222" y="0"/>
                  </a:moveTo>
                  <a:cubicBezTo>
                    <a:pt x="12717" y="0"/>
                    <a:pt x="8219" y="1761"/>
                    <a:pt x="4859" y="5262"/>
                  </a:cubicBezTo>
                  <a:cubicBezTo>
                    <a:pt x="1692" y="8560"/>
                    <a:pt x="1" y="12905"/>
                    <a:pt x="96" y="17477"/>
                  </a:cubicBezTo>
                  <a:cubicBezTo>
                    <a:pt x="191" y="22061"/>
                    <a:pt x="2061" y="26324"/>
                    <a:pt x="5359" y="29491"/>
                  </a:cubicBezTo>
                  <a:cubicBezTo>
                    <a:pt x="8633" y="32634"/>
                    <a:pt x="12931" y="34253"/>
                    <a:pt x="17253" y="34253"/>
                  </a:cubicBezTo>
                  <a:cubicBezTo>
                    <a:pt x="20611" y="34253"/>
                    <a:pt x="23980" y="33277"/>
                    <a:pt x="26885" y="31289"/>
                  </a:cubicBezTo>
                  <a:lnTo>
                    <a:pt x="26707" y="31015"/>
                  </a:lnTo>
                  <a:cubicBezTo>
                    <a:pt x="23853" y="32968"/>
                    <a:pt x="20548" y="33925"/>
                    <a:pt x="17255" y="33925"/>
                  </a:cubicBezTo>
                  <a:cubicBezTo>
                    <a:pt x="13018" y="33925"/>
                    <a:pt x="8800" y="32341"/>
                    <a:pt x="5585" y="29253"/>
                  </a:cubicBezTo>
                  <a:cubicBezTo>
                    <a:pt x="2346" y="26145"/>
                    <a:pt x="513" y="21966"/>
                    <a:pt x="418" y="17477"/>
                  </a:cubicBezTo>
                  <a:cubicBezTo>
                    <a:pt x="334" y="12989"/>
                    <a:pt x="1989" y="8726"/>
                    <a:pt x="5097" y="5488"/>
                  </a:cubicBezTo>
                  <a:cubicBezTo>
                    <a:pt x="8392" y="2053"/>
                    <a:pt x="12807" y="324"/>
                    <a:pt x="17229" y="324"/>
                  </a:cubicBezTo>
                  <a:cubicBezTo>
                    <a:pt x="21420" y="324"/>
                    <a:pt x="25618" y="1877"/>
                    <a:pt x="28874" y="5000"/>
                  </a:cubicBezTo>
                  <a:cubicBezTo>
                    <a:pt x="34398" y="10322"/>
                    <a:pt x="35648" y="18692"/>
                    <a:pt x="31886" y="25371"/>
                  </a:cubicBezTo>
                  <a:lnTo>
                    <a:pt x="32172" y="25526"/>
                  </a:lnTo>
                  <a:cubicBezTo>
                    <a:pt x="36005" y="18728"/>
                    <a:pt x="34743" y="10191"/>
                    <a:pt x="29100" y="4773"/>
                  </a:cubicBezTo>
                  <a:cubicBezTo>
                    <a:pt x="25778" y="1585"/>
                    <a:pt x="21497" y="0"/>
                    <a:pt x="17222" y="0"/>
                  </a:cubicBezTo>
                  <a:close/>
                </a:path>
              </a:pathLst>
            </a:custGeom>
            <a:solidFill>
              <a:srgbClr val="002F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6" name="Google Shape;1106;p171"/>
          <p:cNvSpPr/>
          <p:nvPr/>
        </p:nvSpPr>
        <p:spPr>
          <a:xfrm>
            <a:off x="2342425" y="2557013"/>
            <a:ext cx="1084517" cy="265550"/>
          </a:xfrm>
          <a:custGeom>
            <a:avLst/>
            <a:gdLst/>
            <a:ahLst/>
            <a:cxnLst/>
            <a:rect l="l" t="t" r="r" b="b"/>
            <a:pathLst>
              <a:path w="64699" h="10622" extrusionOk="0">
                <a:moveTo>
                  <a:pt x="0" y="1"/>
                </a:moveTo>
                <a:lnTo>
                  <a:pt x="0" y="10621"/>
                </a:lnTo>
                <a:lnTo>
                  <a:pt x="60722" y="10621"/>
                </a:lnTo>
                <a:cubicBezTo>
                  <a:pt x="62901" y="10621"/>
                  <a:pt x="64699" y="8228"/>
                  <a:pt x="64699" y="5311"/>
                </a:cubicBezTo>
                <a:cubicBezTo>
                  <a:pt x="64699" y="2382"/>
                  <a:pt x="62901" y="1"/>
                  <a:pt x="60722" y="1"/>
                </a:cubicBezTo>
                <a:close/>
              </a:path>
            </a:pathLst>
          </a:custGeom>
          <a:solidFill>
            <a:srgbClr val="BA0C2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rgbClr val="FFFFFF"/>
                </a:solidFill>
                <a:latin typeface="Source Sans Pro"/>
                <a:ea typeface="Source Sans Pro"/>
                <a:cs typeface="Source Sans Pro"/>
                <a:sym typeface="Source Sans Pro"/>
              </a:rPr>
              <a:t>Março-Maio</a:t>
            </a:r>
            <a:endParaRPr dirty="0">
              <a:solidFill>
                <a:srgbClr val="FFFFFF"/>
              </a:solidFill>
              <a:latin typeface="Source Sans Pro"/>
              <a:ea typeface="Source Sans Pro"/>
              <a:cs typeface="Source Sans Pro"/>
              <a:sym typeface="Source Sans Pro"/>
            </a:endParaRPr>
          </a:p>
        </p:txBody>
      </p:sp>
      <p:sp>
        <p:nvSpPr>
          <p:cNvPr id="1107" name="Google Shape;1107;p171"/>
          <p:cNvSpPr txBox="1"/>
          <p:nvPr/>
        </p:nvSpPr>
        <p:spPr>
          <a:xfrm>
            <a:off x="3603174" y="2945350"/>
            <a:ext cx="1209300" cy="765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1200" dirty="0">
                <a:solidFill>
                  <a:schemeClr val="dk2"/>
                </a:solidFill>
                <a:latin typeface="Source Sans Pro"/>
                <a:ea typeface="Source Sans Pro"/>
                <a:cs typeface="Source Sans Pro"/>
                <a:sym typeface="Source Sans Pro"/>
              </a:rPr>
              <a:t>Desenvolvimento do Plano de Trabalho do Parceiro</a:t>
            </a:r>
            <a:endParaRPr sz="1200" dirty="0">
              <a:solidFill>
                <a:schemeClr val="dk2"/>
              </a:solidFill>
              <a:latin typeface="Source Sans Pro"/>
              <a:ea typeface="Source Sans Pro"/>
              <a:cs typeface="Source Sans Pro"/>
              <a:sym typeface="Source Sans Pro"/>
            </a:endParaRPr>
          </a:p>
          <a:p>
            <a:pPr marL="0" lvl="0" indent="0" algn="ctr" rtl="0">
              <a:spcBef>
                <a:spcPts val="0"/>
              </a:spcBef>
              <a:spcAft>
                <a:spcPts val="0"/>
              </a:spcAft>
              <a:buNone/>
            </a:pPr>
            <a:endParaRPr sz="1200" dirty="0">
              <a:solidFill>
                <a:schemeClr val="dk2"/>
              </a:solidFill>
              <a:latin typeface="Source Sans Pro"/>
              <a:ea typeface="Source Sans Pro"/>
              <a:cs typeface="Source Sans Pro"/>
              <a:sym typeface="Source Sans Pro"/>
            </a:endParaRPr>
          </a:p>
        </p:txBody>
      </p:sp>
      <p:sp>
        <p:nvSpPr>
          <p:cNvPr id="1108" name="Google Shape;1108;p171"/>
          <p:cNvSpPr txBox="1"/>
          <p:nvPr/>
        </p:nvSpPr>
        <p:spPr>
          <a:xfrm>
            <a:off x="4712861" y="2922925"/>
            <a:ext cx="1209300" cy="765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dirty="0">
                <a:solidFill>
                  <a:schemeClr val="dk2"/>
                </a:solidFill>
                <a:latin typeface="Source Sans Pro"/>
                <a:ea typeface="Source Sans Pro"/>
                <a:cs typeface="Source Sans Pro"/>
                <a:sym typeface="Source Sans Pro"/>
              </a:rPr>
              <a:t>Planos de Trabalho Finais Aprovados</a:t>
            </a:r>
            <a:endParaRPr sz="1200" dirty="0">
              <a:solidFill>
                <a:schemeClr val="dk2"/>
              </a:solidFill>
              <a:latin typeface="Source Sans Pro"/>
              <a:ea typeface="Source Sans Pro"/>
              <a:cs typeface="Source Sans Pro"/>
              <a:sym typeface="Source Sans Pro"/>
            </a:endParaRPr>
          </a:p>
          <a:p>
            <a:pPr marL="0" lvl="0" indent="0" algn="ctr" rtl="0">
              <a:spcBef>
                <a:spcPts val="0"/>
              </a:spcBef>
              <a:spcAft>
                <a:spcPts val="0"/>
              </a:spcAft>
              <a:buNone/>
            </a:pPr>
            <a:endParaRPr sz="1200" dirty="0">
              <a:solidFill>
                <a:schemeClr val="dk2"/>
              </a:solidFill>
              <a:latin typeface="Source Sans Pro"/>
              <a:ea typeface="Source Sans Pro"/>
              <a:cs typeface="Source Sans Pro"/>
              <a:sym typeface="Source Sans Pro"/>
            </a:endParaRPr>
          </a:p>
        </p:txBody>
      </p:sp>
      <p:sp>
        <p:nvSpPr>
          <p:cNvPr id="1109" name="Google Shape;1109;p171"/>
          <p:cNvSpPr txBox="1"/>
          <p:nvPr/>
        </p:nvSpPr>
        <p:spPr>
          <a:xfrm>
            <a:off x="5795199" y="2957550"/>
            <a:ext cx="1209300" cy="765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1200" dirty="0">
                <a:solidFill>
                  <a:schemeClr val="dk2"/>
                </a:solidFill>
                <a:latin typeface="Source Sans Pro"/>
                <a:ea typeface="Source Sans Pro"/>
                <a:cs typeface="Source Sans Pro"/>
                <a:sym typeface="Source Sans Pro"/>
              </a:rPr>
              <a:t>Encerramento do ano fiscal e início dos relatórios de despesas</a:t>
            </a:r>
            <a:endParaRPr sz="1200" dirty="0">
              <a:solidFill>
                <a:schemeClr val="dk2"/>
              </a:solidFill>
              <a:latin typeface="Source Sans Pro"/>
              <a:ea typeface="Source Sans Pro"/>
              <a:cs typeface="Source Sans Pro"/>
              <a:sym typeface="Source Sans Pro"/>
            </a:endParaRPr>
          </a:p>
          <a:p>
            <a:pPr marL="0" lvl="0" indent="0" algn="ctr" rtl="0">
              <a:spcBef>
                <a:spcPts val="0"/>
              </a:spcBef>
              <a:spcAft>
                <a:spcPts val="0"/>
              </a:spcAft>
              <a:buNone/>
            </a:pPr>
            <a:endParaRPr sz="1200" dirty="0">
              <a:solidFill>
                <a:schemeClr val="dk2"/>
              </a:solidFill>
              <a:latin typeface="Source Sans Pro"/>
              <a:ea typeface="Source Sans Pro"/>
              <a:cs typeface="Source Sans Pro"/>
              <a:sym typeface="Source Sans Pro"/>
            </a:endParaRPr>
          </a:p>
        </p:txBody>
      </p:sp>
      <p:sp>
        <p:nvSpPr>
          <p:cNvPr id="1110" name="Google Shape;1110;p171"/>
          <p:cNvSpPr txBox="1"/>
          <p:nvPr/>
        </p:nvSpPr>
        <p:spPr>
          <a:xfrm>
            <a:off x="6861075" y="2957550"/>
            <a:ext cx="1209300" cy="765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1200" dirty="0">
                <a:solidFill>
                  <a:schemeClr val="dk2"/>
                </a:solidFill>
                <a:latin typeface="Source Sans Pro"/>
                <a:ea typeface="Source Sans Pro"/>
                <a:cs typeface="Source Sans Pro"/>
                <a:sym typeface="Source Sans Pro"/>
              </a:rPr>
              <a:t>Conclusão do Relatório de Despesas Iniciais e Envio do Parceiro</a:t>
            </a:r>
            <a:endParaRPr sz="1200" i="1" dirty="0">
              <a:solidFill>
                <a:schemeClr val="dk2"/>
              </a:solidFill>
              <a:latin typeface="Source Sans Pro"/>
              <a:ea typeface="Source Sans Pro"/>
              <a:cs typeface="Source Sans Pro"/>
              <a:sym typeface="Source Sans Pro"/>
            </a:endParaRPr>
          </a:p>
          <a:p>
            <a:pPr marL="0" lvl="0" indent="0" algn="ctr" rtl="0">
              <a:spcBef>
                <a:spcPts val="0"/>
              </a:spcBef>
              <a:spcAft>
                <a:spcPts val="0"/>
              </a:spcAft>
              <a:buNone/>
            </a:pPr>
            <a:endParaRPr sz="1200" dirty="0">
              <a:solidFill>
                <a:schemeClr val="dk2"/>
              </a:solidFill>
              <a:latin typeface="Source Sans Pro"/>
              <a:ea typeface="Source Sans Pro"/>
              <a:cs typeface="Source Sans Pro"/>
              <a:sym typeface="Source Sans Pro"/>
            </a:endParaRPr>
          </a:p>
        </p:txBody>
      </p:sp>
      <p:sp>
        <p:nvSpPr>
          <p:cNvPr id="1111" name="Google Shape;1111;p171"/>
          <p:cNvSpPr txBox="1"/>
          <p:nvPr/>
        </p:nvSpPr>
        <p:spPr>
          <a:xfrm>
            <a:off x="7924575" y="2920123"/>
            <a:ext cx="1084500" cy="1292631"/>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dirty="0">
                <a:solidFill>
                  <a:schemeClr val="dk2"/>
                </a:solidFill>
                <a:latin typeface="Source Sans Pro"/>
                <a:ea typeface="Source Sans Pro"/>
                <a:cs typeface="Source Sans Pro"/>
                <a:sym typeface="Source Sans Pro"/>
              </a:rPr>
              <a:t>Revisões de Parceiros e Envio de Relatório de Despesas Finais</a:t>
            </a:r>
            <a:endParaRPr sz="1200" dirty="0">
              <a:solidFill>
                <a:schemeClr val="dk2"/>
              </a:solidFill>
              <a:latin typeface="Source Sans Pro"/>
              <a:ea typeface="Source Sans Pro"/>
              <a:cs typeface="Source Sans Pro"/>
              <a:sym typeface="Source Sans Pro"/>
            </a:endParaRPr>
          </a:p>
        </p:txBody>
      </p:sp>
      <p:cxnSp>
        <p:nvCxnSpPr>
          <p:cNvPr id="1112" name="Google Shape;1112;p171"/>
          <p:cNvCxnSpPr/>
          <p:nvPr/>
        </p:nvCxnSpPr>
        <p:spPr>
          <a:xfrm flipH="1">
            <a:off x="4735925" y="3708250"/>
            <a:ext cx="33900" cy="634500"/>
          </a:xfrm>
          <a:prstGeom prst="straightConnector1">
            <a:avLst/>
          </a:prstGeom>
          <a:noFill/>
          <a:ln w="28575" cap="flat" cmpd="sng">
            <a:solidFill>
              <a:srgbClr val="BA0C2F"/>
            </a:solidFill>
            <a:prstDash val="solid"/>
            <a:round/>
            <a:headEnd type="none" w="med" len="med"/>
            <a:tailEnd type="triangle" w="med" len="med"/>
          </a:ln>
        </p:spPr>
      </p:cxnSp>
      <p:sp>
        <p:nvSpPr>
          <p:cNvPr id="1113" name="Google Shape;1113;p171"/>
          <p:cNvSpPr txBox="1"/>
          <p:nvPr/>
        </p:nvSpPr>
        <p:spPr>
          <a:xfrm>
            <a:off x="2555525" y="4342750"/>
            <a:ext cx="4208400" cy="830966"/>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dirty="0">
                <a:solidFill>
                  <a:srgbClr val="BA0C2F"/>
                </a:solidFill>
                <a:latin typeface="Source Sans Pro"/>
                <a:ea typeface="Source Sans Pro"/>
                <a:cs typeface="Source Sans Pro"/>
                <a:sym typeface="Source Sans Pro"/>
              </a:rPr>
              <a:t>**a partir da COP23/FY24, os modelos de orçamento do plano de trabalho já não necessitam de ser enviados no DATIM</a:t>
            </a:r>
            <a:endParaRPr dirty="0">
              <a:solidFill>
                <a:srgbClr val="BA0C2F"/>
              </a:solidFill>
              <a:latin typeface="Source Sans Pro"/>
              <a:ea typeface="Source Sans Pro"/>
              <a:cs typeface="Source Sans Pro"/>
              <a:sym typeface="Source Sans Pro"/>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17"/>
        <p:cNvGrpSpPr/>
        <p:nvPr/>
      </p:nvGrpSpPr>
      <p:grpSpPr>
        <a:xfrm>
          <a:off x="0" y="0"/>
          <a:ext cx="0" cy="0"/>
          <a:chOff x="0" y="0"/>
          <a:chExt cx="0" cy="0"/>
        </a:xfrm>
      </p:grpSpPr>
      <p:sp>
        <p:nvSpPr>
          <p:cNvPr id="1118" name="Google Shape;1118;p172"/>
          <p:cNvSpPr txBox="1">
            <a:spLocks noGrp="1"/>
          </p:cNvSpPr>
          <p:nvPr>
            <p:ph type="body" idx="1"/>
          </p:nvPr>
        </p:nvSpPr>
        <p:spPr>
          <a:xfrm>
            <a:off x="1810850" y="1345500"/>
            <a:ext cx="7220100" cy="3174900"/>
          </a:xfrm>
          <a:prstGeom prst="rect">
            <a:avLst/>
          </a:prstGeom>
        </p:spPr>
        <p:txBody>
          <a:bodyPr spcFirstLastPara="1" wrap="square" lIns="91175" tIns="91175" rIns="91175" bIns="91175" anchor="t" anchorCtr="0">
            <a:noAutofit/>
          </a:bodyPr>
          <a:lstStyle/>
          <a:p>
            <a:pPr marL="228600" lvl="0" indent="-127000" algn="l" rtl="0">
              <a:spcBef>
                <a:spcPts val="0"/>
              </a:spcBef>
              <a:spcAft>
                <a:spcPts val="0"/>
              </a:spcAft>
              <a:buNone/>
            </a:pPr>
            <a:endParaRPr sz="1800" dirty="0">
              <a:solidFill>
                <a:srgbClr val="999999"/>
              </a:solidFill>
              <a:latin typeface="Source Sans Pro"/>
              <a:ea typeface="Source Sans Pro"/>
              <a:cs typeface="Source Sans Pro"/>
              <a:sym typeface="Source Sans Pro"/>
            </a:endParaRPr>
          </a:p>
          <a:p>
            <a:pPr marL="0" lvl="0" indent="0" algn="l" rtl="0">
              <a:spcBef>
                <a:spcPts val="800"/>
              </a:spcBef>
              <a:spcAft>
                <a:spcPts val="0"/>
              </a:spcAft>
              <a:buNone/>
            </a:pPr>
            <a:r>
              <a:rPr lang="en" sz="1800" dirty="0">
                <a:solidFill>
                  <a:schemeClr val="accent3"/>
                </a:solidFill>
                <a:latin typeface="Source Sans Pro"/>
                <a:ea typeface="Source Sans Pro"/>
                <a:cs typeface="Source Sans Pro"/>
                <a:sym typeface="Source Sans Pro"/>
              </a:rPr>
              <a:t>Classificação da organização: </a:t>
            </a:r>
            <a:r>
              <a:rPr lang="en" sz="1800" b="1" dirty="0">
                <a:solidFill>
                  <a:schemeClr val="accent3"/>
                </a:solidFill>
                <a:latin typeface="Source Sans Pro"/>
                <a:ea typeface="Source Sans Pro"/>
                <a:cs typeface="Source Sans Pro"/>
                <a:sym typeface="Source Sans Pro"/>
              </a:rPr>
              <a:t>Quem está a gastar o dinheiro?</a:t>
            </a:r>
            <a:r>
              <a:rPr lang="en" sz="1800" dirty="0">
                <a:solidFill>
                  <a:schemeClr val="accent3"/>
                </a:solidFill>
                <a:latin typeface="Source Sans Pro"/>
                <a:ea typeface="Source Sans Pro"/>
                <a:cs typeface="Source Sans Pro"/>
                <a:sym typeface="Source Sans Pro"/>
              </a:rPr>
              <a:t> </a:t>
            </a:r>
            <a:endParaRPr sz="1800" dirty="0">
              <a:solidFill>
                <a:schemeClr val="accent3"/>
              </a:solidFill>
              <a:latin typeface="Source Sans Pro"/>
              <a:ea typeface="Source Sans Pro"/>
              <a:cs typeface="Source Sans Pro"/>
              <a:sym typeface="Source Sans Pro"/>
            </a:endParaRPr>
          </a:p>
          <a:p>
            <a:pPr marL="914400" lvl="0" indent="0" algn="l" rtl="0">
              <a:spcBef>
                <a:spcPts val="800"/>
              </a:spcBef>
              <a:spcAft>
                <a:spcPts val="0"/>
              </a:spcAft>
              <a:buNone/>
            </a:pPr>
            <a:endParaRPr sz="1800" dirty="0">
              <a:solidFill>
                <a:schemeClr val="accent3"/>
              </a:solidFill>
              <a:latin typeface="Source Sans Pro"/>
              <a:ea typeface="Source Sans Pro"/>
              <a:cs typeface="Source Sans Pro"/>
              <a:sym typeface="Source Sans Pro"/>
            </a:endParaRPr>
          </a:p>
          <a:p>
            <a:pPr marL="0" lvl="0" indent="0" algn="l" rtl="0">
              <a:spcBef>
                <a:spcPts val="800"/>
              </a:spcBef>
              <a:spcAft>
                <a:spcPts val="0"/>
              </a:spcAft>
              <a:buNone/>
            </a:pPr>
            <a:r>
              <a:rPr lang="en" sz="1800" dirty="0">
                <a:solidFill>
                  <a:schemeClr val="accent3"/>
                </a:solidFill>
                <a:latin typeface="Source Sans Pro"/>
                <a:ea typeface="Source Sans Pro"/>
                <a:cs typeface="Source Sans Pro"/>
                <a:sym typeface="Source Sans Pro"/>
              </a:rPr>
              <a:t>Classificação do programa: </a:t>
            </a:r>
            <a:r>
              <a:rPr lang="en" sz="1800" b="1" dirty="0">
                <a:solidFill>
                  <a:schemeClr val="accent3"/>
                </a:solidFill>
                <a:latin typeface="Source Sans Pro"/>
                <a:ea typeface="Source Sans Pro"/>
                <a:cs typeface="Source Sans Pro"/>
                <a:sym typeface="Source Sans Pro"/>
              </a:rPr>
              <a:t>Qual é o propósito?</a:t>
            </a:r>
            <a:endParaRPr sz="1800" b="1" dirty="0">
              <a:solidFill>
                <a:schemeClr val="accent3"/>
              </a:solidFill>
              <a:latin typeface="Source Sans Pro"/>
              <a:ea typeface="Source Sans Pro"/>
              <a:cs typeface="Source Sans Pro"/>
              <a:sym typeface="Source Sans Pro"/>
            </a:endParaRPr>
          </a:p>
          <a:p>
            <a:pPr marL="914400" lvl="0" indent="0" algn="l" rtl="0">
              <a:spcBef>
                <a:spcPts val="800"/>
              </a:spcBef>
              <a:spcAft>
                <a:spcPts val="0"/>
              </a:spcAft>
              <a:buNone/>
            </a:pPr>
            <a:endParaRPr sz="1800" dirty="0">
              <a:solidFill>
                <a:schemeClr val="accent3"/>
              </a:solidFill>
              <a:latin typeface="Source Sans Pro"/>
              <a:ea typeface="Source Sans Pro"/>
              <a:cs typeface="Source Sans Pro"/>
              <a:sym typeface="Source Sans Pro"/>
            </a:endParaRPr>
          </a:p>
          <a:p>
            <a:pPr marL="0" lvl="0" indent="0" algn="l" rtl="0">
              <a:spcBef>
                <a:spcPts val="800"/>
              </a:spcBef>
              <a:spcAft>
                <a:spcPts val="0"/>
              </a:spcAft>
              <a:buNone/>
            </a:pPr>
            <a:r>
              <a:rPr lang="en" sz="1800" dirty="0">
                <a:solidFill>
                  <a:schemeClr val="accent3"/>
                </a:solidFill>
                <a:latin typeface="Source Sans Pro"/>
                <a:ea typeface="Source Sans Pro"/>
                <a:cs typeface="Source Sans Pro"/>
                <a:sym typeface="Source Sans Pro"/>
              </a:rPr>
              <a:t>Classificação dos beneficiários: </a:t>
            </a:r>
            <a:r>
              <a:rPr lang="en" sz="1800" b="1" dirty="0">
                <a:solidFill>
                  <a:schemeClr val="accent3"/>
                </a:solidFill>
                <a:latin typeface="Source Sans Pro"/>
                <a:ea typeface="Source Sans Pro"/>
                <a:cs typeface="Source Sans Pro"/>
                <a:sym typeface="Source Sans Pro"/>
              </a:rPr>
              <a:t>Quem está a beneficiar?</a:t>
            </a:r>
            <a:endParaRPr sz="1800" b="1" dirty="0">
              <a:solidFill>
                <a:schemeClr val="accent3"/>
              </a:solidFill>
              <a:latin typeface="Source Sans Pro"/>
              <a:ea typeface="Source Sans Pro"/>
              <a:cs typeface="Source Sans Pro"/>
              <a:sym typeface="Source Sans Pro"/>
            </a:endParaRPr>
          </a:p>
          <a:p>
            <a:pPr marL="1371600" lvl="0" indent="0" algn="l" rtl="0">
              <a:spcBef>
                <a:spcPts val="800"/>
              </a:spcBef>
              <a:spcAft>
                <a:spcPts val="0"/>
              </a:spcAft>
              <a:buNone/>
            </a:pPr>
            <a:endParaRPr sz="1800" b="1" dirty="0">
              <a:solidFill>
                <a:schemeClr val="accent3"/>
              </a:solidFill>
              <a:latin typeface="Source Sans Pro"/>
              <a:ea typeface="Source Sans Pro"/>
              <a:cs typeface="Source Sans Pro"/>
              <a:sym typeface="Source Sans Pro"/>
            </a:endParaRPr>
          </a:p>
          <a:p>
            <a:pPr marL="0" lvl="0" indent="0" algn="l" rtl="0">
              <a:spcBef>
                <a:spcPts val="800"/>
              </a:spcBef>
              <a:spcAft>
                <a:spcPts val="0"/>
              </a:spcAft>
              <a:buNone/>
            </a:pPr>
            <a:r>
              <a:rPr lang="en" sz="1800" dirty="0">
                <a:solidFill>
                  <a:schemeClr val="accent3"/>
                </a:solidFill>
                <a:latin typeface="Source Sans Pro"/>
                <a:ea typeface="Source Sans Pro"/>
                <a:cs typeface="Source Sans Pro"/>
                <a:sym typeface="Source Sans Pro"/>
              </a:rPr>
              <a:t>Tipo de interação: </a:t>
            </a:r>
            <a:r>
              <a:rPr lang="en" sz="1800" b="1" dirty="0">
                <a:solidFill>
                  <a:schemeClr val="accent3"/>
                </a:solidFill>
                <a:latin typeface="Source Sans Pro"/>
                <a:ea typeface="Source Sans Pro"/>
                <a:cs typeface="Source Sans Pro"/>
                <a:sym typeface="Source Sans Pro"/>
              </a:rPr>
              <a:t>Existe interação directa com o beneficiário?</a:t>
            </a:r>
            <a:endParaRPr sz="1800" b="1" dirty="0">
              <a:solidFill>
                <a:schemeClr val="accent3"/>
              </a:solidFill>
              <a:latin typeface="Source Sans Pro"/>
              <a:ea typeface="Source Sans Pro"/>
              <a:cs typeface="Source Sans Pro"/>
              <a:sym typeface="Source Sans Pro"/>
            </a:endParaRPr>
          </a:p>
          <a:p>
            <a:pPr marL="1371600" lvl="0" indent="0" algn="l" rtl="0">
              <a:spcBef>
                <a:spcPts val="800"/>
              </a:spcBef>
              <a:spcAft>
                <a:spcPts val="0"/>
              </a:spcAft>
              <a:buNone/>
            </a:pPr>
            <a:endParaRPr sz="1800" b="1" dirty="0">
              <a:solidFill>
                <a:schemeClr val="accent3"/>
              </a:solidFill>
              <a:latin typeface="Source Sans Pro"/>
              <a:ea typeface="Source Sans Pro"/>
              <a:cs typeface="Source Sans Pro"/>
              <a:sym typeface="Source Sans Pro"/>
            </a:endParaRPr>
          </a:p>
          <a:p>
            <a:pPr marL="0" lvl="0" indent="0" algn="l" rtl="0">
              <a:spcBef>
                <a:spcPts val="800"/>
              </a:spcBef>
              <a:spcAft>
                <a:spcPts val="800"/>
              </a:spcAft>
              <a:buNone/>
            </a:pPr>
            <a:r>
              <a:rPr lang="en" sz="1800" dirty="0">
                <a:solidFill>
                  <a:schemeClr val="accent3"/>
                </a:solidFill>
                <a:latin typeface="Source Sans Pro"/>
                <a:ea typeface="Source Sans Pro"/>
                <a:cs typeface="Source Sans Pro"/>
                <a:sym typeface="Source Sans Pro"/>
              </a:rPr>
              <a:t>Categoria de custo: </a:t>
            </a:r>
            <a:r>
              <a:rPr lang="en" sz="1800" b="1" dirty="0">
                <a:solidFill>
                  <a:schemeClr val="accent3"/>
                </a:solidFill>
                <a:latin typeface="Source Sans Pro"/>
                <a:ea typeface="Source Sans Pro"/>
                <a:cs typeface="Source Sans Pro"/>
                <a:sym typeface="Source Sans Pro"/>
              </a:rPr>
              <a:t>O que está a ser comprado?</a:t>
            </a:r>
            <a:endParaRPr sz="1800" b="1" dirty="0">
              <a:solidFill>
                <a:schemeClr val="accent3"/>
              </a:solidFill>
              <a:latin typeface="Source Sans Pro"/>
              <a:ea typeface="Source Sans Pro"/>
              <a:cs typeface="Source Sans Pro"/>
              <a:sym typeface="Source Sans Pro"/>
            </a:endParaRPr>
          </a:p>
        </p:txBody>
      </p:sp>
      <p:pic>
        <p:nvPicPr>
          <p:cNvPr id="1119" name="Google Shape;1119;p172"/>
          <p:cNvPicPr preferRelativeResize="0"/>
          <p:nvPr/>
        </p:nvPicPr>
        <p:blipFill>
          <a:blip r:embed="rId3">
            <a:alphaModFix/>
          </a:blip>
          <a:stretch>
            <a:fillRect/>
          </a:stretch>
        </p:blipFill>
        <p:spPr>
          <a:xfrm>
            <a:off x="1332468" y="3161100"/>
            <a:ext cx="512233" cy="458100"/>
          </a:xfrm>
          <a:prstGeom prst="rect">
            <a:avLst/>
          </a:prstGeom>
          <a:noFill/>
          <a:ln>
            <a:noFill/>
          </a:ln>
        </p:spPr>
      </p:pic>
      <p:pic>
        <p:nvPicPr>
          <p:cNvPr id="1120" name="Google Shape;1120;p172"/>
          <p:cNvPicPr preferRelativeResize="0"/>
          <p:nvPr/>
        </p:nvPicPr>
        <p:blipFill>
          <a:blip r:embed="rId4">
            <a:alphaModFix/>
          </a:blip>
          <a:stretch>
            <a:fillRect/>
          </a:stretch>
        </p:blipFill>
        <p:spPr>
          <a:xfrm>
            <a:off x="1382113" y="4715446"/>
            <a:ext cx="412950" cy="399404"/>
          </a:xfrm>
          <a:prstGeom prst="rect">
            <a:avLst/>
          </a:prstGeom>
          <a:noFill/>
          <a:ln>
            <a:noFill/>
          </a:ln>
        </p:spPr>
      </p:pic>
      <p:pic>
        <p:nvPicPr>
          <p:cNvPr id="1121" name="Google Shape;1121;p172"/>
          <p:cNvPicPr preferRelativeResize="0"/>
          <p:nvPr/>
        </p:nvPicPr>
        <p:blipFill>
          <a:blip r:embed="rId5">
            <a:alphaModFix/>
          </a:blip>
          <a:stretch>
            <a:fillRect/>
          </a:stretch>
        </p:blipFill>
        <p:spPr>
          <a:xfrm>
            <a:off x="1366336" y="2444187"/>
            <a:ext cx="444501" cy="399400"/>
          </a:xfrm>
          <a:prstGeom prst="rect">
            <a:avLst/>
          </a:prstGeom>
          <a:noFill/>
          <a:ln>
            <a:noFill/>
          </a:ln>
        </p:spPr>
      </p:pic>
      <p:pic>
        <p:nvPicPr>
          <p:cNvPr id="1122" name="Google Shape;1122;p172"/>
          <p:cNvPicPr preferRelativeResize="0"/>
          <p:nvPr/>
        </p:nvPicPr>
        <p:blipFill rotWithShape="1">
          <a:blip r:embed="rId6">
            <a:alphaModFix/>
          </a:blip>
          <a:srcRect t="6981" b="6930"/>
          <a:stretch/>
        </p:blipFill>
        <p:spPr>
          <a:xfrm>
            <a:off x="1366337" y="1836863"/>
            <a:ext cx="444500" cy="397515"/>
          </a:xfrm>
          <a:prstGeom prst="rect">
            <a:avLst/>
          </a:prstGeom>
          <a:noFill/>
          <a:ln>
            <a:noFill/>
          </a:ln>
        </p:spPr>
      </p:pic>
      <p:sp>
        <p:nvSpPr>
          <p:cNvPr id="1123" name="Google Shape;1123;p172"/>
          <p:cNvSpPr txBox="1"/>
          <p:nvPr/>
        </p:nvSpPr>
        <p:spPr>
          <a:xfrm>
            <a:off x="1145475" y="811975"/>
            <a:ext cx="76686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dirty="0">
                <a:solidFill>
                  <a:schemeClr val="accent3"/>
                </a:solidFill>
                <a:latin typeface="Source Sans Pro"/>
                <a:ea typeface="Source Sans Pro"/>
                <a:cs typeface="Source Sans Pro"/>
                <a:sym typeface="Source Sans Pro"/>
              </a:rPr>
              <a:t>Objectivo:</a:t>
            </a:r>
            <a:r>
              <a:rPr lang="en" sz="1800" dirty="0">
                <a:solidFill>
                  <a:schemeClr val="accent3"/>
                </a:solidFill>
                <a:latin typeface="Source Sans Pro"/>
                <a:ea typeface="Source Sans Pro"/>
                <a:cs typeface="Source Sans Pro"/>
                <a:sym typeface="Source Sans Pro"/>
              </a:rPr>
              <a:t>Ter classificações comuns tanto no orçamento como nos relatórios de despesas que respondam às seguintes questões:</a:t>
            </a:r>
            <a:endParaRPr sz="1800" dirty="0">
              <a:solidFill>
                <a:schemeClr val="accent3"/>
              </a:solidFill>
            </a:endParaRPr>
          </a:p>
        </p:txBody>
      </p:sp>
      <p:pic>
        <p:nvPicPr>
          <p:cNvPr id="1124" name="Google Shape;1124;p172"/>
          <p:cNvPicPr preferRelativeResize="0"/>
          <p:nvPr/>
        </p:nvPicPr>
        <p:blipFill>
          <a:blip r:embed="rId7">
            <a:alphaModFix/>
          </a:blip>
          <a:stretch>
            <a:fillRect/>
          </a:stretch>
        </p:blipFill>
        <p:spPr>
          <a:xfrm>
            <a:off x="484200" y="810487"/>
            <a:ext cx="765925" cy="700225"/>
          </a:xfrm>
          <a:prstGeom prst="rect">
            <a:avLst/>
          </a:prstGeom>
          <a:noFill/>
          <a:ln>
            <a:noFill/>
          </a:ln>
        </p:spPr>
      </p:pic>
      <p:sp>
        <p:nvSpPr>
          <p:cNvPr id="1125" name="Google Shape;1125;p172"/>
          <p:cNvSpPr txBox="1">
            <a:spLocks noGrp="1"/>
          </p:cNvSpPr>
          <p:nvPr>
            <p:ph type="title"/>
          </p:nvPr>
        </p:nvSpPr>
        <p:spPr>
          <a:xfrm>
            <a:off x="686104" y="296485"/>
            <a:ext cx="7772400" cy="458100"/>
          </a:xfrm>
          <a:prstGeom prst="rect">
            <a:avLst/>
          </a:prstGeom>
        </p:spPr>
        <p:txBody>
          <a:bodyPr spcFirstLastPara="1" wrap="square" lIns="91175" tIns="91175" rIns="91175" bIns="91175" anchor="b" anchorCtr="0">
            <a:noAutofit/>
          </a:bodyPr>
          <a:lstStyle/>
          <a:p>
            <a:pPr marL="0" lvl="0" indent="0" algn="l" rtl="0">
              <a:spcBef>
                <a:spcPts val="0"/>
              </a:spcBef>
              <a:spcAft>
                <a:spcPts val="0"/>
              </a:spcAft>
              <a:buNone/>
            </a:pPr>
            <a:r>
              <a:rPr lang="en" dirty="0">
                <a:solidFill>
                  <a:schemeClr val="dk2"/>
                </a:solidFill>
              </a:rPr>
              <a:t>Visão Geral da Classificação Financeira</a:t>
            </a:r>
            <a:endParaRPr dirty="0">
              <a:solidFill>
                <a:schemeClr val="dk2"/>
              </a:solidFill>
            </a:endParaRPr>
          </a:p>
        </p:txBody>
      </p:sp>
      <p:pic>
        <p:nvPicPr>
          <p:cNvPr id="1126" name="Google Shape;1126;p172"/>
          <p:cNvPicPr preferRelativeResize="0"/>
          <p:nvPr/>
        </p:nvPicPr>
        <p:blipFill>
          <a:blip r:embed="rId8">
            <a:alphaModFix/>
          </a:blip>
          <a:stretch>
            <a:fillRect/>
          </a:stretch>
        </p:blipFill>
        <p:spPr>
          <a:xfrm>
            <a:off x="1313101" y="3860500"/>
            <a:ext cx="550962" cy="5374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31"/>
        <p:cNvGrpSpPr/>
        <p:nvPr/>
      </p:nvGrpSpPr>
      <p:grpSpPr>
        <a:xfrm>
          <a:off x="0" y="0"/>
          <a:ext cx="0" cy="0"/>
          <a:chOff x="0" y="0"/>
          <a:chExt cx="0" cy="0"/>
        </a:xfrm>
      </p:grpSpPr>
      <p:sp>
        <p:nvSpPr>
          <p:cNvPr id="1132" name="Google Shape;1132;p173"/>
          <p:cNvSpPr txBox="1"/>
          <p:nvPr/>
        </p:nvSpPr>
        <p:spPr>
          <a:xfrm>
            <a:off x="392475" y="1454925"/>
            <a:ext cx="114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Source Sans Pro"/>
                <a:ea typeface="Source Sans Pro"/>
                <a:cs typeface="Source Sans Pro"/>
                <a:sym typeface="Source Sans Pro"/>
              </a:rPr>
              <a:t>Nível do site</a:t>
            </a:r>
            <a:endParaRPr>
              <a:latin typeface="Source Sans Pro"/>
              <a:ea typeface="Source Sans Pro"/>
              <a:cs typeface="Source Sans Pro"/>
              <a:sym typeface="Source Sans Pro"/>
            </a:endParaRPr>
          </a:p>
        </p:txBody>
      </p:sp>
      <p:sp>
        <p:nvSpPr>
          <p:cNvPr id="1133" name="Google Shape;1133;p173"/>
          <p:cNvSpPr txBox="1"/>
          <p:nvPr/>
        </p:nvSpPr>
        <p:spPr>
          <a:xfrm>
            <a:off x="392475" y="2286452"/>
            <a:ext cx="1280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Source Sans Pro"/>
                <a:ea typeface="Source Sans Pro"/>
                <a:cs typeface="Source Sans Pro"/>
                <a:sym typeface="Source Sans Pro"/>
              </a:rPr>
              <a:t>Área do Programa</a:t>
            </a:r>
            <a:endParaRPr>
              <a:latin typeface="Source Sans Pro"/>
              <a:ea typeface="Source Sans Pro"/>
              <a:cs typeface="Source Sans Pro"/>
              <a:sym typeface="Source Sans Pro"/>
            </a:endParaRPr>
          </a:p>
        </p:txBody>
      </p:sp>
      <p:sp>
        <p:nvSpPr>
          <p:cNvPr id="1134" name="Google Shape;1134;p173"/>
          <p:cNvSpPr txBox="1"/>
          <p:nvPr/>
        </p:nvSpPr>
        <p:spPr>
          <a:xfrm>
            <a:off x="392475" y="3193573"/>
            <a:ext cx="1456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Source Sans Pro"/>
                <a:ea typeface="Source Sans Pro"/>
                <a:cs typeface="Source Sans Pro"/>
                <a:sym typeface="Source Sans Pro"/>
              </a:rPr>
              <a:t>Tipo de interação</a:t>
            </a:r>
            <a:endParaRPr>
              <a:latin typeface="Source Sans Pro"/>
              <a:ea typeface="Source Sans Pro"/>
              <a:cs typeface="Source Sans Pro"/>
              <a:sym typeface="Source Sans Pro"/>
            </a:endParaRPr>
          </a:p>
        </p:txBody>
      </p:sp>
      <p:sp>
        <p:nvSpPr>
          <p:cNvPr id="1135" name="Google Shape;1135;p173"/>
          <p:cNvSpPr txBox="1"/>
          <p:nvPr/>
        </p:nvSpPr>
        <p:spPr>
          <a:xfrm>
            <a:off x="392475" y="4025100"/>
            <a:ext cx="1456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Source Sans Pro"/>
                <a:ea typeface="Source Sans Pro"/>
                <a:cs typeface="Source Sans Pro"/>
                <a:sym typeface="Source Sans Pro"/>
              </a:rPr>
              <a:t>Beneficiário</a:t>
            </a:r>
            <a:endParaRPr>
              <a:latin typeface="Source Sans Pro"/>
              <a:ea typeface="Source Sans Pro"/>
              <a:cs typeface="Source Sans Pro"/>
              <a:sym typeface="Source Sans Pro"/>
            </a:endParaRPr>
          </a:p>
        </p:txBody>
      </p:sp>
      <p:sp>
        <p:nvSpPr>
          <p:cNvPr id="1136" name="Google Shape;1136;p173"/>
          <p:cNvSpPr/>
          <p:nvPr/>
        </p:nvSpPr>
        <p:spPr>
          <a:xfrm>
            <a:off x="1994950" y="2116450"/>
            <a:ext cx="1146300" cy="396900"/>
          </a:xfrm>
          <a:prstGeom prst="roundRect">
            <a:avLst>
              <a:gd name="adj" fmla="val 16667"/>
            </a:avLst>
          </a:prstGeom>
          <a:solidFill>
            <a:srgbClr val="002F6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80000"/>
              </a:lnSpc>
              <a:spcBef>
                <a:spcPts val="0"/>
              </a:spcBef>
              <a:spcAft>
                <a:spcPts val="0"/>
              </a:spcAft>
              <a:buNone/>
            </a:pPr>
            <a:r>
              <a:rPr lang="en">
                <a:solidFill>
                  <a:schemeClr val="lt1"/>
                </a:solidFill>
                <a:latin typeface="Source Sans Pro"/>
                <a:ea typeface="Source Sans Pro"/>
                <a:cs typeface="Source Sans Pro"/>
                <a:sym typeface="Source Sans Pro"/>
              </a:rPr>
              <a:t>Cuidados e Tratamento</a:t>
            </a:r>
            <a:endParaRPr>
              <a:solidFill>
                <a:schemeClr val="lt1"/>
              </a:solidFill>
              <a:latin typeface="Source Sans Pro"/>
              <a:ea typeface="Source Sans Pro"/>
              <a:cs typeface="Source Sans Pro"/>
              <a:sym typeface="Source Sans Pro"/>
            </a:endParaRPr>
          </a:p>
        </p:txBody>
      </p:sp>
      <p:sp>
        <p:nvSpPr>
          <p:cNvPr id="1137" name="Google Shape;1137;p173"/>
          <p:cNvSpPr/>
          <p:nvPr/>
        </p:nvSpPr>
        <p:spPr>
          <a:xfrm>
            <a:off x="2189575" y="3340196"/>
            <a:ext cx="2086344" cy="250398"/>
          </a:xfrm>
          <a:prstGeom prst="flowChartTerminator">
            <a:avLst/>
          </a:prstGeom>
          <a:solidFill>
            <a:srgbClr val="6C646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chemeClr val="lt1"/>
                </a:solidFill>
              </a:rPr>
              <a:t>Entrega sem serviço</a:t>
            </a:r>
            <a:endParaRPr>
              <a:solidFill>
                <a:schemeClr val="lt1"/>
              </a:solidFill>
            </a:endParaRPr>
          </a:p>
        </p:txBody>
      </p:sp>
      <p:sp>
        <p:nvSpPr>
          <p:cNvPr id="1138" name="Google Shape;1138;p173"/>
          <p:cNvSpPr/>
          <p:nvPr/>
        </p:nvSpPr>
        <p:spPr>
          <a:xfrm>
            <a:off x="4572000" y="3426850"/>
            <a:ext cx="2086344" cy="250398"/>
          </a:xfrm>
          <a:prstGeom prst="flowChartTerminator">
            <a:avLst/>
          </a:prstGeom>
          <a:solidFill>
            <a:srgbClr val="6C646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chemeClr val="lt1"/>
                </a:solidFill>
              </a:rPr>
              <a:t>Entrega sem serviço</a:t>
            </a:r>
            <a:endParaRPr>
              <a:solidFill>
                <a:schemeClr val="lt1"/>
              </a:solidFill>
            </a:endParaRPr>
          </a:p>
        </p:txBody>
      </p:sp>
      <p:sp>
        <p:nvSpPr>
          <p:cNvPr id="1139" name="Google Shape;1139;p173"/>
          <p:cNvSpPr/>
          <p:nvPr/>
        </p:nvSpPr>
        <p:spPr>
          <a:xfrm>
            <a:off x="2080062" y="3642570"/>
            <a:ext cx="2296956" cy="302351"/>
          </a:xfrm>
          <a:prstGeom prst="flowChartTerminator">
            <a:avLst/>
          </a:prstGeom>
          <a:solidFill>
            <a:srgbClr val="6C646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lt1"/>
                </a:solidFill>
              </a:rPr>
              <a:t>Prestação de serviços</a:t>
            </a:r>
            <a:endParaRPr dirty="0">
              <a:solidFill>
                <a:schemeClr val="lt1"/>
              </a:solidFill>
            </a:endParaRPr>
          </a:p>
        </p:txBody>
      </p:sp>
      <p:sp>
        <p:nvSpPr>
          <p:cNvPr id="1140" name="Google Shape;1140;p173"/>
          <p:cNvSpPr txBox="1"/>
          <p:nvPr/>
        </p:nvSpPr>
        <p:spPr>
          <a:xfrm>
            <a:off x="6714325" y="1197425"/>
            <a:ext cx="21993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Source Sans Pro"/>
                <a:ea typeface="Source Sans Pro"/>
                <a:cs typeface="Source Sans Pro"/>
                <a:sym typeface="Source Sans Pro"/>
              </a:rPr>
              <a:t>Se a intervenção está a acontecer no local ou entre PSNUs/SNUs</a:t>
            </a:r>
            <a:endParaRPr>
              <a:latin typeface="Source Sans Pro"/>
              <a:ea typeface="Source Sans Pro"/>
              <a:cs typeface="Source Sans Pro"/>
              <a:sym typeface="Source Sans Pro"/>
            </a:endParaRPr>
          </a:p>
        </p:txBody>
      </p:sp>
      <p:sp>
        <p:nvSpPr>
          <p:cNvPr id="1141" name="Google Shape;1141;p173"/>
          <p:cNvSpPr txBox="1"/>
          <p:nvPr/>
        </p:nvSpPr>
        <p:spPr>
          <a:xfrm>
            <a:off x="6714325" y="2104525"/>
            <a:ext cx="2421874"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latin typeface="Source Sans Pro"/>
                <a:ea typeface="Source Sans Pro"/>
                <a:cs typeface="Source Sans Pro"/>
                <a:sym typeface="Source Sans Pro"/>
              </a:rPr>
              <a:t>O objectivo das actividades implementadas</a:t>
            </a:r>
            <a:endParaRPr dirty="0">
              <a:latin typeface="Source Sans Pro"/>
              <a:ea typeface="Source Sans Pro"/>
              <a:cs typeface="Source Sans Pro"/>
              <a:sym typeface="Source Sans Pro"/>
            </a:endParaRPr>
          </a:p>
        </p:txBody>
      </p:sp>
      <p:sp>
        <p:nvSpPr>
          <p:cNvPr id="1142" name="Google Shape;1142;p173"/>
          <p:cNvSpPr txBox="1"/>
          <p:nvPr/>
        </p:nvSpPr>
        <p:spPr>
          <a:xfrm>
            <a:off x="6604248" y="2966925"/>
            <a:ext cx="2539752" cy="118490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dirty="0">
                <a:latin typeface="Source Sans Pro"/>
                <a:ea typeface="Source Sans Pro"/>
                <a:cs typeface="Source Sans Pro"/>
                <a:sym typeface="Source Sans Pro"/>
              </a:rPr>
              <a:t>Se a actividade interage diretamente com o beneficiário (</a:t>
            </a:r>
            <a:r>
              <a:rPr lang="en" sz="1300" b="1" dirty="0">
                <a:latin typeface="Source Sans Pro"/>
                <a:ea typeface="Source Sans Pro"/>
                <a:cs typeface="Source Sans Pro"/>
                <a:sym typeface="Source Sans Pro"/>
              </a:rPr>
              <a:t>SD</a:t>
            </a:r>
            <a:r>
              <a:rPr lang="en" sz="1300" dirty="0">
                <a:latin typeface="Source Sans Pro"/>
                <a:ea typeface="Source Sans Pro"/>
                <a:cs typeface="Source Sans Pro"/>
                <a:sym typeface="Source Sans Pro"/>
              </a:rPr>
              <a:t>) ou apoia ou fortalece o site, os prestadores de serviços, o SNU ou o sistema nacional (</a:t>
            </a:r>
            <a:r>
              <a:rPr lang="en" sz="1300" b="1" dirty="0">
                <a:latin typeface="Source Sans Pro"/>
                <a:ea typeface="Source Sans Pro"/>
                <a:cs typeface="Source Sans Pro"/>
                <a:sym typeface="Source Sans Pro"/>
              </a:rPr>
              <a:t>NSD</a:t>
            </a:r>
            <a:r>
              <a:rPr lang="en" sz="1300" dirty="0">
                <a:latin typeface="Source Sans Pro"/>
                <a:ea typeface="Source Sans Pro"/>
                <a:cs typeface="Source Sans Pro"/>
                <a:sym typeface="Source Sans Pro"/>
              </a:rPr>
              <a:t>)</a:t>
            </a:r>
            <a:endParaRPr sz="1300" dirty="0">
              <a:latin typeface="Source Sans Pro"/>
              <a:ea typeface="Source Sans Pro"/>
              <a:cs typeface="Source Sans Pro"/>
              <a:sym typeface="Source Sans Pro"/>
            </a:endParaRPr>
          </a:p>
        </p:txBody>
      </p:sp>
      <p:sp>
        <p:nvSpPr>
          <p:cNvPr id="1143" name="Google Shape;1143;p173"/>
          <p:cNvSpPr/>
          <p:nvPr/>
        </p:nvSpPr>
        <p:spPr>
          <a:xfrm>
            <a:off x="2467778" y="4207237"/>
            <a:ext cx="1664228" cy="286389"/>
          </a:xfrm>
          <a:prstGeom prst="flowChartTerminator">
            <a:avLst/>
          </a:prstGeom>
          <a:solidFill>
            <a:srgbClr val="1D7E7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lt1"/>
                </a:solidFill>
              </a:rPr>
              <a:t>Pop-Chave</a:t>
            </a:r>
            <a:endParaRPr dirty="0">
              <a:solidFill>
                <a:schemeClr val="lt1"/>
              </a:solidFill>
            </a:endParaRPr>
          </a:p>
        </p:txBody>
      </p:sp>
      <p:sp>
        <p:nvSpPr>
          <p:cNvPr id="1144" name="Google Shape;1144;p173"/>
          <p:cNvSpPr/>
          <p:nvPr/>
        </p:nvSpPr>
        <p:spPr>
          <a:xfrm>
            <a:off x="3000700" y="4509612"/>
            <a:ext cx="1055106" cy="250398"/>
          </a:xfrm>
          <a:prstGeom prst="flowChartTerminator">
            <a:avLst/>
          </a:prstGeom>
          <a:solidFill>
            <a:srgbClr val="1D7E7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chemeClr val="lt1"/>
                </a:solidFill>
              </a:rPr>
              <a:t>Crianças</a:t>
            </a:r>
            <a:endParaRPr>
              <a:solidFill>
                <a:schemeClr val="lt1"/>
              </a:solidFill>
            </a:endParaRPr>
          </a:p>
        </p:txBody>
      </p:sp>
      <p:sp>
        <p:nvSpPr>
          <p:cNvPr id="1145" name="Google Shape;1145;p173"/>
          <p:cNvSpPr/>
          <p:nvPr/>
        </p:nvSpPr>
        <p:spPr>
          <a:xfrm>
            <a:off x="4147375" y="4509612"/>
            <a:ext cx="823500" cy="250398"/>
          </a:xfrm>
          <a:prstGeom prst="flowChartTerminator">
            <a:avLst/>
          </a:prstGeom>
          <a:solidFill>
            <a:srgbClr val="1D7E7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chemeClr val="lt1"/>
                </a:solidFill>
              </a:rPr>
              <a:t>AGYW</a:t>
            </a:r>
            <a:endParaRPr>
              <a:solidFill>
                <a:schemeClr val="lt1"/>
              </a:solidFill>
            </a:endParaRPr>
          </a:p>
        </p:txBody>
      </p:sp>
      <p:sp>
        <p:nvSpPr>
          <p:cNvPr id="1146" name="Google Shape;1146;p173"/>
          <p:cNvSpPr/>
          <p:nvPr/>
        </p:nvSpPr>
        <p:spPr>
          <a:xfrm>
            <a:off x="4223575" y="4207238"/>
            <a:ext cx="671112" cy="250398"/>
          </a:xfrm>
          <a:prstGeom prst="flowChartTerminator">
            <a:avLst/>
          </a:prstGeom>
          <a:solidFill>
            <a:srgbClr val="1D7E7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chemeClr val="lt1"/>
                </a:solidFill>
              </a:rPr>
              <a:t>COV</a:t>
            </a:r>
            <a:endParaRPr>
              <a:solidFill>
                <a:schemeClr val="lt1"/>
              </a:solidFill>
            </a:endParaRPr>
          </a:p>
        </p:txBody>
      </p:sp>
      <p:sp>
        <p:nvSpPr>
          <p:cNvPr id="1147" name="Google Shape;1147;p173"/>
          <p:cNvSpPr/>
          <p:nvPr/>
        </p:nvSpPr>
        <p:spPr>
          <a:xfrm>
            <a:off x="3858175" y="4811987"/>
            <a:ext cx="1830300" cy="250384"/>
          </a:xfrm>
          <a:prstGeom prst="flowChartTerminator">
            <a:avLst/>
          </a:prstGeom>
          <a:solidFill>
            <a:srgbClr val="97D0CA"/>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dirty="0">
                <a:solidFill>
                  <a:schemeClr val="lt1"/>
                </a:solidFill>
              </a:rPr>
              <a:t>Não direccionado</a:t>
            </a:r>
            <a:endParaRPr dirty="0">
              <a:solidFill>
                <a:schemeClr val="lt1"/>
              </a:solidFill>
            </a:endParaRPr>
          </a:p>
        </p:txBody>
      </p:sp>
      <p:sp>
        <p:nvSpPr>
          <p:cNvPr id="1148" name="Google Shape;1148;p173"/>
          <p:cNvSpPr/>
          <p:nvPr/>
        </p:nvSpPr>
        <p:spPr>
          <a:xfrm>
            <a:off x="4986250" y="4207238"/>
            <a:ext cx="823500" cy="250398"/>
          </a:xfrm>
          <a:prstGeom prst="flowChartTerminator">
            <a:avLst/>
          </a:prstGeom>
          <a:solidFill>
            <a:srgbClr val="1D7E7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chemeClr val="lt1"/>
                </a:solidFill>
              </a:rPr>
              <a:t>PBFW</a:t>
            </a:r>
            <a:endParaRPr>
              <a:solidFill>
                <a:schemeClr val="lt1"/>
              </a:solidFill>
            </a:endParaRPr>
          </a:p>
        </p:txBody>
      </p:sp>
      <p:cxnSp>
        <p:nvCxnSpPr>
          <p:cNvPr id="1149" name="Google Shape;1149;p173"/>
          <p:cNvCxnSpPr/>
          <p:nvPr/>
        </p:nvCxnSpPr>
        <p:spPr>
          <a:xfrm flipH="1">
            <a:off x="4441219" y="1422285"/>
            <a:ext cx="7800" cy="2520600"/>
          </a:xfrm>
          <a:prstGeom prst="straightConnector1">
            <a:avLst/>
          </a:prstGeom>
          <a:noFill/>
          <a:ln w="9525" cap="flat" cmpd="sng">
            <a:solidFill>
              <a:schemeClr val="dk2"/>
            </a:solidFill>
            <a:prstDash val="solid"/>
            <a:round/>
            <a:headEnd type="none" w="med" len="med"/>
            <a:tailEnd type="none" w="med" len="med"/>
          </a:ln>
        </p:spPr>
      </p:cxnSp>
      <p:sp>
        <p:nvSpPr>
          <p:cNvPr id="1150" name="Google Shape;1150;p173"/>
          <p:cNvSpPr txBox="1"/>
          <p:nvPr/>
        </p:nvSpPr>
        <p:spPr>
          <a:xfrm>
            <a:off x="6752425" y="4141925"/>
            <a:ext cx="21993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Source Sans Pro"/>
                <a:ea typeface="Source Sans Pro"/>
                <a:cs typeface="Source Sans Pro"/>
                <a:sym typeface="Source Sans Pro"/>
              </a:rPr>
              <a:t>Que recursos populacionais estão a ser alocados para servir</a:t>
            </a:r>
            <a:endParaRPr b="1" i="1">
              <a:latin typeface="Source Sans Pro"/>
              <a:ea typeface="Source Sans Pro"/>
              <a:cs typeface="Source Sans Pro"/>
              <a:sym typeface="Source Sans Pro"/>
            </a:endParaRPr>
          </a:p>
        </p:txBody>
      </p:sp>
      <p:sp>
        <p:nvSpPr>
          <p:cNvPr id="1151" name="Google Shape;1151;p173"/>
          <p:cNvSpPr/>
          <p:nvPr/>
        </p:nvSpPr>
        <p:spPr>
          <a:xfrm>
            <a:off x="5079900" y="4507175"/>
            <a:ext cx="864054" cy="250398"/>
          </a:xfrm>
          <a:prstGeom prst="flowChartTerminator">
            <a:avLst/>
          </a:prstGeom>
          <a:solidFill>
            <a:srgbClr val="1D7E7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chemeClr val="lt1"/>
                </a:solidFill>
              </a:rPr>
              <a:t>Militar</a:t>
            </a:r>
            <a:endParaRPr>
              <a:solidFill>
                <a:schemeClr val="lt1"/>
              </a:solidFill>
            </a:endParaRPr>
          </a:p>
        </p:txBody>
      </p:sp>
      <p:cxnSp>
        <p:nvCxnSpPr>
          <p:cNvPr id="1152" name="Google Shape;1152;p173"/>
          <p:cNvCxnSpPr/>
          <p:nvPr/>
        </p:nvCxnSpPr>
        <p:spPr>
          <a:xfrm>
            <a:off x="517800" y="2028050"/>
            <a:ext cx="8190000" cy="0"/>
          </a:xfrm>
          <a:prstGeom prst="straightConnector1">
            <a:avLst/>
          </a:prstGeom>
          <a:noFill/>
          <a:ln w="9525" cap="flat" cmpd="sng">
            <a:solidFill>
              <a:schemeClr val="dk2"/>
            </a:solidFill>
            <a:prstDash val="dot"/>
            <a:round/>
            <a:headEnd type="none" w="med" len="med"/>
            <a:tailEnd type="none" w="med" len="med"/>
          </a:ln>
        </p:spPr>
      </p:cxnSp>
      <p:cxnSp>
        <p:nvCxnSpPr>
          <p:cNvPr id="1153" name="Google Shape;1153;p173"/>
          <p:cNvCxnSpPr/>
          <p:nvPr/>
        </p:nvCxnSpPr>
        <p:spPr>
          <a:xfrm>
            <a:off x="517800" y="3018650"/>
            <a:ext cx="8190000" cy="0"/>
          </a:xfrm>
          <a:prstGeom prst="straightConnector1">
            <a:avLst/>
          </a:prstGeom>
          <a:noFill/>
          <a:ln w="9525" cap="flat" cmpd="sng">
            <a:solidFill>
              <a:schemeClr val="dk2"/>
            </a:solidFill>
            <a:prstDash val="dot"/>
            <a:round/>
            <a:headEnd type="none" w="med" len="med"/>
            <a:tailEnd type="none" w="med" len="med"/>
          </a:ln>
        </p:spPr>
      </p:cxnSp>
      <p:cxnSp>
        <p:nvCxnSpPr>
          <p:cNvPr id="1154" name="Google Shape;1154;p173"/>
          <p:cNvCxnSpPr/>
          <p:nvPr/>
        </p:nvCxnSpPr>
        <p:spPr>
          <a:xfrm>
            <a:off x="517800" y="4085450"/>
            <a:ext cx="8190000" cy="0"/>
          </a:xfrm>
          <a:prstGeom prst="straightConnector1">
            <a:avLst/>
          </a:prstGeom>
          <a:noFill/>
          <a:ln w="9525" cap="flat" cmpd="sng">
            <a:solidFill>
              <a:schemeClr val="dk2"/>
            </a:solidFill>
            <a:prstDash val="dot"/>
            <a:round/>
            <a:headEnd type="none" w="med" len="med"/>
            <a:tailEnd type="none" w="med" len="med"/>
          </a:ln>
        </p:spPr>
      </p:cxnSp>
      <p:sp>
        <p:nvSpPr>
          <p:cNvPr id="1155" name="Google Shape;1155;p173"/>
          <p:cNvSpPr txBox="1">
            <a:spLocks noGrp="1"/>
          </p:cNvSpPr>
          <p:nvPr>
            <p:ph type="title"/>
          </p:nvPr>
        </p:nvSpPr>
        <p:spPr>
          <a:xfrm>
            <a:off x="335100" y="397450"/>
            <a:ext cx="8473800" cy="458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b="1">
                <a:solidFill>
                  <a:schemeClr val="dk2"/>
                </a:solidFill>
              </a:rPr>
              <a:t>Como é categorizada uma “Intervenção” no Quadro do PEPFAR?</a:t>
            </a:r>
            <a:endParaRPr b="1">
              <a:solidFill>
                <a:schemeClr val="dk2"/>
              </a:solidFill>
            </a:endParaRPr>
          </a:p>
        </p:txBody>
      </p:sp>
      <p:pic>
        <p:nvPicPr>
          <p:cNvPr id="1156" name="Google Shape;1156;p173"/>
          <p:cNvPicPr preferRelativeResize="0"/>
          <p:nvPr/>
        </p:nvPicPr>
        <p:blipFill>
          <a:blip r:embed="rId3">
            <a:alphaModFix/>
          </a:blip>
          <a:stretch>
            <a:fillRect/>
          </a:stretch>
        </p:blipFill>
        <p:spPr>
          <a:xfrm>
            <a:off x="3411875" y="1121625"/>
            <a:ext cx="864050" cy="864050"/>
          </a:xfrm>
          <a:prstGeom prst="rect">
            <a:avLst/>
          </a:prstGeom>
          <a:noFill/>
          <a:ln>
            <a:noFill/>
          </a:ln>
        </p:spPr>
      </p:pic>
      <p:sp>
        <p:nvSpPr>
          <p:cNvPr id="1157" name="Google Shape;1157;p173"/>
          <p:cNvSpPr/>
          <p:nvPr/>
        </p:nvSpPr>
        <p:spPr>
          <a:xfrm>
            <a:off x="2388700" y="1454925"/>
            <a:ext cx="895500" cy="451338"/>
          </a:xfrm>
          <a:prstGeom prst="rect">
            <a:avLst/>
          </a:prstGeom>
          <a:solidFill>
            <a:srgbClr val="BA0C2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1"/>
                </a:solidFill>
                <a:latin typeface="Source Sans Pro"/>
                <a:ea typeface="Source Sans Pro"/>
                <a:cs typeface="Source Sans Pro"/>
                <a:sym typeface="Source Sans Pro"/>
              </a:rPr>
              <a:t>Nível do site</a:t>
            </a:r>
            <a:endParaRPr>
              <a:solidFill>
                <a:schemeClr val="lt1"/>
              </a:solidFill>
              <a:latin typeface="Source Sans Pro"/>
              <a:ea typeface="Source Sans Pro"/>
              <a:cs typeface="Source Sans Pro"/>
              <a:sym typeface="Source Sans Pro"/>
            </a:endParaRPr>
          </a:p>
        </p:txBody>
      </p:sp>
      <p:pic>
        <p:nvPicPr>
          <p:cNvPr id="1158" name="Google Shape;1158;p173"/>
          <p:cNvPicPr preferRelativeResize="0"/>
          <p:nvPr/>
        </p:nvPicPr>
        <p:blipFill>
          <a:blip r:embed="rId4">
            <a:alphaModFix/>
          </a:blip>
          <a:stretch>
            <a:fillRect/>
          </a:stretch>
        </p:blipFill>
        <p:spPr>
          <a:xfrm>
            <a:off x="5549149" y="990002"/>
            <a:ext cx="1055099" cy="1055099"/>
          </a:xfrm>
          <a:prstGeom prst="rect">
            <a:avLst/>
          </a:prstGeom>
          <a:noFill/>
          <a:ln>
            <a:noFill/>
          </a:ln>
        </p:spPr>
      </p:pic>
      <p:sp>
        <p:nvSpPr>
          <p:cNvPr id="1159" name="Google Shape;1159;p173"/>
          <p:cNvSpPr/>
          <p:nvPr/>
        </p:nvSpPr>
        <p:spPr>
          <a:xfrm>
            <a:off x="4686175" y="1398448"/>
            <a:ext cx="1002300" cy="463013"/>
          </a:xfrm>
          <a:prstGeom prst="rect">
            <a:avLst/>
          </a:prstGeom>
          <a:solidFill>
            <a:srgbClr val="BA0C2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lt1"/>
                </a:solidFill>
                <a:latin typeface="Source Sans Pro"/>
                <a:ea typeface="Source Sans Pro"/>
                <a:cs typeface="Source Sans Pro"/>
                <a:sym typeface="Source Sans Pro"/>
              </a:rPr>
              <a:t>Acima do site</a:t>
            </a:r>
            <a:endParaRPr dirty="0">
              <a:solidFill>
                <a:schemeClr val="lt1"/>
              </a:solidFill>
              <a:latin typeface="Source Sans Pro"/>
              <a:ea typeface="Source Sans Pro"/>
              <a:cs typeface="Source Sans Pro"/>
              <a:sym typeface="Source Sans Pro"/>
            </a:endParaRPr>
          </a:p>
        </p:txBody>
      </p:sp>
      <p:sp>
        <p:nvSpPr>
          <p:cNvPr id="1160" name="Google Shape;1160;p173"/>
          <p:cNvSpPr/>
          <p:nvPr/>
        </p:nvSpPr>
        <p:spPr>
          <a:xfrm>
            <a:off x="3248875" y="2116450"/>
            <a:ext cx="864000" cy="396900"/>
          </a:xfrm>
          <a:prstGeom prst="roundRect">
            <a:avLst>
              <a:gd name="adj" fmla="val 16667"/>
            </a:avLst>
          </a:prstGeom>
          <a:solidFill>
            <a:srgbClr val="002F6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1"/>
                </a:solidFill>
                <a:latin typeface="Source Sans Pro"/>
                <a:ea typeface="Source Sans Pro"/>
                <a:cs typeface="Source Sans Pro"/>
                <a:sym typeface="Source Sans Pro"/>
              </a:rPr>
              <a:t>Teste</a:t>
            </a:r>
            <a:endParaRPr>
              <a:solidFill>
                <a:schemeClr val="lt1"/>
              </a:solidFill>
              <a:latin typeface="Source Sans Pro"/>
              <a:ea typeface="Source Sans Pro"/>
              <a:cs typeface="Source Sans Pro"/>
              <a:sym typeface="Source Sans Pro"/>
            </a:endParaRPr>
          </a:p>
        </p:txBody>
      </p:sp>
      <p:sp>
        <p:nvSpPr>
          <p:cNvPr id="1161" name="Google Shape;1161;p173"/>
          <p:cNvSpPr/>
          <p:nvPr/>
        </p:nvSpPr>
        <p:spPr>
          <a:xfrm>
            <a:off x="1727947" y="2567550"/>
            <a:ext cx="1108353" cy="396900"/>
          </a:xfrm>
          <a:prstGeom prst="roundRect">
            <a:avLst>
              <a:gd name="adj" fmla="val 16667"/>
            </a:avLst>
          </a:prstGeom>
          <a:solidFill>
            <a:srgbClr val="002F6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lt1"/>
                </a:solidFill>
                <a:latin typeface="Source Sans Pro"/>
                <a:ea typeface="Source Sans Pro"/>
                <a:cs typeface="Source Sans Pro"/>
                <a:sym typeface="Source Sans Pro"/>
              </a:rPr>
              <a:t>Prevenção</a:t>
            </a:r>
            <a:endParaRPr dirty="0">
              <a:solidFill>
                <a:schemeClr val="lt1"/>
              </a:solidFill>
              <a:latin typeface="Source Sans Pro"/>
              <a:ea typeface="Source Sans Pro"/>
              <a:cs typeface="Source Sans Pro"/>
              <a:sym typeface="Source Sans Pro"/>
            </a:endParaRPr>
          </a:p>
        </p:txBody>
      </p:sp>
      <p:sp>
        <p:nvSpPr>
          <p:cNvPr id="1162" name="Google Shape;1162;p173"/>
          <p:cNvSpPr/>
          <p:nvPr/>
        </p:nvSpPr>
        <p:spPr>
          <a:xfrm>
            <a:off x="2924500" y="2559600"/>
            <a:ext cx="1452518" cy="396900"/>
          </a:xfrm>
          <a:prstGeom prst="roundRect">
            <a:avLst>
              <a:gd name="adj" fmla="val 16667"/>
            </a:avLst>
          </a:prstGeom>
          <a:solidFill>
            <a:srgbClr val="002F6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lt1"/>
                </a:solidFill>
                <a:latin typeface="Source Sans Pro"/>
                <a:ea typeface="Source Sans Pro"/>
                <a:cs typeface="Source Sans Pro"/>
                <a:sym typeface="Source Sans Pro"/>
              </a:rPr>
              <a:t>Socio-económico</a:t>
            </a:r>
            <a:endParaRPr dirty="0">
              <a:solidFill>
                <a:schemeClr val="lt1"/>
              </a:solidFill>
              <a:latin typeface="Source Sans Pro"/>
              <a:ea typeface="Source Sans Pro"/>
              <a:cs typeface="Source Sans Pro"/>
              <a:sym typeface="Source Sans Pro"/>
            </a:endParaRPr>
          </a:p>
        </p:txBody>
      </p:sp>
      <p:sp>
        <p:nvSpPr>
          <p:cNvPr id="1163" name="Google Shape;1163;p173"/>
          <p:cNvSpPr/>
          <p:nvPr/>
        </p:nvSpPr>
        <p:spPr>
          <a:xfrm>
            <a:off x="4738550" y="2116450"/>
            <a:ext cx="1280700" cy="400200"/>
          </a:xfrm>
          <a:prstGeom prst="roundRect">
            <a:avLst>
              <a:gd name="adj" fmla="val 16667"/>
            </a:avLst>
          </a:prstGeom>
          <a:solidFill>
            <a:srgbClr val="002F6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80000"/>
              </a:lnSpc>
              <a:spcBef>
                <a:spcPts val="0"/>
              </a:spcBef>
              <a:spcAft>
                <a:spcPts val="0"/>
              </a:spcAft>
              <a:buNone/>
            </a:pPr>
            <a:r>
              <a:rPr lang="en">
                <a:solidFill>
                  <a:schemeClr val="lt1"/>
                </a:solidFill>
                <a:latin typeface="Source Sans Pro"/>
                <a:ea typeface="Source Sans Pro"/>
                <a:cs typeface="Source Sans Pro"/>
                <a:sym typeface="Source Sans Pro"/>
              </a:rPr>
              <a:t>Gestão do Programa</a:t>
            </a:r>
            <a:endParaRPr>
              <a:solidFill>
                <a:schemeClr val="lt1"/>
              </a:solidFill>
              <a:latin typeface="Source Sans Pro"/>
              <a:ea typeface="Source Sans Pro"/>
              <a:cs typeface="Source Sans Pro"/>
              <a:sym typeface="Source Sans Pro"/>
            </a:endParaRPr>
          </a:p>
        </p:txBody>
      </p:sp>
      <p:sp>
        <p:nvSpPr>
          <p:cNvPr id="1164" name="Google Shape;1164;p173"/>
          <p:cNvSpPr/>
          <p:nvPr/>
        </p:nvSpPr>
        <p:spPr>
          <a:xfrm>
            <a:off x="4565712" y="2588000"/>
            <a:ext cx="1742370" cy="368400"/>
          </a:xfrm>
          <a:prstGeom prst="roundRect">
            <a:avLst>
              <a:gd name="adj" fmla="val 16667"/>
            </a:avLst>
          </a:prstGeom>
          <a:solidFill>
            <a:srgbClr val="002F6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80000"/>
              </a:lnSpc>
              <a:spcBef>
                <a:spcPts val="0"/>
              </a:spcBef>
              <a:spcAft>
                <a:spcPts val="0"/>
              </a:spcAft>
              <a:buNone/>
            </a:pPr>
            <a:r>
              <a:rPr lang="en" sz="1300" dirty="0">
                <a:solidFill>
                  <a:schemeClr val="lt1"/>
                </a:solidFill>
                <a:latin typeface="Source Sans Pro"/>
                <a:ea typeface="Source Sans Pro"/>
                <a:cs typeface="Source Sans Pro"/>
                <a:sym typeface="Source Sans Pro"/>
              </a:rPr>
              <a:t>Acima da programação do site</a:t>
            </a:r>
            <a:endParaRPr sz="1300" dirty="0">
              <a:solidFill>
                <a:schemeClr val="lt1"/>
              </a:solidFill>
              <a:latin typeface="Source Sans Pro"/>
              <a:ea typeface="Source Sans Pro"/>
              <a:cs typeface="Source Sans Pro"/>
              <a:sym typeface="Source Sans Pro"/>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68"/>
        <p:cNvGrpSpPr/>
        <p:nvPr/>
      </p:nvGrpSpPr>
      <p:grpSpPr>
        <a:xfrm>
          <a:off x="0" y="0"/>
          <a:ext cx="0" cy="0"/>
          <a:chOff x="0" y="0"/>
          <a:chExt cx="0" cy="0"/>
        </a:xfrm>
      </p:grpSpPr>
      <p:sp>
        <p:nvSpPr>
          <p:cNvPr id="1169" name="Google Shape;1169;p174"/>
          <p:cNvSpPr txBox="1"/>
          <p:nvPr/>
        </p:nvSpPr>
        <p:spPr>
          <a:xfrm>
            <a:off x="553500" y="4058675"/>
            <a:ext cx="5016300" cy="6150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 b="1" dirty="0">
                <a:solidFill>
                  <a:schemeClr val="accent3"/>
                </a:solidFill>
                <a:latin typeface="Source Sans Pro"/>
                <a:ea typeface="Source Sans Pro"/>
                <a:cs typeface="Source Sans Pro"/>
                <a:sym typeface="Source Sans Pro"/>
              </a:rPr>
              <a:t>INTERVENÇÃO</a:t>
            </a:r>
            <a:r>
              <a:rPr lang="en" dirty="0">
                <a:solidFill>
                  <a:schemeClr val="accent3"/>
                </a:solidFill>
                <a:latin typeface="Source Sans Pro"/>
                <a:ea typeface="Source Sans Pro"/>
                <a:cs typeface="Source Sans Pro"/>
                <a:sym typeface="Source Sans Pro"/>
              </a:rPr>
              <a:t>:</a:t>
            </a:r>
            <a:r>
              <a:rPr lang="en" sz="1400" i="0" u="none" strike="noStrike" cap="none" dirty="0">
                <a:solidFill>
                  <a:schemeClr val="accent3"/>
                </a:solidFill>
                <a:latin typeface="Source Sans Pro"/>
                <a:ea typeface="Source Sans Pro"/>
                <a:cs typeface="Source Sans Pro"/>
                <a:sym typeface="Source Sans Pro"/>
              </a:rPr>
              <a:t>Determinado </a:t>
            </a:r>
            <a:r>
              <a:rPr lang="en" sz="1400" i="0" u="sng" strike="noStrike" cap="none" dirty="0">
                <a:solidFill>
                  <a:schemeClr val="accent3"/>
                </a:solidFill>
                <a:latin typeface="Source Sans Pro"/>
                <a:ea typeface="Source Sans Pro"/>
                <a:cs typeface="Source Sans Pro"/>
                <a:sym typeface="Source Sans Pro"/>
              </a:rPr>
              <a:t>por</a:t>
            </a:r>
            <a:r>
              <a:rPr lang="en" u="sng" dirty="0">
                <a:solidFill>
                  <a:schemeClr val="accent3"/>
                </a:solidFill>
                <a:latin typeface="Source Sans Pro"/>
                <a:ea typeface="Source Sans Pro"/>
                <a:cs typeface="Source Sans Pro"/>
                <a:sym typeface="Source Sans Pro"/>
              </a:rPr>
              <a:t> equipas do país</a:t>
            </a:r>
            <a:r>
              <a:rPr lang="en" sz="1400" i="0" u="none" strike="noStrike" cap="none" dirty="0">
                <a:solidFill>
                  <a:schemeClr val="accent3"/>
                </a:solidFill>
                <a:latin typeface="Source Sans Pro"/>
                <a:ea typeface="Source Sans Pro"/>
                <a:cs typeface="Source Sans Pro"/>
                <a:sym typeface="Source Sans Pro"/>
              </a:rPr>
              <a:t> e aprovado por </a:t>
            </a:r>
            <a:r>
              <a:rPr lang="en" dirty="0">
                <a:solidFill>
                  <a:schemeClr val="accent3"/>
                </a:solidFill>
                <a:latin typeface="Source Sans Pro"/>
                <a:ea typeface="Source Sans Pro"/>
                <a:cs typeface="Source Sans Pro"/>
                <a:sym typeface="Source Sans Pro"/>
              </a:rPr>
              <a:t>GHSD </a:t>
            </a:r>
            <a:r>
              <a:rPr lang="en" sz="1400" i="0" u="none" strike="noStrike" cap="none" dirty="0">
                <a:solidFill>
                  <a:schemeClr val="accent3"/>
                </a:solidFill>
                <a:latin typeface="Source Sans Pro"/>
                <a:ea typeface="Source Sans Pro"/>
                <a:cs typeface="Source Sans Pro"/>
                <a:sym typeface="Source Sans Pro"/>
              </a:rPr>
              <a:t>durante o processo COP</a:t>
            </a:r>
            <a:r>
              <a:rPr lang="en" dirty="0">
                <a:solidFill>
                  <a:schemeClr val="accent3"/>
                </a:solidFill>
                <a:latin typeface="Source Sans Pro"/>
                <a:ea typeface="Source Sans Pro"/>
                <a:cs typeface="Source Sans Pro"/>
                <a:sym typeface="Source Sans Pro"/>
              </a:rPr>
              <a:t>. As intervenções são a base tanto para o orçamento (conforme refletido no FAST) como para as despesas (conforme refletido nas submissões de RE)</a:t>
            </a:r>
            <a:endParaRPr sz="1600" i="0" u="none" strike="noStrike" cap="none" dirty="0">
              <a:solidFill>
                <a:schemeClr val="accent3"/>
              </a:solidFill>
              <a:latin typeface="Source Sans Pro"/>
              <a:ea typeface="Source Sans Pro"/>
              <a:cs typeface="Source Sans Pro"/>
              <a:sym typeface="Source Sans Pro"/>
            </a:endParaRPr>
          </a:p>
        </p:txBody>
      </p:sp>
      <p:sp>
        <p:nvSpPr>
          <p:cNvPr id="1170" name="Google Shape;1170;p174"/>
          <p:cNvSpPr txBox="1"/>
          <p:nvPr/>
        </p:nvSpPr>
        <p:spPr>
          <a:xfrm>
            <a:off x="5628874" y="4058675"/>
            <a:ext cx="3515125" cy="6150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1100"/>
              <a:buFont typeface="Arial"/>
              <a:buNone/>
            </a:pPr>
            <a:r>
              <a:rPr lang="en" b="1" dirty="0">
                <a:solidFill>
                  <a:schemeClr val="accent3"/>
                </a:solidFill>
                <a:latin typeface="Source Sans Pro"/>
                <a:ea typeface="Source Sans Pro"/>
                <a:cs typeface="Source Sans Pro"/>
                <a:sym typeface="Source Sans Pro"/>
              </a:rPr>
              <a:t>APENAS PARA RELATÓRIO DE DESPESAS,</a:t>
            </a:r>
            <a:r>
              <a:rPr lang="en" dirty="0">
                <a:solidFill>
                  <a:schemeClr val="accent3"/>
                </a:solidFill>
                <a:latin typeface="Source Sans Pro"/>
                <a:ea typeface="Source Sans Pro"/>
                <a:cs typeface="Source Sans Pro"/>
                <a:sym typeface="Source Sans Pro"/>
              </a:rPr>
              <a:t> </a:t>
            </a:r>
            <a:r>
              <a:rPr lang="en" u="sng" dirty="0">
                <a:solidFill>
                  <a:schemeClr val="accent3"/>
                </a:solidFill>
                <a:latin typeface="Source Sans Pro"/>
                <a:ea typeface="Source Sans Pro"/>
                <a:cs typeface="Source Sans Pro"/>
                <a:sym typeface="Source Sans Pro"/>
              </a:rPr>
              <a:t>P</a:t>
            </a:r>
            <a:r>
              <a:rPr lang="en" sz="1400" i="0" u="sng" strike="noStrike" cap="none" dirty="0">
                <a:solidFill>
                  <a:schemeClr val="accent3"/>
                </a:solidFill>
                <a:latin typeface="Source Sans Pro"/>
                <a:ea typeface="Source Sans Pro"/>
                <a:cs typeface="Source Sans Pro"/>
                <a:sym typeface="Source Sans Pro"/>
              </a:rPr>
              <a:t>arceiros</a:t>
            </a:r>
            <a:r>
              <a:rPr lang="en" dirty="0">
                <a:solidFill>
                  <a:schemeClr val="accent3"/>
                </a:solidFill>
                <a:latin typeface="Source Sans Pro"/>
                <a:ea typeface="Source Sans Pro"/>
                <a:cs typeface="Source Sans Pro"/>
                <a:sym typeface="Source Sans Pro"/>
              </a:rPr>
              <a:t> e outras intervenções de desagregação por </a:t>
            </a:r>
            <a:r>
              <a:rPr lang="en" sz="1400" i="0" u="none" strike="noStrike" cap="none" dirty="0">
                <a:solidFill>
                  <a:schemeClr val="accent3"/>
                </a:solidFill>
                <a:latin typeface="Source Sans Pro"/>
                <a:ea typeface="Source Sans Pro"/>
                <a:cs typeface="Source Sans Pro"/>
                <a:sym typeface="Source Sans Pro"/>
              </a:rPr>
              <a:t>categorias de custos = “o que estamos a comprar”</a:t>
            </a:r>
            <a:endParaRPr sz="1600" i="0" u="none" strike="noStrike" cap="none" dirty="0">
              <a:solidFill>
                <a:schemeClr val="accent3"/>
              </a:solidFill>
              <a:latin typeface="Source Sans Pro"/>
              <a:ea typeface="Source Sans Pro"/>
              <a:cs typeface="Source Sans Pro"/>
              <a:sym typeface="Source Sans Pro"/>
            </a:endParaRPr>
          </a:p>
        </p:txBody>
      </p:sp>
      <p:sp>
        <p:nvSpPr>
          <p:cNvPr id="1171" name="Google Shape;1171;p174"/>
          <p:cNvSpPr txBox="1">
            <a:spLocks noGrp="1"/>
          </p:cNvSpPr>
          <p:nvPr>
            <p:ph type="title"/>
          </p:nvPr>
        </p:nvSpPr>
        <p:spPr>
          <a:xfrm>
            <a:off x="686104" y="386135"/>
            <a:ext cx="7772400" cy="458100"/>
          </a:xfrm>
          <a:prstGeom prst="rect">
            <a:avLst/>
          </a:prstGeom>
        </p:spPr>
        <p:txBody>
          <a:bodyPr spcFirstLastPara="1" wrap="square" lIns="91175" tIns="91175" rIns="91175" bIns="91175" anchor="b" anchorCtr="0">
            <a:noAutofit/>
          </a:bodyPr>
          <a:lstStyle/>
          <a:p>
            <a:pPr marL="0" lvl="0" indent="0" algn="l" rtl="0">
              <a:spcBef>
                <a:spcPts val="0"/>
              </a:spcBef>
              <a:spcAft>
                <a:spcPts val="0"/>
              </a:spcAft>
              <a:buNone/>
            </a:pPr>
            <a:r>
              <a:rPr lang="en" dirty="0">
                <a:solidFill>
                  <a:schemeClr val="dk2"/>
                </a:solidFill>
              </a:rPr>
              <a:t>Os blocos de construção do nível IM </a:t>
            </a:r>
            <a:r>
              <a:rPr lang="en" b="1" dirty="0">
                <a:solidFill>
                  <a:schemeClr val="dk2"/>
                </a:solidFill>
              </a:rPr>
              <a:t>Orçamento e Despesas</a:t>
            </a:r>
            <a:endParaRPr sz="2400" b="1" dirty="0">
              <a:solidFill>
                <a:schemeClr val="dk2"/>
              </a:solidFill>
            </a:endParaRPr>
          </a:p>
        </p:txBody>
      </p:sp>
      <p:sp>
        <p:nvSpPr>
          <p:cNvPr id="1172" name="Google Shape;1172;p174"/>
          <p:cNvSpPr/>
          <p:nvPr/>
        </p:nvSpPr>
        <p:spPr>
          <a:xfrm>
            <a:off x="6779273" y="1609425"/>
            <a:ext cx="1371600" cy="1371600"/>
          </a:xfrm>
          <a:prstGeom prst="ellipse">
            <a:avLst/>
          </a:prstGeom>
          <a:noFill/>
          <a:ln w="38100" cap="flat" cmpd="sng">
            <a:solidFill>
              <a:srgbClr val="BA0C2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174"/>
          <p:cNvSpPr/>
          <p:nvPr/>
        </p:nvSpPr>
        <p:spPr>
          <a:xfrm>
            <a:off x="344000" y="921200"/>
            <a:ext cx="7912500" cy="2814900"/>
          </a:xfrm>
          <a:prstGeom prst="rect">
            <a:avLst/>
          </a:prstGeom>
          <a:noFill/>
          <a:ln w="9525" cap="flat" cmpd="sng">
            <a:solidFill>
              <a:srgbClr val="5859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74" name="Google Shape;1174;p174"/>
          <p:cNvGrpSpPr/>
          <p:nvPr/>
        </p:nvGrpSpPr>
        <p:grpSpPr>
          <a:xfrm>
            <a:off x="366725" y="817738"/>
            <a:ext cx="8027175" cy="2782413"/>
            <a:chOff x="1281125" y="55738"/>
            <a:chExt cx="8027175" cy="2782413"/>
          </a:xfrm>
        </p:grpSpPr>
        <p:sp>
          <p:nvSpPr>
            <p:cNvPr id="1175" name="Google Shape;1175;p174"/>
            <p:cNvSpPr txBox="1"/>
            <p:nvPr/>
          </p:nvSpPr>
          <p:spPr>
            <a:xfrm>
              <a:off x="5175638" y="2223675"/>
              <a:ext cx="2224800" cy="429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dirty="0">
                  <a:solidFill>
                    <a:srgbClr val="C43D4D"/>
                  </a:solidFill>
                  <a:latin typeface="Source Sans Pro"/>
                  <a:ea typeface="Source Sans Pro"/>
                  <a:cs typeface="Source Sans Pro"/>
                  <a:sym typeface="Source Sans Pro"/>
                </a:rPr>
                <a:t>Beneficiário</a:t>
              </a:r>
              <a:endParaRPr sz="1800" dirty="0">
                <a:solidFill>
                  <a:srgbClr val="C43D4D"/>
                </a:solidFill>
                <a:latin typeface="Source Sans Pro"/>
                <a:ea typeface="Source Sans Pro"/>
                <a:cs typeface="Source Sans Pro"/>
                <a:sym typeface="Source Sans Pro"/>
              </a:endParaRPr>
            </a:p>
            <a:p>
              <a:pPr marL="0" lvl="0" indent="0" algn="ctr" rtl="0">
                <a:spcBef>
                  <a:spcPts val="0"/>
                </a:spcBef>
                <a:spcAft>
                  <a:spcPts val="0"/>
                </a:spcAft>
                <a:buNone/>
              </a:pPr>
              <a:r>
                <a:rPr lang="en" sz="1300" dirty="0">
                  <a:solidFill>
                    <a:srgbClr val="C43D4D"/>
                  </a:solidFill>
                  <a:latin typeface="Source Sans Pro"/>
                  <a:ea typeface="Source Sans Pro"/>
                  <a:cs typeface="Source Sans Pro"/>
                  <a:sym typeface="Source Sans Pro"/>
                </a:rPr>
                <a:t>(Mulheres grávidas, Pop-Chave)</a:t>
              </a:r>
              <a:endParaRPr sz="1300" dirty="0">
                <a:solidFill>
                  <a:srgbClr val="C43D4D"/>
                </a:solidFill>
                <a:latin typeface="Source Sans Pro"/>
                <a:ea typeface="Source Sans Pro"/>
                <a:cs typeface="Source Sans Pro"/>
                <a:sym typeface="Source Sans Pro"/>
              </a:endParaRPr>
            </a:p>
          </p:txBody>
        </p:sp>
        <p:sp>
          <p:nvSpPr>
            <p:cNvPr id="1176" name="Google Shape;1176;p174"/>
            <p:cNvSpPr/>
            <p:nvPr/>
          </p:nvSpPr>
          <p:spPr>
            <a:xfrm>
              <a:off x="5526998" y="771225"/>
              <a:ext cx="1371600" cy="1371600"/>
            </a:xfrm>
            <a:prstGeom prst="ellipse">
              <a:avLst/>
            </a:prstGeom>
            <a:noFill/>
            <a:ln w="38100" cap="flat" cmpd="sng">
              <a:solidFill>
                <a:srgbClr val="BA0C2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77" name="Google Shape;1177;p174"/>
            <p:cNvPicPr preferRelativeResize="0"/>
            <p:nvPr/>
          </p:nvPicPr>
          <p:blipFill>
            <a:blip r:embed="rId3">
              <a:alphaModFix/>
            </a:blip>
            <a:stretch>
              <a:fillRect/>
            </a:stretch>
          </p:blipFill>
          <p:spPr>
            <a:xfrm>
              <a:off x="5694588" y="1020512"/>
              <a:ext cx="1036416" cy="873050"/>
            </a:xfrm>
            <a:prstGeom prst="rect">
              <a:avLst/>
            </a:prstGeom>
            <a:noFill/>
            <a:ln>
              <a:noFill/>
            </a:ln>
          </p:spPr>
        </p:pic>
        <p:pic>
          <p:nvPicPr>
            <p:cNvPr id="1178" name="Google Shape;1178;p174"/>
            <p:cNvPicPr preferRelativeResize="0"/>
            <p:nvPr/>
          </p:nvPicPr>
          <p:blipFill>
            <a:blip r:embed="rId4">
              <a:alphaModFix/>
            </a:blip>
            <a:stretch>
              <a:fillRect/>
            </a:stretch>
          </p:blipFill>
          <p:spPr>
            <a:xfrm>
              <a:off x="7791713" y="953700"/>
              <a:ext cx="1142462" cy="1131125"/>
            </a:xfrm>
            <a:prstGeom prst="rect">
              <a:avLst/>
            </a:prstGeom>
            <a:noFill/>
            <a:ln>
              <a:noFill/>
            </a:ln>
          </p:spPr>
        </p:pic>
        <p:grpSp>
          <p:nvGrpSpPr>
            <p:cNvPr id="1179" name="Google Shape;1179;p174"/>
            <p:cNvGrpSpPr/>
            <p:nvPr/>
          </p:nvGrpSpPr>
          <p:grpSpPr>
            <a:xfrm>
              <a:off x="1281125" y="771225"/>
              <a:ext cx="1920900" cy="1959679"/>
              <a:chOff x="4176725" y="771225"/>
              <a:chExt cx="1920900" cy="1959679"/>
            </a:xfrm>
          </p:grpSpPr>
          <p:sp>
            <p:nvSpPr>
              <p:cNvPr id="1180" name="Google Shape;1180;p174"/>
              <p:cNvSpPr/>
              <p:nvPr/>
            </p:nvSpPr>
            <p:spPr>
              <a:xfrm>
                <a:off x="4427123" y="771225"/>
                <a:ext cx="1371600" cy="1371600"/>
              </a:xfrm>
              <a:prstGeom prst="ellipse">
                <a:avLst/>
              </a:prstGeom>
              <a:noFill/>
              <a:ln w="38100" cap="flat" cmpd="sng">
                <a:solidFill>
                  <a:srgbClr val="BA0C2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174"/>
              <p:cNvSpPr txBox="1"/>
              <p:nvPr/>
            </p:nvSpPr>
            <p:spPr>
              <a:xfrm>
                <a:off x="4176725" y="2195704"/>
                <a:ext cx="1920900" cy="535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rgbClr val="9087CE"/>
                    </a:solidFill>
                    <a:latin typeface="Source Sans Pro"/>
                    <a:ea typeface="Source Sans Pro"/>
                    <a:cs typeface="Source Sans Pro"/>
                    <a:sym typeface="Source Sans Pro"/>
                  </a:rPr>
                  <a:t>Área do Programa</a:t>
                </a:r>
                <a:endParaRPr sz="1300">
                  <a:solidFill>
                    <a:srgbClr val="9087CE"/>
                  </a:solidFill>
                  <a:latin typeface="Source Sans Pro"/>
                  <a:ea typeface="Source Sans Pro"/>
                  <a:cs typeface="Source Sans Pro"/>
                  <a:sym typeface="Source Sans Pro"/>
                </a:endParaRPr>
              </a:p>
              <a:p>
                <a:pPr marL="0" lvl="0" indent="0" algn="ctr" rtl="0">
                  <a:spcBef>
                    <a:spcPts val="0"/>
                  </a:spcBef>
                  <a:spcAft>
                    <a:spcPts val="0"/>
                  </a:spcAft>
                  <a:buNone/>
                </a:pPr>
                <a:r>
                  <a:rPr lang="en" sz="1300">
                    <a:solidFill>
                      <a:srgbClr val="9087CE"/>
                    </a:solidFill>
                    <a:latin typeface="Source Sans Pro"/>
                    <a:ea typeface="Source Sans Pro"/>
                    <a:cs typeface="Source Sans Pro"/>
                    <a:sym typeface="Source Sans Pro"/>
                  </a:rPr>
                  <a:t>(C&amp;T, HTS, PREV)</a:t>
                </a:r>
                <a:endParaRPr sz="1300">
                  <a:solidFill>
                    <a:srgbClr val="9087CE"/>
                  </a:solidFill>
                  <a:latin typeface="Source Sans Pro"/>
                  <a:ea typeface="Source Sans Pro"/>
                  <a:cs typeface="Source Sans Pro"/>
                  <a:sym typeface="Source Sans Pro"/>
                </a:endParaRPr>
              </a:p>
            </p:txBody>
          </p:sp>
          <p:pic>
            <p:nvPicPr>
              <p:cNvPr id="1182" name="Google Shape;1182;p174"/>
              <p:cNvPicPr preferRelativeResize="0"/>
              <p:nvPr/>
            </p:nvPicPr>
            <p:blipFill>
              <a:blip r:embed="rId5">
                <a:alphaModFix/>
              </a:blip>
              <a:stretch>
                <a:fillRect/>
              </a:stretch>
            </p:blipFill>
            <p:spPr>
              <a:xfrm>
                <a:off x="4636464" y="1006525"/>
                <a:ext cx="888000" cy="873063"/>
              </a:xfrm>
              <a:prstGeom prst="rect">
                <a:avLst/>
              </a:prstGeom>
              <a:noFill/>
              <a:ln>
                <a:noFill/>
              </a:ln>
            </p:spPr>
          </p:pic>
        </p:grpSp>
        <p:sp>
          <p:nvSpPr>
            <p:cNvPr id="1183" name="Google Shape;1183;p174"/>
            <p:cNvSpPr txBox="1"/>
            <p:nvPr/>
          </p:nvSpPr>
          <p:spPr>
            <a:xfrm>
              <a:off x="2818800" y="55738"/>
              <a:ext cx="48612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200" b="1">
                  <a:solidFill>
                    <a:srgbClr val="002F6C"/>
                  </a:solidFill>
                  <a:latin typeface="Source Sans Pro"/>
                  <a:ea typeface="Source Sans Pro"/>
                  <a:cs typeface="Source Sans Pro"/>
                  <a:sym typeface="Source Sans Pro"/>
                </a:rPr>
                <a:t>Quadro Financeiro do PEPFAR</a:t>
              </a:r>
              <a:endParaRPr sz="2200" b="1">
                <a:solidFill>
                  <a:srgbClr val="002F6C"/>
                </a:solidFill>
                <a:latin typeface="Source Sans Pro"/>
                <a:ea typeface="Source Sans Pro"/>
                <a:cs typeface="Source Sans Pro"/>
                <a:sym typeface="Source Sans Pro"/>
              </a:endParaRPr>
            </a:p>
          </p:txBody>
        </p:sp>
        <p:grpSp>
          <p:nvGrpSpPr>
            <p:cNvPr id="1184" name="Google Shape;1184;p174"/>
            <p:cNvGrpSpPr/>
            <p:nvPr/>
          </p:nvGrpSpPr>
          <p:grpSpPr>
            <a:xfrm>
              <a:off x="3433060" y="816913"/>
              <a:ext cx="1371600" cy="1371600"/>
              <a:chOff x="2034435" y="909663"/>
              <a:chExt cx="1371600" cy="1371600"/>
            </a:xfrm>
          </p:grpSpPr>
          <p:sp>
            <p:nvSpPr>
              <p:cNvPr id="1185" name="Google Shape;1185;p174"/>
              <p:cNvSpPr/>
              <p:nvPr/>
            </p:nvSpPr>
            <p:spPr>
              <a:xfrm>
                <a:off x="2034435" y="909663"/>
                <a:ext cx="1371600" cy="1371600"/>
              </a:xfrm>
              <a:prstGeom prst="ellipse">
                <a:avLst/>
              </a:prstGeom>
              <a:noFill/>
              <a:ln w="38100" cap="flat" cmpd="sng">
                <a:solidFill>
                  <a:srgbClr val="BA0C2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86" name="Google Shape;1186;p174"/>
              <p:cNvPicPr preferRelativeResize="0"/>
              <p:nvPr/>
            </p:nvPicPr>
            <p:blipFill>
              <a:blip r:embed="rId6">
                <a:alphaModFix/>
              </a:blip>
              <a:stretch>
                <a:fillRect/>
              </a:stretch>
            </p:blipFill>
            <p:spPr>
              <a:xfrm>
                <a:off x="2225523" y="1087250"/>
                <a:ext cx="993975" cy="993975"/>
              </a:xfrm>
              <a:prstGeom prst="rect">
                <a:avLst/>
              </a:prstGeom>
              <a:noFill/>
              <a:ln>
                <a:noFill/>
              </a:ln>
            </p:spPr>
          </p:pic>
        </p:grpSp>
        <p:sp>
          <p:nvSpPr>
            <p:cNvPr id="1187" name="Google Shape;1187;p174"/>
            <p:cNvSpPr txBox="1"/>
            <p:nvPr/>
          </p:nvSpPr>
          <p:spPr>
            <a:xfrm>
              <a:off x="2926075" y="2212950"/>
              <a:ext cx="2372400" cy="625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rgbClr val="58595B"/>
                  </a:solidFill>
                  <a:latin typeface="Source Sans Pro"/>
                  <a:ea typeface="Source Sans Pro"/>
                  <a:cs typeface="Source Sans Pro"/>
                  <a:sym typeface="Source Sans Pro"/>
                </a:rPr>
                <a:t>Tipo de interação</a:t>
              </a:r>
              <a:endParaRPr sz="1300">
                <a:solidFill>
                  <a:srgbClr val="58595B"/>
                </a:solidFill>
                <a:latin typeface="Source Sans Pro"/>
                <a:ea typeface="Source Sans Pro"/>
                <a:cs typeface="Source Sans Pro"/>
                <a:sym typeface="Source Sans Pro"/>
              </a:endParaRPr>
            </a:p>
            <a:p>
              <a:pPr marL="0" lvl="0" indent="0" algn="ctr" rtl="0">
                <a:spcBef>
                  <a:spcPts val="0"/>
                </a:spcBef>
                <a:spcAft>
                  <a:spcPts val="0"/>
                </a:spcAft>
                <a:buNone/>
              </a:pPr>
              <a:r>
                <a:rPr lang="en" sz="1300">
                  <a:solidFill>
                    <a:srgbClr val="58595B"/>
                  </a:solidFill>
                  <a:latin typeface="Source Sans Pro"/>
                  <a:ea typeface="Source Sans Pro"/>
                  <a:cs typeface="Source Sans Pro"/>
                  <a:sym typeface="Source Sans Pro"/>
                </a:rPr>
                <a:t>(prestação de serviços (SD) e não SD)</a:t>
              </a:r>
              <a:endParaRPr sz="1300">
                <a:solidFill>
                  <a:srgbClr val="58595B"/>
                </a:solidFill>
                <a:latin typeface="Source Sans Pro"/>
                <a:ea typeface="Source Sans Pro"/>
                <a:cs typeface="Source Sans Pro"/>
                <a:sym typeface="Source Sans Pro"/>
              </a:endParaRPr>
            </a:p>
          </p:txBody>
        </p:sp>
        <p:sp>
          <p:nvSpPr>
            <p:cNvPr id="1188" name="Google Shape;1188;p174"/>
            <p:cNvSpPr/>
            <p:nvPr/>
          </p:nvSpPr>
          <p:spPr>
            <a:xfrm>
              <a:off x="2947725" y="1237925"/>
              <a:ext cx="370800" cy="579300"/>
            </a:xfrm>
            <a:prstGeom prst="mathMultiply">
              <a:avLst>
                <a:gd name="adj1" fmla="val 23520"/>
              </a:avLst>
            </a:prstGeom>
            <a:solidFill>
              <a:srgbClr val="58595B"/>
            </a:solidFill>
            <a:ln w="9525" cap="flat" cmpd="sng">
              <a:solidFill>
                <a:srgbClr val="5859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174"/>
            <p:cNvSpPr/>
            <p:nvPr/>
          </p:nvSpPr>
          <p:spPr>
            <a:xfrm>
              <a:off x="4980425" y="1237925"/>
              <a:ext cx="370800" cy="579300"/>
            </a:xfrm>
            <a:prstGeom prst="mathMultiply">
              <a:avLst>
                <a:gd name="adj1" fmla="val 23520"/>
              </a:avLst>
            </a:prstGeom>
            <a:solidFill>
              <a:srgbClr val="58595B"/>
            </a:solidFill>
            <a:ln w="9525" cap="flat" cmpd="sng">
              <a:solidFill>
                <a:srgbClr val="5859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174"/>
            <p:cNvSpPr/>
            <p:nvPr/>
          </p:nvSpPr>
          <p:spPr>
            <a:xfrm>
              <a:off x="7148838" y="1246100"/>
              <a:ext cx="370800" cy="579300"/>
            </a:xfrm>
            <a:prstGeom prst="mathMultiply">
              <a:avLst>
                <a:gd name="adj1" fmla="val 23520"/>
              </a:avLst>
            </a:prstGeom>
            <a:solidFill>
              <a:srgbClr val="58595B"/>
            </a:solidFill>
            <a:ln w="9525" cap="flat" cmpd="sng">
              <a:solidFill>
                <a:srgbClr val="5859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174"/>
            <p:cNvSpPr txBox="1"/>
            <p:nvPr/>
          </p:nvSpPr>
          <p:spPr>
            <a:xfrm>
              <a:off x="7224200" y="2179950"/>
              <a:ext cx="2084100" cy="429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rgbClr val="9087CE"/>
                  </a:solidFill>
                  <a:latin typeface="Source Sans Pro"/>
                  <a:ea typeface="Source Sans Pro"/>
                  <a:cs typeface="Source Sans Pro"/>
                  <a:sym typeface="Source Sans Pro"/>
                </a:rPr>
                <a:t>Categoria de custo</a:t>
              </a:r>
              <a:endParaRPr sz="1300">
                <a:solidFill>
                  <a:srgbClr val="9087CE"/>
                </a:solidFill>
                <a:latin typeface="Source Sans Pro"/>
                <a:ea typeface="Source Sans Pro"/>
                <a:cs typeface="Source Sans Pro"/>
                <a:sym typeface="Source Sans Pro"/>
              </a:endParaRPr>
            </a:p>
            <a:p>
              <a:pPr marL="0" lvl="0" indent="0" algn="ctr" rtl="0">
                <a:spcBef>
                  <a:spcPts val="0"/>
                </a:spcBef>
                <a:spcAft>
                  <a:spcPts val="0"/>
                </a:spcAft>
                <a:buNone/>
              </a:pPr>
              <a:r>
                <a:rPr lang="en" sz="1300">
                  <a:solidFill>
                    <a:srgbClr val="9087CE"/>
                  </a:solidFill>
                  <a:latin typeface="Source Sans Pro"/>
                  <a:ea typeface="Source Sans Pro"/>
                  <a:cs typeface="Source Sans Pro"/>
                  <a:sym typeface="Source Sans Pro"/>
                </a:rPr>
                <a:t>(Salários, viagens, mantimentos)</a:t>
              </a:r>
              <a:endParaRPr sz="1300">
                <a:solidFill>
                  <a:srgbClr val="9087CE"/>
                </a:solidFill>
                <a:latin typeface="Source Sans Pro"/>
                <a:ea typeface="Source Sans Pro"/>
                <a:cs typeface="Source Sans Pro"/>
                <a:sym typeface="Source Sans Pro"/>
              </a:endParaRPr>
            </a:p>
          </p:txBody>
        </p:sp>
      </p:grpSp>
      <p:sp>
        <p:nvSpPr>
          <p:cNvPr id="1192" name="Google Shape;1192;p174"/>
          <p:cNvSpPr/>
          <p:nvPr/>
        </p:nvSpPr>
        <p:spPr>
          <a:xfrm rot="5400000">
            <a:off x="3030800" y="1979050"/>
            <a:ext cx="357600" cy="3872700"/>
          </a:xfrm>
          <a:prstGeom prst="rightBrace">
            <a:avLst>
              <a:gd name="adj1" fmla="val 8333"/>
              <a:gd name="adj2" fmla="val 50000"/>
            </a:avLst>
          </a:prstGeom>
          <a:noFill/>
          <a:ln w="952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3" name="Google Shape;1193;p174"/>
          <p:cNvSpPr/>
          <p:nvPr/>
        </p:nvSpPr>
        <p:spPr>
          <a:xfrm rot="5400000">
            <a:off x="7141525" y="3358125"/>
            <a:ext cx="342300" cy="1129500"/>
          </a:xfrm>
          <a:prstGeom prst="rightBrace">
            <a:avLst>
              <a:gd name="adj1" fmla="val 8333"/>
              <a:gd name="adj2" fmla="val 48535"/>
            </a:avLst>
          </a:prstGeom>
          <a:noFill/>
          <a:ln w="952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4" name="Google Shape;1194;p174"/>
          <p:cNvSpPr/>
          <p:nvPr/>
        </p:nvSpPr>
        <p:spPr>
          <a:xfrm rot="298500">
            <a:off x="7170630" y="950760"/>
            <a:ext cx="1732312" cy="896050"/>
          </a:xfrm>
          <a:prstGeom prst="irregularSeal2">
            <a:avLst/>
          </a:prstGeom>
          <a:solidFill>
            <a:srgbClr val="F2BC4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i="1" dirty="0">
                <a:solidFill>
                  <a:schemeClr val="dk2"/>
                </a:solidFill>
                <a:latin typeface="Bangers"/>
                <a:ea typeface="Bangers"/>
                <a:cs typeface="Bangers"/>
                <a:sym typeface="Bangers"/>
              </a:rPr>
              <a:t>Apenas  ER</a:t>
            </a:r>
            <a:endParaRPr i="1" dirty="0">
              <a:solidFill>
                <a:schemeClr val="dk2"/>
              </a:solidFill>
              <a:latin typeface="Bangers"/>
              <a:ea typeface="Bangers"/>
              <a:cs typeface="Bangers"/>
              <a:sym typeface="Bangers"/>
            </a:endParaRPr>
          </a:p>
        </p:txBody>
      </p:sp>
      <p:sp>
        <p:nvSpPr>
          <p:cNvPr id="1195" name="Google Shape;1195;p174"/>
          <p:cNvSpPr txBox="1">
            <a:spLocks noGrp="1"/>
          </p:cNvSpPr>
          <p:nvPr>
            <p:ph type="sldNum" idx="12"/>
          </p:nvPr>
        </p:nvSpPr>
        <p:spPr>
          <a:xfrm>
            <a:off x="6858000" y="4806072"/>
            <a:ext cx="2133600" cy="184800"/>
          </a:xfrm>
          <a:prstGeom prst="rect">
            <a:avLst/>
          </a:prstGeom>
        </p:spPr>
        <p:txBody>
          <a:bodyPr spcFirstLastPara="1" wrap="square" lIns="91175" tIns="45575" rIns="91175" bIns="4557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99"/>
        <p:cNvGrpSpPr/>
        <p:nvPr/>
      </p:nvGrpSpPr>
      <p:grpSpPr>
        <a:xfrm>
          <a:off x="0" y="0"/>
          <a:ext cx="0" cy="0"/>
          <a:chOff x="0" y="0"/>
          <a:chExt cx="0" cy="0"/>
        </a:xfrm>
      </p:grpSpPr>
      <p:sp>
        <p:nvSpPr>
          <p:cNvPr id="1200" name="Google Shape;1200;p175"/>
          <p:cNvSpPr txBox="1">
            <a:spLocks noGrp="1"/>
          </p:cNvSpPr>
          <p:nvPr>
            <p:ph type="title"/>
          </p:nvPr>
        </p:nvSpPr>
        <p:spPr>
          <a:xfrm>
            <a:off x="685804" y="399638"/>
            <a:ext cx="7772400" cy="3924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en" sz="2400" dirty="0"/>
              <a:t>Classificações financeiras: 1. </a:t>
            </a:r>
            <a:r>
              <a:rPr lang="en" dirty="0"/>
              <a:t>Á</a:t>
            </a:r>
            <a:r>
              <a:rPr lang="en" sz="2400" dirty="0"/>
              <a:t>rea de Programação</a:t>
            </a:r>
            <a:endParaRPr sz="2400" dirty="0"/>
          </a:p>
        </p:txBody>
      </p:sp>
      <p:sp>
        <p:nvSpPr>
          <p:cNvPr id="1201" name="Google Shape;1201;p175"/>
          <p:cNvSpPr txBox="1">
            <a:spLocks noGrp="1"/>
          </p:cNvSpPr>
          <p:nvPr>
            <p:ph type="body" idx="1"/>
          </p:nvPr>
        </p:nvSpPr>
        <p:spPr>
          <a:xfrm>
            <a:off x="280800" y="876925"/>
            <a:ext cx="8177400" cy="3982500"/>
          </a:xfrm>
          <a:prstGeom prst="rect">
            <a:avLst/>
          </a:prstGeom>
          <a:noFill/>
          <a:ln>
            <a:noFill/>
          </a:ln>
        </p:spPr>
        <p:txBody>
          <a:bodyPr spcFirstLastPara="1" wrap="square" lIns="91425" tIns="45700" rIns="91425" bIns="45700" anchor="t" anchorCtr="0">
            <a:noAutofit/>
          </a:bodyPr>
          <a:lstStyle/>
          <a:p>
            <a:pPr marL="457200" lvl="0" indent="-342900" algn="l" rtl="0">
              <a:lnSpc>
                <a:spcPct val="100000"/>
              </a:lnSpc>
              <a:spcBef>
                <a:spcPts val="0"/>
              </a:spcBef>
              <a:spcAft>
                <a:spcPts val="0"/>
              </a:spcAft>
              <a:buClr>
                <a:schemeClr val="accent3"/>
              </a:buClr>
              <a:buSzPts val="1800"/>
              <a:buChar char="•"/>
            </a:pPr>
            <a:r>
              <a:rPr lang="en" sz="1800" dirty="0">
                <a:solidFill>
                  <a:schemeClr val="accent3"/>
                </a:solidFill>
              </a:rPr>
              <a:t>As áreas do programa sãoa de maior </a:t>
            </a:r>
            <a:r>
              <a:rPr lang="en" sz="1800" dirty="0">
                <a:solidFill>
                  <a:schemeClr val="accent3"/>
                </a:solidFill>
                <a:latin typeface="Source Sans Pro"/>
                <a:ea typeface="Source Sans Pro"/>
                <a:cs typeface="Source Sans Pro"/>
                <a:sym typeface="Source Sans Pro"/>
              </a:rPr>
              <a:t>agregação de esforços do PEPFAR</a:t>
            </a:r>
            <a:r>
              <a:rPr lang="en" sz="1800" dirty="0">
                <a:solidFill>
                  <a:schemeClr val="accent3"/>
                </a:solidFill>
              </a:rPr>
              <a:t>, abrangendo </a:t>
            </a:r>
            <a:r>
              <a:rPr lang="en" sz="1800" dirty="0">
                <a:solidFill>
                  <a:schemeClr val="accent3"/>
                </a:solidFill>
                <a:latin typeface="Source Sans Pro"/>
                <a:ea typeface="Source Sans Pro"/>
                <a:cs typeface="Source Sans Pro"/>
                <a:sym typeface="Source Sans Pro"/>
              </a:rPr>
              <a:t>tudo o que o PEPFAR faz para alcançar e manter o controlo da epidemia do VIH/SIDA</a:t>
            </a:r>
            <a:endParaRPr sz="1800" dirty="0">
              <a:solidFill>
                <a:schemeClr val="accent3"/>
              </a:solidFill>
            </a:endParaRPr>
          </a:p>
          <a:p>
            <a:pPr marL="457200" lvl="0" indent="-342900" algn="l" rtl="0">
              <a:lnSpc>
                <a:spcPct val="100000"/>
              </a:lnSpc>
              <a:spcBef>
                <a:spcPts val="0"/>
              </a:spcBef>
              <a:spcAft>
                <a:spcPts val="0"/>
              </a:spcAft>
              <a:buClr>
                <a:schemeClr val="accent3"/>
              </a:buClr>
              <a:buSzPts val="1800"/>
              <a:buChar char="•"/>
            </a:pPr>
            <a:r>
              <a:rPr lang="en" sz="1800" dirty="0">
                <a:solidFill>
                  <a:schemeClr val="accent3"/>
                </a:solidFill>
              </a:rPr>
              <a:t>Cada área do programa está separada em subprogramas, que são exclusivos do programa</a:t>
            </a:r>
            <a:endParaRPr sz="1800" dirty="0">
              <a:solidFill>
                <a:schemeClr val="accent3"/>
              </a:solidFill>
            </a:endParaRPr>
          </a:p>
          <a:p>
            <a:pPr marL="0" lvl="0" indent="0" algn="l" rtl="0">
              <a:lnSpc>
                <a:spcPct val="100000"/>
              </a:lnSpc>
              <a:spcBef>
                <a:spcPts val="0"/>
              </a:spcBef>
              <a:spcAft>
                <a:spcPts val="0"/>
              </a:spcAft>
              <a:buSzPts val="2000"/>
              <a:buNone/>
            </a:pPr>
            <a:endParaRPr dirty="0"/>
          </a:p>
        </p:txBody>
      </p:sp>
      <p:pic>
        <p:nvPicPr>
          <p:cNvPr id="3" name="Imagem 2" descr="Linha do tempo&#10;&#10;Descrição gerada automaticamente">
            <a:extLst>
              <a:ext uri="{FF2B5EF4-FFF2-40B4-BE49-F238E27FC236}">
                <a16:creationId xmlns:a16="http://schemas.microsoft.com/office/drawing/2014/main" id="{B79D68F2-6768-2999-BC5F-83ED168BD493}"/>
              </a:ext>
            </a:extLst>
          </p:cNvPr>
          <p:cNvPicPr>
            <a:picLocks noChangeAspect="1"/>
          </p:cNvPicPr>
          <p:nvPr/>
        </p:nvPicPr>
        <p:blipFill>
          <a:blip r:embed="rId3"/>
          <a:stretch>
            <a:fillRect/>
          </a:stretch>
        </p:blipFill>
        <p:spPr>
          <a:xfrm>
            <a:off x="1836708" y="2384973"/>
            <a:ext cx="5470584" cy="2668436"/>
          </a:xfrm>
          <a:prstGeom prst="rect">
            <a:avLst/>
          </a:prstGeom>
        </p:spPr>
      </p:pic>
      <p:sp>
        <p:nvSpPr>
          <p:cNvPr id="4" name="CaixaDeTexto 3">
            <a:extLst>
              <a:ext uri="{FF2B5EF4-FFF2-40B4-BE49-F238E27FC236}">
                <a16:creationId xmlns:a16="http://schemas.microsoft.com/office/drawing/2014/main" id="{DBDB548E-A732-4BE3-8C4B-9868F820AB2D}"/>
              </a:ext>
            </a:extLst>
          </p:cNvPr>
          <p:cNvSpPr txBox="1"/>
          <p:nvPr/>
        </p:nvSpPr>
        <p:spPr>
          <a:xfrm>
            <a:off x="2666082" y="4528418"/>
            <a:ext cx="1561646" cy="215444"/>
          </a:xfrm>
          <a:prstGeom prst="rect">
            <a:avLst/>
          </a:prstGeom>
          <a:solidFill>
            <a:schemeClr val="bg1"/>
          </a:solidFill>
          <a:ln>
            <a:noFill/>
          </a:ln>
        </p:spPr>
        <p:txBody>
          <a:bodyPr wrap="none" rtlCol="0">
            <a:spAutoFit/>
          </a:bodyPr>
          <a:lstStyle/>
          <a:p>
            <a:r>
              <a:rPr lang="pt-BR" sz="800" dirty="0">
                <a:solidFill>
                  <a:schemeClr val="bg1">
                    <a:lumMod val="50000"/>
                  </a:schemeClr>
                </a:solidFill>
              </a:rPr>
              <a:t>4 Programas de Nível de Site </a:t>
            </a:r>
          </a:p>
        </p:txBody>
      </p:sp>
      <p:sp>
        <p:nvSpPr>
          <p:cNvPr id="5" name="CaixaDeTexto 4">
            <a:extLst>
              <a:ext uri="{FF2B5EF4-FFF2-40B4-BE49-F238E27FC236}">
                <a16:creationId xmlns:a16="http://schemas.microsoft.com/office/drawing/2014/main" id="{17CA939F-7C85-8858-6764-B0CE3FB6C9E7}"/>
              </a:ext>
            </a:extLst>
          </p:cNvPr>
          <p:cNvSpPr txBox="1"/>
          <p:nvPr/>
        </p:nvSpPr>
        <p:spPr>
          <a:xfrm>
            <a:off x="5385413" y="4628592"/>
            <a:ext cx="927252" cy="461665"/>
          </a:xfrm>
          <a:prstGeom prst="rect">
            <a:avLst/>
          </a:prstGeom>
          <a:solidFill>
            <a:schemeClr val="bg1"/>
          </a:solidFill>
          <a:ln>
            <a:noFill/>
          </a:ln>
        </p:spPr>
        <p:txBody>
          <a:bodyPr wrap="square" rtlCol="0">
            <a:spAutoFit/>
          </a:bodyPr>
          <a:lstStyle/>
          <a:p>
            <a:r>
              <a:rPr lang="pt-BR" sz="800" dirty="0">
                <a:solidFill>
                  <a:schemeClr val="bg1">
                    <a:lumMod val="50000"/>
                  </a:schemeClr>
                </a:solidFill>
              </a:rPr>
              <a:t>1 Programa Acima do </a:t>
            </a:r>
            <a:br>
              <a:rPr lang="pt-BR" sz="800" dirty="0">
                <a:solidFill>
                  <a:schemeClr val="bg1">
                    <a:lumMod val="50000"/>
                  </a:schemeClr>
                </a:solidFill>
              </a:rPr>
            </a:br>
            <a:r>
              <a:rPr lang="pt-BR" sz="800" dirty="0">
                <a:solidFill>
                  <a:schemeClr val="bg1">
                    <a:lumMod val="50000"/>
                  </a:schemeClr>
                </a:solidFill>
              </a:rPr>
              <a:t>Nível do Site</a:t>
            </a:r>
          </a:p>
        </p:txBody>
      </p:sp>
      <p:sp>
        <p:nvSpPr>
          <p:cNvPr id="6" name="CaixaDeTexto 5">
            <a:extLst>
              <a:ext uri="{FF2B5EF4-FFF2-40B4-BE49-F238E27FC236}">
                <a16:creationId xmlns:a16="http://schemas.microsoft.com/office/drawing/2014/main" id="{058C57C4-CD6A-06E3-7CC0-2C9BAF1B3F3D}"/>
              </a:ext>
            </a:extLst>
          </p:cNvPr>
          <p:cNvSpPr txBox="1"/>
          <p:nvPr/>
        </p:nvSpPr>
        <p:spPr>
          <a:xfrm>
            <a:off x="6312665" y="4602150"/>
            <a:ext cx="927252" cy="461665"/>
          </a:xfrm>
          <a:prstGeom prst="rect">
            <a:avLst/>
          </a:prstGeom>
          <a:solidFill>
            <a:schemeClr val="bg1"/>
          </a:solidFill>
          <a:ln>
            <a:noFill/>
          </a:ln>
        </p:spPr>
        <p:txBody>
          <a:bodyPr wrap="square" rtlCol="0">
            <a:spAutoFit/>
          </a:bodyPr>
          <a:lstStyle/>
          <a:p>
            <a:r>
              <a:rPr lang="pt-BR" sz="800" dirty="0">
                <a:solidFill>
                  <a:schemeClr val="bg1">
                    <a:lumMod val="50000"/>
                  </a:schemeClr>
                </a:solidFill>
              </a:rPr>
              <a:t>1 Programa Gestão de Programa</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06"/>
        <p:cNvGrpSpPr/>
        <p:nvPr/>
      </p:nvGrpSpPr>
      <p:grpSpPr>
        <a:xfrm>
          <a:off x="0" y="0"/>
          <a:ext cx="0" cy="0"/>
          <a:chOff x="0" y="0"/>
          <a:chExt cx="0" cy="0"/>
        </a:xfrm>
      </p:grpSpPr>
      <p:sp>
        <p:nvSpPr>
          <p:cNvPr id="1208" name="Google Shape;1208;p176"/>
          <p:cNvSpPr txBox="1">
            <a:spLocks noGrp="1"/>
          </p:cNvSpPr>
          <p:nvPr>
            <p:ph type="title"/>
          </p:nvPr>
        </p:nvSpPr>
        <p:spPr>
          <a:xfrm>
            <a:off x="686117" y="390988"/>
            <a:ext cx="7772400" cy="3924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en" sz="2400" dirty="0">
                <a:latin typeface="Source Sans Pro"/>
                <a:ea typeface="Source Sans Pro"/>
                <a:cs typeface="Source Sans Pro"/>
                <a:sym typeface="Source Sans Pro"/>
              </a:rPr>
              <a:t>Classificações Financeiras: </a:t>
            </a:r>
            <a:r>
              <a:rPr lang="en" dirty="0"/>
              <a:t>2. </a:t>
            </a:r>
            <a:r>
              <a:rPr lang="en" sz="2400" dirty="0">
                <a:latin typeface="Source Sans Pro"/>
                <a:ea typeface="Source Sans Pro"/>
                <a:cs typeface="Source Sans Pro"/>
                <a:sym typeface="Source Sans Pro"/>
              </a:rPr>
              <a:t>Beneficiário</a:t>
            </a:r>
            <a:endParaRPr sz="2400" dirty="0">
              <a:latin typeface="Source Sans Pro"/>
              <a:ea typeface="Source Sans Pro"/>
              <a:cs typeface="Source Sans Pro"/>
              <a:sym typeface="Source Sans Pro"/>
            </a:endParaRPr>
          </a:p>
        </p:txBody>
      </p:sp>
      <p:sp>
        <p:nvSpPr>
          <p:cNvPr id="1209" name="Google Shape;1209;p176"/>
          <p:cNvSpPr txBox="1">
            <a:spLocks noGrp="1"/>
          </p:cNvSpPr>
          <p:nvPr>
            <p:ph type="body" idx="1"/>
          </p:nvPr>
        </p:nvSpPr>
        <p:spPr>
          <a:xfrm>
            <a:off x="686125" y="783406"/>
            <a:ext cx="7772400" cy="1659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000"/>
              <a:buNone/>
            </a:pPr>
            <a:r>
              <a:rPr lang="en" sz="1800" dirty="0">
                <a:solidFill>
                  <a:schemeClr val="accent3"/>
                </a:solidFill>
              </a:rPr>
              <a:t>As populações beneficiárias visadas são os beneficiários </a:t>
            </a:r>
            <a:r>
              <a:rPr lang="en" sz="1800" i="1" dirty="0">
                <a:solidFill>
                  <a:schemeClr val="accent3"/>
                </a:solidFill>
              </a:rPr>
              <a:t>previstos </a:t>
            </a:r>
            <a:r>
              <a:rPr lang="en" sz="1800" dirty="0">
                <a:solidFill>
                  <a:schemeClr val="accent3"/>
                </a:solidFill>
              </a:rPr>
              <a:t>dos programas PEPFAR. Os seguintes requisitos devem ser cumpridos:</a:t>
            </a:r>
            <a:endParaRPr sz="1800" dirty="0">
              <a:solidFill>
                <a:schemeClr val="accent3"/>
              </a:solidFill>
            </a:endParaRPr>
          </a:p>
          <a:p>
            <a:pPr marL="914400" lvl="0" indent="-317500" algn="l" rtl="0">
              <a:lnSpc>
                <a:spcPct val="115000"/>
              </a:lnSpc>
              <a:spcBef>
                <a:spcPts val="600"/>
              </a:spcBef>
              <a:spcAft>
                <a:spcPts val="0"/>
              </a:spcAft>
              <a:buClr>
                <a:schemeClr val="accent3"/>
              </a:buClr>
              <a:buSzPts val="1400"/>
              <a:buAutoNum type="arabicPeriod"/>
            </a:pPr>
            <a:r>
              <a:rPr lang="en" sz="1400" dirty="0">
                <a:solidFill>
                  <a:schemeClr val="accent3"/>
                </a:solidFill>
              </a:rPr>
              <a:t>Actividades específicas que ajudam claramente o grupo beneficiário alvo de uma forma única</a:t>
            </a:r>
            <a:endParaRPr sz="1400" dirty="0">
              <a:solidFill>
                <a:schemeClr val="accent3"/>
              </a:solidFill>
            </a:endParaRPr>
          </a:p>
          <a:p>
            <a:pPr marL="914400" lvl="0" indent="-317500" algn="l" rtl="0">
              <a:lnSpc>
                <a:spcPct val="115000"/>
              </a:lnSpc>
              <a:spcBef>
                <a:spcPts val="1000"/>
              </a:spcBef>
              <a:spcAft>
                <a:spcPts val="1000"/>
              </a:spcAft>
              <a:buClr>
                <a:schemeClr val="accent3"/>
              </a:buClr>
              <a:buSzPts val="1400"/>
              <a:buAutoNum type="arabicPeriod"/>
            </a:pPr>
            <a:r>
              <a:rPr lang="en" sz="1400" dirty="0">
                <a:solidFill>
                  <a:schemeClr val="accent3"/>
                </a:solidFill>
              </a:rPr>
              <a:t>Financiamento divisível que é facilmente contabilizado separadamente de outras intervenções, especialmente aquelas com áreas programáticas semelhantes.</a:t>
            </a:r>
            <a:endParaRPr sz="1400" dirty="0">
              <a:solidFill>
                <a:schemeClr val="accent3"/>
              </a:solidFill>
            </a:endParaRPr>
          </a:p>
        </p:txBody>
      </p:sp>
      <p:pic>
        <p:nvPicPr>
          <p:cNvPr id="3" name="Imagem 2" descr="Linha do tempo&#10;&#10;Descrição gerada automaticamente">
            <a:extLst>
              <a:ext uri="{FF2B5EF4-FFF2-40B4-BE49-F238E27FC236}">
                <a16:creationId xmlns:a16="http://schemas.microsoft.com/office/drawing/2014/main" id="{46A398EC-A746-42CD-0A00-5FEDBD6167DD}"/>
              </a:ext>
            </a:extLst>
          </p:cNvPr>
          <p:cNvPicPr>
            <a:picLocks noChangeAspect="1"/>
          </p:cNvPicPr>
          <p:nvPr/>
        </p:nvPicPr>
        <p:blipFill>
          <a:blip r:embed="rId3"/>
          <a:stretch>
            <a:fillRect/>
          </a:stretch>
        </p:blipFill>
        <p:spPr>
          <a:xfrm>
            <a:off x="2164815" y="2701095"/>
            <a:ext cx="4814370" cy="220987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13"/>
        <p:cNvGrpSpPr/>
        <p:nvPr/>
      </p:nvGrpSpPr>
      <p:grpSpPr>
        <a:xfrm>
          <a:off x="0" y="0"/>
          <a:ext cx="0" cy="0"/>
          <a:chOff x="0" y="0"/>
          <a:chExt cx="0" cy="0"/>
        </a:xfrm>
      </p:grpSpPr>
      <p:sp>
        <p:nvSpPr>
          <p:cNvPr id="1214" name="Google Shape;1214;p177"/>
          <p:cNvSpPr txBox="1">
            <a:spLocks noGrp="1"/>
          </p:cNvSpPr>
          <p:nvPr>
            <p:ph type="body" idx="1"/>
          </p:nvPr>
        </p:nvSpPr>
        <p:spPr>
          <a:xfrm>
            <a:off x="719225" y="1034125"/>
            <a:ext cx="7896600" cy="3000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000"/>
              <a:buNone/>
            </a:pPr>
            <a:r>
              <a:rPr lang="en" sz="1800">
                <a:latin typeface="Source Sans Pro"/>
                <a:ea typeface="Source Sans Pro"/>
                <a:cs typeface="Source Sans Pro"/>
                <a:sym typeface="Source Sans Pro"/>
              </a:rPr>
              <a:t>O que é que o parceiro de implementação compra com o seu dinheiro do PEPFAR?</a:t>
            </a:r>
            <a:endParaRPr sz="1800">
              <a:latin typeface="Source Sans Pro"/>
              <a:ea typeface="Source Sans Pro"/>
              <a:cs typeface="Source Sans Pro"/>
              <a:sym typeface="Source Sans Pro"/>
            </a:endParaRPr>
          </a:p>
        </p:txBody>
      </p:sp>
      <p:sp>
        <p:nvSpPr>
          <p:cNvPr id="1216" name="Google Shape;1216;p177"/>
          <p:cNvSpPr txBox="1">
            <a:spLocks noGrp="1"/>
          </p:cNvSpPr>
          <p:nvPr>
            <p:ph type="title"/>
          </p:nvPr>
        </p:nvSpPr>
        <p:spPr>
          <a:xfrm>
            <a:off x="686117" y="390988"/>
            <a:ext cx="7772400" cy="3924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en" sz="2400" dirty="0">
                <a:latin typeface="Source Sans Pro"/>
                <a:ea typeface="Source Sans Pro"/>
                <a:cs typeface="Source Sans Pro"/>
                <a:sym typeface="Source Sans Pro"/>
              </a:rPr>
              <a:t>Classificações Financeiras: 3. </a:t>
            </a:r>
            <a:r>
              <a:rPr lang="en" sz="2400" dirty="0"/>
              <a:t>Categoria de custo</a:t>
            </a:r>
            <a:endParaRPr sz="2400" dirty="0">
              <a:latin typeface="Source Sans Pro"/>
              <a:ea typeface="Source Sans Pro"/>
              <a:cs typeface="Source Sans Pro"/>
              <a:sym typeface="Source Sans Pro"/>
            </a:endParaRPr>
          </a:p>
        </p:txBody>
      </p:sp>
      <p:sp>
        <p:nvSpPr>
          <p:cNvPr id="1217" name="Google Shape;1217;p177"/>
          <p:cNvSpPr txBox="1"/>
          <p:nvPr/>
        </p:nvSpPr>
        <p:spPr>
          <a:xfrm>
            <a:off x="275375" y="4493100"/>
            <a:ext cx="87843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chemeClr val="accent3"/>
                </a:solidFill>
                <a:latin typeface="Source Sans Pro"/>
                <a:ea typeface="Source Sans Pro"/>
                <a:cs typeface="Source Sans Pro"/>
                <a:sym typeface="Source Sans Pro"/>
              </a:rPr>
              <a:t>*Este elemento de dados é introduzido APENAS durante o relatório de despesas</a:t>
            </a:r>
            <a:endParaRPr sz="1800">
              <a:solidFill>
                <a:schemeClr val="accent3"/>
              </a:solidFill>
              <a:latin typeface="Source Sans Pro"/>
              <a:ea typeface="Source Sans Pro"/>
              <a:cs typeface="Source Sans Pro"/>
              <a:sym typeface="Source Sans Pro"/>
            </a:endParaRPr>
          </a:p>
        </p:txBody>
      </p:sp>
      <p:pic>
        <p:nvPicPr>
          <p:cNvPr id="3" name="Imagem 2" descr="Diagrama, Linha do tempo&#10;&#10;Descrição gerada automaticamente">
            <a:extLst>
              <a:ext uri="{FF2B5EF4-FFF2-40B4-BE49-F238E27FC236}">
                <a16:creationId xmlns:a16="http://schemas.microsoft.com/office/drawing/2014/main" id="{D5B05572-F0CC-268E-B94E-21030BE82200}"/>
              </a:ext>
            </a:extLst>
          </p:cNvPr>
          <p:cNvPicPr>
            <a:picLocks noChangeAspect="1"/>
          </p:cNvPicPr>
          <p:nvPr/>
        </p:nvPicPr>
        <p:blipFill>
          <a:blip r:embed="rId3"/>
          <a:stretch>
            <a:fillRect/>
          </a:stretch>
        </p:blipFill>
        <p:spPr>
          <a:xfrm>
            <a:off x="1880453" y="1577429"/>
            <a:ext cx="5574143" cy="2686334"/>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21"/>
        <p:cNvGrpSpPr/>
        <p:nvPr/>
      </p:nvGrpSpPr>
      <p:grpSpPr>
        <a:xfrm>
          <a:off x="0" y="0"/>
          <a:ext cx="0" cy="0"/>
          <a:chOff x="0" y="0"/>
          <a:chExt cx="0" cy="0"/>
        </a:xfrm>
      </p:grpSpPr>
      <p:pic>
        <p:nvPicPr>
          <p:cNvPr id="1222" name="Google Shape;1222;p178"/>
          <p:cNvPicPr preferRelativeResize="0"/>
          <p:nvPr/>
        </p:nvPicPr>
        <p:blipFill>
          <a:blip r:embed="rId3">
            <a:alphaModFix/>
          </a:blip>
          <a:stretch>
            <a:fillRect/>
          </a:stretch>
        </p:blipFill>
        <p:spPr>
          <a:xfrm>
            <a:off x="686100" y="890675"/>
            <a:ext cx="7583756" cy="4100200"/>
          </a:xfrm>
          <a:prstGeom prst="rect">
            <a:avLst/>
          </a:prstGeom>
          <a:noFill/>
          <a:ln w="9525" cap="flat" cmpd="sng">
            <a:solidFill>
              <a:schemeClr val="dk1"/>
            </a:solidFill>
            <a:prstDash val="solid"/>
            <a:round/>
            <a:headEnd type="none" w="sm" len="sm"/>
            <a:tailEnd type="none" w="sm" len="sm"/>
          </a:ln>
        </p:spPr>
      </p:pic>
      <p:sp>
        <p:nvSpPr>
          <p:cNvPr id="1223" name="Google Shape;1223;p178"/>
          <p:cNvSpPr txBox="1">
            <a:spLocks noGrp="1"/>
          </p:cNvSpPr>
          <p:nvPr>
            <p:ph type="sldNum" idx="12"/>
          </p:nvPr>
        </p:nvSpPr>
        <p:spPr>
          <a:xfrm>
            <a:off x="6858000" y="4806072"/>
            <a:ext cx="2133600" cy="1848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17</a:t>
            </a:fld>
            <a:endParaRPr/>
          </a:p>
        </p:txBody>
      </p:sp>
      <p:sp>
        <p:nvSpPr>
          <p:cNvPr id="1224" name="Google Shape;1224;p178"/>
          <p:cNvSpPr txBox="1">
            <a:spLocks noGrp="1"/>
          </p:cNvSpPr>
          <p:nvPr>
            <p:ph type="title"/>
          </p:nvPr>
        </p:nvSpPr>
        <p:spPr>
          <a:xfrm>
            <a:off x="686104" y="67885"/>
            <a:ext cx="7772400" cy="4581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651D32"/>
              </a:buClr>
              <a:buSzPts val="1400"/>
              <a:buFont typeface="Cabin"/>
              <a:buNone/>
            </a:pPr>
            <a:r>
              <a:rPr lang="en" sz="2600" i="0" u="none" strike="noStrike" cap="none">
                <a:solidFill>
                  <a:schemeClr val="accent1"/>
                </a:solidFill>
              </a:rPr>
              <a:t>Modelo de relatório de despesas</a:t>
            </a:r>
            <a:endParaRPr sz="2600" i="0" u="none" strike="noStrike" cap="none">
              <a:solidFill>
                <a:schemeClr val="accent1"/>
              </a:solidFill>
            </a:endParaRPr>
          </a:p>
        </p:txBody>
      </p:sp>
      <p:sp>
        <p:nvSpPr>
          <p:cNvPr id="1225" name="Google Shape;1225;p178"/>
          <p:cNvSpPr/>
          <p:nvPr/>
        </p:nvSpPr>
        <p:spPr>
          <a:xfrm>
            <a:off x="4379475" y="890675"/>
            <a:ext cx="983100" cy="4100100"/>
          </a:xfrm>
          <a:prstGeom prst="rect">
            <a:avLst/>
          </a:prstGeom>
          <a:no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178"/>
          <p:cNvSpPr/>
          <p:nvPr/>
        </p:nvSpPr>
        <p:spPr>
          <a:xfrm>
            <a:off x="2656650" y="1234560"/>
            <a:ext cx="5588400" cy="322200"/>
          </a:xfrm>
          <a:prstGeom prst="rect">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178"/>
          <p:cNvSpPr/>
          <p:nvPr/>
        </p:nvSpPr>
        <p:spPr>
          <a:xfrm>
            <a:off x="2656650" y="1599250"/>
            <a:ext cx="5588400" cy="322200"/>
          </a:xfrm>
          <a:prstGeom prst="rect">
            <a:avLst/>
          </a:prstGeom>
          <a:no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178"/>
          <p:cNvSpPr/>
          <p:nvPr/>
        </p:nvSpPr>
        <p:spPr>
          <a:xfrm>
            <a:off x="2219200" y="1214975"/>
            <a:ext cx="343800" cy="322200"/>
          </a:xfrm>
          <a:prstGeom prst="ellipse">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300" b="1">
                <a:solidFill>
                  <a:srgbClr val="0944A1"/>
                </a:solidFill>
                <a:latin typeface="Roboto"/>
                <a:ea typeface="Roboto"/>
                <a:cs typeface="Roboto"/>
                <a:sym typeface="Roboto"/>
              </a:rPr>
              <a:t>1</a:t>
            </a:r>
            <a:endParaRPr sz="1300" b="1">
              <a:solidFill>
                <a:srgbClr val="0944A1"/>
              </a:solidFill>
              <a:latin typeface="Roboto"/>
              <a:ea typeface="Roboto"/>
              <a:cs typeface="Roboto"/>
              <a:sym typeface="Roboto"/>
            </a:endParaRPr>
          </a:p>
        </p:txBody>
      </p:sp>
      <p:sp>
        <p:nvSpPr>
          <p:cNvPr id="1229" name="Google Shape;1229;p178"/>
          <p:cNvSpPr/>
          <p:nvPr/>
        </p:nvSpPr>
        <p:spPr>
          <a:xfrm>
            <a:off x="2219200" y="1643000"/>
            <a:ext cx="343800" cy="322200"/>
          </a:xfrm>
          <a:prstGeom prst="ellipse">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300" b="1">
                <a:solidFill>
                  <a:srgbClr val="0944A1"/>
                </a:solidFill>
                <a:latin typeface="Roboto"/>
                <a:ea typeface="Roboto"/>
                <a:cs typeface="Roboto"/>
                <a:sym typeface="Roboto"/>
              </a:rPr>
              <a:t>2</a:t>
            </a:r>
            <a:endParaRPr sz="1300" b="1">
              <a:solidFill>
                <a:srgbClr val="0944A1"/>
              </a:solidFill>
              <a:latin typeface="Roboto"/>
              <a:ea typeface="Roboto"/>
              <a:cs typeface="Roboto"/>
              <a:sym typeface="Roboto"/>
            </a:endParaRPr>
          </a:p>
        </p:txBody>
      </p:sp>
      <p:sp>
        <p:nvSpPr>
          <p:cNvPr id="1230" name="Google Shape;1230;p178"/>
          <p:cNvSpPr/>
          <p:nvPr/>
        </p:nvSpPr>
        <p:spPr>
          <a:xfrm>
            <a:off x="314200" y="2071025"/>
            <a:ext cx="343800" cy="322200"/>
          </a:xfrm>
          <a:prstGeom prst="ellipse">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300" b="1">
                <a:solidFill>
                  <a:srgbClr val="0944A1"/>
                </a:solidFill>
                <a:latin typeface="Roboto"/>
                <a:ea typeface="Roboto"/>
                <a:cs typeface="Roboto"/>
                <a:sym typeface="Roboto"/>
              </a:rPr>
              <a:t>3</a:t>
            </a:r>
            <a:endParaRPr sz="1300" b="1">
              <a:solidFill>
                <a:srgbClr val="0944A1"/>
              </a:solidFill>
              <a:latin typeface="Roboto"/>
              <a:ea typeface="Roboto"/>
              <a:cs typeface="Roboto"/>
              <a:sym typeface="Roboto"/>
            </a:endParaRPr>
          </a:p>
        </p:txBody>
      </p:sp>
      <p:cxnSp>
        <p:nvCxnSpPr>
          <p:cNvPr id="1231" name="Google Shape;1231;p178"/>
          <p:cNvCxnSpPr>
            <a:endCxn id="1232" idx="1"/>
          </p:cNvCxnSpPr>
          <p:nvPr/>
        </p:nvCxnSpPr>
        <p:spPr>
          <a:xfrm rot="10800000" flipH="1">
            <a:off x="5362500" y="443350"/>
            <a:ext cx="1067100" cy="651900"/>
          </a:xfrm>
          <a:prstGeom prst="straightConnector1">
            <a:avLst/>
          </a:prstGeom>
          <a:noFill/>
          <a:ln w="9525" cap="flat" cmpd="sng">
            <a:solidFill>
              <a:schemeClr val="dk2"/>
            </a:solidFill>
            <a:prstDash val="solid"/>
            <a:round/>
            <a:headEnd type="none" w="med" len="med"/>
            <a:tailEnd type="triangle" w="med" len="med"/>
          </a:ln>
        </p:spPr>
      </p:cxnSp>
      <p:sp>
        <p:nvSpPr>
          <p:cNvPr id="1232" name="Google Shape;1232;p178"/>
          <p:cNvSpPr txBox="1"/>
          <p:nvPr/>
        </p:nvSpPr>
        <p:spPr>
          <a:xfrm>
            <a:off x="6429600" y="12400"/>
            <a:ext cx="2562000" cy="861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latin typeface="Source Sans Pro"/>
                <a:ea typeface="Source Sans Pro"/>
                <a:cs typeface="Source Sans Pro"/>
                <a:sym typeface="Source Sans Pro"/>
              </a:rPr>
              <a:t>Descendo a coluna, vemos investimentos por intervenções únicas de despesa por área do programa, beneficiário e categoria de custo</a:t>
            </a:r>
            <a:endParaRPr sz="1100">
              <a:latin typeface="Source Sans Pro"/>
              <a:ea typeface="Source Sans Pro"/>
              <a:cs typeface="Source Sans Pro"/>
              <a:sym typeface="Source Sans Pro"/>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36"/>
        <p:cNvGrpSpPr/>
        <p:nvPr/>
      </p:nvGrpSpPr>
      <p:grpSpPr>
        <a:xfrm>
          <a:off x="0" y="0"/>
          <a:ext cx="0" cy="0"/>
          <a:chOff x="0" y="0"/>
          <a:chExt cx="0" cy="0"/>
        </a:xfrm>
      </p:grpSpPr>
      <p:sp>
        <p:nvSpPr>
          <p:cNvPr id="1237" name="Google Shape;1237;p179"/>
          <p:cNvSpPr txBox="1">
            <a:spLocks noGrp="1"/>
          </p:cNvSpPr>
          <p:nvPr>
            <p:ph type="title"/>
          </p:nvPr>
        </p:nvSpPr>
        <p:spPr>
          <a:xfrm>
            <a:off x="1199450" y="1764203"/>
            <a:ext cx="5486400" cy="458100"/>
          </a:xfrm>
          <a:prstGeom prst="rect">
            <a:avLst/>
          </a:prstGeom>
        </p:spPr>
        <p:txBody>
          <a:bodyPr spcFirstLastPara="1" wrap="square" lIns="91175" tIns="91175" rIns="91175" bIns="91175" anchor="t" anchorCtr="0">
            <a:noAutofit/>
          </a:bodyPr>
          <a:lstStyle/>
          <a:p>
            <a:pPr marL="0" lvl="0" indent="0" algn="l" rtl="0">
              <a:spcBef>
                <a:spcPts val="0"/>
              </a:spcBef>
              <a:spcAft>
                <a:spcPts val="0"/>
              </a:spcAft>
              <a:buClr>
                <a:schemeClr val="dk1"/>
              </a:buClr>
              <a:buSzPts val="1100"/>
              <a:buFont typeface="Arial"/>
              <a:buNone/>
            </a:pPr>
            <a:r>
              <a:rPr lang="en" b="0">
                <a:solidFill>
                  <a:schemeClr val="lt1"/>
                </a:solidFill>
                <a:latin typeface="Source Sans Pro"/>
                <a:ea typeface="Source Sans Pro"/>
                <a:cs typeface="Source Sans Pro"/>
                <a:sym typeface="Source Sans Pro"/>
              </a:rPr>
              <a:t>Questões?</a:t>
            </a:r>
            <a:endParaRPr/>
          </a:p>
        </p:txBody>
      </p:sp>
      <p:sp>
        <p:nvSpPr>
          <p:cNvPr id="1238" name="Google Shape;1238;p179"/>
          <p:cNvSpPr txBox="1">
            <a:spLocks noGrp="1"/>
          </p:cNvSpPr>
          <p:nvPr>
            <p:ph type="sldNum" idx="12"/>
          </p:nvPr>
        </p:nvSpPr>
        <p:spPr>
          <a:xfrm>
            <a:off x="6858000" y="4806072"/>
            <a:ext cx="2133600" cy="184800"/>
          </a:xfrm>
          <a:prstGeom prst="rect">
            <a:avLst/>
          </a:prstGeom>
        </p:spPr>
        <p:txBody>
          <a:bodyPr spcFirstLastPara="1" wrap="square" lIns="91175" tIns="45575" rIns="91175" bIns="4557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242"/>
        <p:cNvGrpSpPr/>
        <p:nvPr/>
      </p:nvGrpSpPr>
      <p:grpSpPr>
        <a:xfrm>
          <a:off x="0" y="0"/>
          <a:ext cx="0" cy="0"/>
          <a:chOff x="0" y="0"/>
          <a:chExt cx="0" cy="0"/>
        </a:xfrm>
      </p:grpSpPr>
      <p:sp>
        <p:nvSpPr>
          <p:cNvPr id="1243" name="Google Shape;1243;p180"/>
          <p:cNvSpPr txBox="1">
            <a:spLocks noGrp="1"/>
          </p:cNvSpPr>
          <p:nvPr>
            <p:ph type="title"/>
          </p:nvPr>
        </p:nvSpPr>
        <p:spPr>
          <a:xfrm>
            <a:off x="1143000" y="530728"/>
            <a:ext cx="5486400" cy="458100"/>
          </a:xfrm>
          <a:prstGeom prst="rect">
            <a:avLst/>
          </a:prstGeom>
        </p:spPr>
        <p:txBody>
          <a:bodyPr spcFirstLastPara="1" wrap="square" lIns="91175" tIns="91175" rIns="91175" bIns="91175" anchor="t" anchorCtr="0">
            <a:noAutofit/>
          </a:bodyPr>
          <a:lstStyle/>
          <a:p>
            <a:pPr marL="0" lvl="0" indent="0" algn="l" rtl="0">
              <a:spcBef>
                <a:spcPts val="0"/>
              </a:spcBef>
              <a:spcAft>
                <a:spcPts val="0"/>
              </a:spcAft>
              <a:buClr>
                <a:schemeClr val="dk1"/>
              </a:buClr>
              <a:buSzPts val="1100"/>
              <a:buFont typeface="Arial"/>
              <a:buNone/>
            </a:pPr>
            <a:r>
              <a:rPr lang="en" b="0" dirty="0">
                <a:solidFill>
                  <a:schemeClr val="lt1"/>
                </a:solidFill>
                <a:latin typeface="Source Sans Pro"/>
                <a:ea typeface="Source Sans Pro"/>
                <a:cs typeface="Source Sans Pro"/>
                <a:sym typeface="Source Sans Pro"/>
              </a:rPr>
              <a:t>Requisitos de Reporte de Despesas da COP23/AF24 e o que existe de novo?</a:t>
            </a:r>
            <a:endParaRPr dirty="0"/>
          </a:p>
        </p:txBody>
      </p:sp>
      <p:sp>
        <p:nvSpPr>
          <p:cNvPr id="1244" name="Google Shape;1244;p180"/>
          <p:cNvSpPr txBox="1">
            <a:spLocks noGrp="1"/>
          </p:cNvSpPr>
          <p:nvPr>
            <p:ph type="sldNum" idx="12"/>
          </p:nvPr>
        </p:nvSpPr>
        <p:spPr>
          <a:xfrm>
            <a:off x="6858000" y="4806072"/>
            <a:ext cx="2133600" cy="184800"/>
          </a:xfrm>
          <a:prstGeom prst="rect">
            <a:avLst/>
          </a:prstGeom>
        </p:spPr>
        <p:txBody>
          <a:bodyPr spcFirstLastPara="1" wrap="square" lIns="91175" tIns="45575" rIns="91175" bIns="4557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idx="4294967295"/>
          </p:nvPr>
        </p:nvSpPr>
        <p:spPr>
          <a:xfrm>
            <a:off x="651933" y="644674"/>
            <a:ext cx="7772400" cy="457200"/>
          </a:xfrm>
        </p:spPr>
        <p:txBody>
          <a:bodyPr>
            <a:normAutofit fontScale="90000"/>
          </a:bodyPr>
          <a:lstStyle/>
          <a:p>
            <a:pPr algn="ctr"/>
            <a:r>
              <a:rPr lang="en-US" sz="3600" dirty="0">
                <a:solidFill>
                  <a:schemeClr val="tx1"/>
                </a:solidFill>
                <a:ea typeface="+mn-ea"/>
                <a:cs typeface="+mn-cs"/>
              </a:rPr>
              <a:t>NOTAS ASAP</a:t>
            </a:r>
          </a:p>
        </p:txBody>
      </p:sp>
      <p:sp>
        <p:nvSpPr>
          <p:cNvPr id="456" name="Content Placeholder 455">
            <a:extLst>
              <a:ext uri="{FF2B5EF4-FFF2-40B4-BE49-F238E27FC236}">
                <a16:creationId xmlns:a16="http://schemas.microsoft.com/office/drawing/2014/main" id="{23B73BF8-C84D-4691-88D2-5DCE8705BC16}"/>
              </a:ext>
            </a:extLst>
          </p:cNvPr>
          <p:cNvSpPr>
            <a:spLocks noGrp="1"/>
          </p:cNvSpPr>
          <p:nvPr>
            <p:ph type="body" idx="4294967295"/>
          </p:nvPr>
        </p:nvSpPr>
        <p:spPr>
          <a:xfrm>
            <a:off x="1092200" y="1278087"/>
            <a:ext cx="7772400" cy="3175000"/>
          </a:xfrm>
        </p:spPr>
        <p:txBody>
          <a:bodyPr spcFirstLastPara="1" vert="horz" wrap="square" lIns="0" tIns="34290" rIns="0" bIns="34290" rtlCol="0" anchor="t" anchorCtr="0">
            <a:noAutofit/>
          </a:bodyPr>
          <a:lstStyle/>
          <a:p>
            <a:pPr marL="257175" indent="-257175">
              <a:lnSpc>
                <a:spcPct val="150000"/>
              </a:lnSpc>
              <a:spcAft>
                <a:spcPts val="1500"/>
              </a:spcAft>
              <a:buClr>
                <a:srgbClr val="BA0C2F"/>
              </a:buClr>
              <a:buFont typeface="+mj-lt"/>
              <a:buAutoNum type="arabicPeriod"/>
            </a:pPr>
            <a:r>
              <a:rPr lang="en-US" dirty="0" err="1">
                <a:ea typeface="+mn-lt"/>
                <a:cs typeface="+mn-lt"/>
              </a:rPr>
              <a:t>Bem-vindos</a:t>
            </a:r>
            <a:r>
              <a:rPr lang="en-US" dirty="0">
                <a:ea typeface="+mn-lt"/>
                <a:cs typeface="+mn-lt"/>
              </a:rPr>
              <a:t> </a:t>
            </a:r>
            <a:r>
              <a:rPr lang="en-US" dirty="0" err="1">
                <a:ea typeface="+mn-lt"/>
                <a:cs typeface="+mn-lt"/>
              </a:rPr>
              <a:t>Parceiros</a:t>
            </a:r>
            <a:r>
              <a:rPr lang="en-US" dirty="0">
                <a:ea typeface="+mn-lt"/>
                <a:cs typeface="+mn-lt"/>
              </a:rPr>
              <a:t> </a:t>
            </a:r>
            <a:r>
              <a:rPr lang="en-US" dirty="0" err="1">
                <a:ea typeface="+mn-lt"/>
                <a:cs typeface="+mn-lt"/>
              </a:rPr>
              <a:t>Locais</a:t>
            </a:r>
            <a:r>
              <a:rPr lang="en-US" dirty="0">
                <a:ea typeface="+mn-lt"/>
                <a:cs typeface="+mn-lt"/>
              </a:rPr>
              <a:t>.</a:t>
            </a:r>
          </a:p>
          <a:p>
            <a:pPr marL="257175" indent="-257175">
              <a:lnSpc>
                <a:spcPct val="150000"/>
              </a:lnSpc>
              <a:spcAft>
                <a:spcPts val="1500"/>
              </a:spcAft>
              <a:buClr>
                <a:srgbClr val="BA0C2F"/>
              </a:buClr>
              <a:buFont typeface="+mj-lt"/>
              <a:buAutoNum type="arabicPeriod"/>
            </a:pPr>
            <a:r>
              <a:rPr lang="pt-BR" dirty="0">
                <a:ea typeface="+mn-lt"/>
                <a:cs typeface="+mn-lt"/>
              </a:rPr>
              <a:t>Por favor, utilize a caixa de perguntas e respostas (Q&amp;A) para quaisquer questões</a:t>
            </a:r>
            <a:r>
              <a:rPr lang="en-US" dirty="0">
                <a:ea typeface="+mn-lt"/>
                <a:cs typeface="+mn-lt"/>
              </a:rPr>
              <a:t>.</a:t>
            </a:r>
          </a:p>
          <a:p>
            <a:pPr marL="257175" indent="-257175">
              <a:lnSpc>
                <a:spcPct val="150000"/>
              </a:lnSpc>
              <a:spcAft>
                <a:spcPts val="1500"/>
              </a:spcAft>
              <a:buClr>
                <a:srgbClr val="BA0C2F"/>
              </a:buClr>
              <a:buFont typeface="+mj-lt"/>
              <a:buAutoNum type="arabicPeriod"/>
            </a:pPr>
            <a:r>
              <a:rPr lang="pt-BR" dirty="0">
                <a:ea typeface="+mn-lt"/>
                <a:cs typeface="+mn-lt"/>
              </a:rPr>
              <a:t>A apresentação do webinar de hoje será enviada por e-mail aos participantes e guardada no website da ASAP em </a:t>
            </a:r>
            <a:r>
              <a:rPr lang="en-US" b="1" dirty="0">
                <a:ea typeface="+mn-lt"/>
                <a:cs typeface="+mn-lt"/>
              </a:rPr>
              <a:t>www.intrahealth.org/asap-resources </a:t>
            </a:r>
          </a:p>
          <a:p>
            <a:pPr marL="0" indent="0">
              <a:buNone/>
            </a:pPr>
            <a:endParaRPr lang="en-US" sz="1200" dirty="0"/>
          </a:p>
          <a:p>
            <a:pPr marL="0" indent="0">
              <a:buNone/>
            </a:pPr>
            <a:endParaRPr lang="en-US" dirty="0"/>
          </a:p>
          <a:p>
            <a:endParaRPr lang="en-US" dirty="0"/>
          </a:p>
        </p:txBody>
      </p:sp>
    </p:spTree>
    <p:extLst>
      <p:ext uri="{BB962C8B-B14F-4D97-AF65-F5344CB8AC3E}">
        <p14:creationId xmlns:p14="http://schemas.microsoft.com/office/powerpoint/2010/main" val="8335980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48"/>
        <p:cNvGrpSpPr/>
        <p:nvPr/>
      </p:nvGrpSpPr>
      <p:grpSpPr>
        <a:xfrm>
          <a:off x="0" y="0"/>
          <a:ext cx="0" cy="0"/>
          <a:chOff x="0" y="0"/>
          <a:chExt cx="0" cy="0"/>
        </a:xfrm>
      </p:grpSpPr>
      <p:sp>
        <p:nvSpPr>
          <p:cNvPr id="1249" name="Google Shape;1249;p181"/>
          <p:cNvSpPr txBox="1">
            <a:spLocks noGrp="1"/>
          </p:cNvSpPr>
          <p:nvPr>
            <p:ph type="title"/>
          </p:nvPr>
        </p:nvSpPr>
        <p:spPr>
          <a:xfrm>
            <a:off x="239979" y="375851"/>
            <a:ext cx="7772400" cy="458100"/>
          </a:xfrm>
          <a:prstGeom prst="rect">
            <a:avLst/>
          </a:prstGeom>
        </p:spPr>
        <p:txBody>
          <a:bodyPr spcFirstLastPara="1" wrap="square" lIns="91175" tIns="91175" rIns="91175" bIns="91175" anchor="b" anchorCtr="0">
            <a:noAutofit/>
          </a:bodyPr>
          <a:lstStyle/>
          <a:p>
            <a:pPr marL="0" lvl="0" indent="0" algn="l" rtl="0">
              <a:spcBef>
                <a:spcPts val="0"/>
              </a:spcBef>
              <a:spcAft>
                <a:spcPts val="0"/>
              </a:spcAft>
              <a:buClr>
                <a:schemeClr val="dk1"/>
              </a:buClr>
              <a:buSzPts val="1400"/>
              <a:buFont typeface="Arial"/>
              <a:buNone/>
            </a:pPr>
            <a:r>
              <a:rPr lang="en" sz="2200" dirty="0">
                <a:solidFill>
                  <a:schemeClr val="accent1"/>
                </a:solidFill>
              </a:rPr>
              <a:t>Fundamentos do Processo de Relatório de Despesas do PEPFAR</a:t>
            </a:r>
            <a:endParaRPr sz="2200" dirty="0">
              <a:solidFill>
                <a:schemeClr val="accent1"/>
              </a:solidFill>
            </a:endParaRPr>
          </a:p>
        </p:txBody>
      </p:sp>
      <p:sp>
        <p:nvSpPr>
          <p:cNvPr id="1250" name="Google Shape;1250;p181"/>
          <p:cNvSpPr txBox="1">
            <a:spLocks noGrp="1"/>
          </p:cNvSpPr>
          <p:nvPr>
            <p:ph type="body" idx="1"/>
          </p:nvPr>
        </p:nvSpPr>
        <p:spPr>
          <a:xfrm>
            <a:off x="437375" y="715700"/>
            <a:ext cx="8020800" cy="3375600"/>
          </a:xfrm>
          <a:prstGeom prst="rect">
            <a:avLst/>
          </a:prstGeom>
        </p:spPr>
        <p:txBody>
          <a:bodyPr spcFirstLastPara="1" wrap="square" lIns="91175" tIns="91175" rIns="91175" bIns="91175" anchor="t" anchorCtr="0">
            <a:noAutofit/>
          </a:bodyPr>
          <a:lstStyle/>
          <a:p>
            <a:pPr marL="0" lvl="0" indent="0" algn="l" rtl="0">
              <a:spcBef>
                <a:spcPts val="0"/>
              </a:spcBef>
              <a:spcAft>
                <a:spcPts val="0"/>
              </a:spcAft>
              <a:buClr>
                <a:schemeClr val="dk1"/>
              </a:buClr>
              <a:buSzPts val="2000"/>
              <a:buFont typeface="Arial"/>
              <a:buNone/>
            </a:pPr>
            <a:r>
              <a:rPr lang="en" sz="1700" dirty="0">
                <a:solidFill>
                  <a:schemeClr val="accent3"/>
                </a:solidFill>
              </a:rPr>
              <a:t>Metodologia</a:t>
            </a:r>
            <a:endParaRPr sz="1700" dirty="0">
              <a:solidFill>
                <a:schemeClr val="accent3"/>
              </a:solidFill>
            </a:endParaRPr>
          </a:p>
          <a:p>
            <a:pPr marL="457200" lvl="0" indent="-336550" algn="l" rtl="0">
              <a:lnSpc>
                <a:spcPct val="115000"/>
              </a:lnSpc>
              <a:spcBef>
                <a:spcPts val="0"/>
              </a:spcBef>
              <a:spcAft>
                <a:spcPts val="0"/>
              </a:spcAft>
              <a:buClr>
                <a:schemeClr val="accent3"/>
              </a:buClr>
              <a:buSzPts val="1700"/>
              <a:buChar char="•"/>
            </a:pPr>
            <a:r>
              <a:rPr lang="en" sz="1700" dirty="0">
                <a:solidFill>
                  <a:schemeClr val="accent3"/>
                </a:solidFill>
              </a:rPr>
              <a:t>Comunique todas as despesas do ano fiscal que acabou de terminar, COP23/FY24</a:t>
            </a:r>
            <a:endParaRPr sz="1700" dirty="0">
              <a:solidFill>
                <a:schemeClr val="accent3"/>
              </a:solidFill>
            </a:endParaRPr>
          </a:p>
          <a:p>
            <a:pPr marL="228600" lvl="0" indent="0" algn="l" rtl="0">
              <a:lnSpc>
                <a:spcPct val="115000"/>
              </a:lnSpc>
              <a:spcBef>
                <a:spcPts val="0"/>
              </a:spcBef>
              <a:spcAft>
                <a:spcPts val="0"/>
              </a:spcAft>
              <a:buNone/>
            </a:pPr>
            <a:r>
              <a:rPr lang="en" sz="1700" dirty="0">
                <a:solidFill>
                  <a:schemeClr val="accent3"/>
                </a:solidFill>
              </a:rPr>
              <a:t>(1 de outubro de 2023 – 30 de setembro de 2024)</a:t>
            </a:r>
            <a:endParaRPr sz="1700" dirty="0">
              <a:solidFill>
                <a:schemeClr val="accent3"/>
              </a:solidFill>
            </a:endParaRPr>
          </a:p>
          <a:p>
            <a:pPr marL="457200" lvl="0" indent="-336550" algn="l" rtl="0">
              <a:lnSpc>
                <a:spcPct val="115000"/>
              </a:lnSpc>
              <a:spcBef>
                <a:spcPts val="0"/>
              </a:spcBef>
              <a:spcAft>
                <a:spcPts val="0"/>
              </a:spcAft>
              <a:buClr>
                <a:schemeClr val="accent3"/>
              </a:buClr>
              <a:buSzPts val="1700"/>
              <a:buChar char="•"/>
            </a:pPr>
            <a:r>
              <a:rPr lang="en" sz="1700" i="1" dirty="0">
                <a:solidFill>
                  <a:schemeClr val="accent3"/>
                </a:solidFill>
              </a:rPr>
              <a:t>Base de caixa da contabilidade</a:t>
            </a:r>
            <a:r>
              <a:rPr lang="en" sz="1700" dirty="0">
                <a:solidFill>
                  <a:schemeClr val="accent3"/>
                </a:solidFill>
              </a:rPr>
              <a:t>, na perspectiva do parceiro relator</a:t>
            </a:r>
            <a:endParaRPr sz="1700" dirty="0">
              <a:solidFill>
                <a:schemeClr val="accent3"/>
              </a:solidFill>
            </a:endParaRPr>
          </a:p>
          <a:p>
            <a:pPr marL="457200" lvl="0" indent="-336550" algn="l" rtl="0">
              <a:lnSpc>
                <a:spcPct val="115000"/>
              </a:lnSpc>
              <a:spcBef>
                <a:spcPts val="0"/>
              </a:spcBef>
              <a:spcAft>
                <a:spcPts val="0"/>
              </a:spcAft>
              <a:buClr>
                <a:schemeClr val="accent3"/>
              </a:buClr>
              <a:buSzPts val="1700"/>
              <a:buChar char="•"/>
            </a:pPr>
            <a:r>
              <a:rPr lang="en" sz="1700" dirty="0">
                <a:solidFill>
                  <a:schemeClr val="accent3"/>
                </a:solidFill>
              </a:rPr>
              <a:t>Reportado anualmente em USD ($), </a:t>
            </a:r>
            <a:r>
              <a:rPr lang="en" sz="1700" u="sng" dirty="0">
                <a:solidFill>
                  <a:schemeClr val="accent3"/>
                </a:solidFill>
              </a:rPr>
              <a:t>não</a:t>
            </a:r>
            <a:r>
              <a:rPr lang="en" sz="1700" dirty="0">
                <a:solidFill>
                  <a:schemeClr val="accent3"/>
                </a:solidFill>
              </a:rPr>
              <a:t> é em meda local!</a:t>
            </a:r>
            <a:endParaRPr sz="1700" dirty="0">
              <a:solidFill>
                <a:schemeClr val="accent3"/>
              </a:solidFill>
            </a:endParaRPr>
          </a:p>
          <a:p>
            <a:pPr marL="457200" lvl="0" indent="-336550" algn="l" rtl="0">
              <a:lnSpc>
                <a:spcPct val="115000"/>
              </a:lnSpc>
              <a:spcBef>
                <a:spcPts val="0"/>
              </a:spcBef>
              <a:spcAft>
                <a:spcPts val="0"/>
              </a:spcAft>
              <a:buClr>
                <a:schemeClr val="accent3"/>
              </a:buClr>
              <a:buSzPts val="1700"/>
              <a:buChar char="•"/>
            </a:pPr>
            <a:r>
              <a:rPr lang="en" sz="1700" dirty="0">
                <a:solidFill>
                  <a:schemeClr val="accent3"/>
                </a:solidFill>
              </a:rPr>
              <a:t>Apenas o financiamento do PEPFAR (i.e. </a:t>
            </a:r>
            <a:r>
              <a:rPr lang="en" sz="1700" u="sng" dirty="0">
                <a:solidFill>
                  <a:schemeClr val="accent3"/>
                </a:solidFill>
              </a:rPr>
              <a:t>não</a:t>
            </a:r>
            <a:r>
              <a:rPr lang="en" sz="1700" dirty="0">
                <a:solidFill>
                  <a:schemeClr val="accent3"/>
                </a:solidFill>
              </a:rPr>
              <a:t> contar a malária da USAID $, ou Gates HIV $)</a:t>
            </a:r>
            <a:endParaRPr dirty="0">
              <a:solidFill>
                <a:schemeClr val="accent3"/>
              </a:solidFill>
            </a:endParaRPr>
          </a:p>
          <a:p>
            <a:pPr marL="457200" lvl="0" indent="-336550" algn="l" rtl="0">
              <a:lnSpc>
                <a:spcPct val="115000"/>
              </a:lnSpc>
              <a:spcBef>
                <a:spcPts val="0"/>
              </a:spcBef>
              <a:spcAft>
                <a:spcPts val="0"/>
              </a:spcAft>
              <a:buClr>
                <a:schemeClr val="accent3"/>
              </a:buClr>
              <a:buSzPts val="1700"/>
              <a:buChar char="•"/>
            </a:pPr>
            <a:r>
              <a:rPr lang="en" sz="1700" b="1" u="sng" dirty="0">
                <a:solidFill>
                  <a:schemeClr val="accent3"/>
                </a:solidFill>
              </a:rPr>
              <a:t>O Parceiro Prime é responsável</a:t>
            </a:r>
            <a:r>
              <a:rPr lang="en" sz="1700" dirty="0">
                <a:solidFill>
                  <a:schemeClr val="accent3"/>
                </a:solidFill>
              </a:rPr>
              <a:t> por completar o ER através de qualquer método:</a:t>
            </a:r>
            <a:endParaRPr sz="1700" dirty="0">
              <a:solidFill>
                <a:schemeClr val="accent3"/>
              </a:solidFill>
            </a:endParaRPr>
          </a:p>
          <a:p>
            <a:pPr marL="914400" lvl="0" indent="0" algn="l" rtl="0">
              <a:lnSpc>
                <a:spcPct val="115000"/>
              </a:lnSpc>
              <a:spcBef>
                <a:spcPts val="0"/>
              </a:spcBef>
              <a:spcAft>
                <a:spcPts val="0"/>
              </a:spcAft>
              <a:buNone/>
            </a:pPr>
            <a:r>
              <a:rPr lang="en" sz="1700" dirty="0">
                <a:solidFill>
                  <a:schemeClr val="accent3"/>
                </a:solidFill>
              </a:rPr>
              <a:t>1) entrar diretamente no DATIM todas as despesas do EF24 em nome de </a:t>
            </a:r>
            <a:r>
              <a:rPr lang="en" sz="1700" b="1" u="sng" dirty="0">
                <a:solidFill>
                  <a:schemeClr val="accent3"/>
                </a:solidFill>
              </a:rPr>
              <a:t>todos os IPs</a:t>
            </a:r>
            <a:endParaRPr sz="1700" b="1" u="sng" dirty="0">
              <a:solidFill>
                <a:schemeClr val="accent3"/>
              </a:solidFill>
            </a:endParaRPr>
          </a:p>
          <a:p>
            <a:pPr marL="3657600" lvl="0" indent="0" algn="l" rtl="0">
              <a:lnSpc>
                <a:spcPct val="115000"/>
              </a:lnSpc>
              <a:spcBef>
                <a:spcPts val="0"/>
              </a:spcBef>
              <a:spcAft>
                <a:spcPts val="0"/>
              </a:spcAft>
              <a:buNone/>
            </a:pPr>
            <a:r>
              <a:rPr lang="en" sz="1700" dirty="0">
                <a:solidFill>
                  <a:schemeClr val="accent3"/>
                </a:solidFill>
              </a:rPr>
              <a:t>OU</a:t>
            </a:r>
            <a:endParaRPr sz="1700" dirty="0">
              <a:solidFill>
                <a:schemeClr val="accent3"/>
              </a:solidFill>
            </a:endParaRPr>
          </a:p>
          <a:p>
            <a:pPr marL="914400" lvl="0" indent="0" algn="l" rtl="0">
              <a:lnSpc>
                <a:spcPct val="115000"/>
              </a:lnSpc>
              <a:spcBef>
                <a:spcPts val="0"/>
              </a:spcBef>
              <a:spcAft>
                <a:spcPts val="0"/>
              </a:spcAft>
              <a:buNone/>
            </a:pPr>
            <a:r>
              <a:rPr lang="en" sz="1700" dirty="0">
                <a:solidFill>
                  <a:schemeClr val="accent3"/>
                </a:solidFill>
              </a:rPr>
              <a:t>2) Carregar e enviar </a:t>
            </a:r>
            <a:r>
              <a:rPr lang="en" sz="1700" b="1" u="sng" dirty="0">
                <a:solidFill>
                  <a:schemeClr val="accent3"/>
                </a:solidFill>
              </a:rPr>
              <a:t>todos os modelos de ER qualificados</a:t>
            </a:r>
            <a:r>
              <a:rPr lang="en" sz="1700" b="1" dirty="0">
                <a:solidFill>
                  <a:schemeClr val="accent3"/>
                </a:solidFill>
              </a:rPr>
              <a:t> </a:t>
            </a:r>
            <a:r>
              <a:rPr lang="en" sz="1700" dirty="0">
                <a:solidFill>
                  <a:schemeClr val="accent3"/>
                </a:solidFill>
              </a:rPr>
              <a:t>(primee todos os subs) em DATIM, para a conclusão bem-sucedida deste requisito de relatório PEPFAR</a:t>
            </a:r>
            <a:endParaRPr sz="1700" dirty="0">
              <a:solidFill>
                <a:schemeClr val="accent3"/>
              </a:solidFill>
            </a:endParaRPr>
          </a:p>
          <a:p>
            <a:pPr marL="0" lvl="0" indent="0" algn="l" rtl="0">
              <a:spcBef>
                <a:spcPts val="0"/>
              </a:spcBef>
              <a:spcAft>
                <a:spcPts val="0"/>
              </a:spcAft>
              <a:buNone/>
            </a:pPr>
            <a:endParaRPr sz="1700" dirty="0">
              <a:solidFill>
                <a:schemeClr val="accent3"/>
              </a:solidFill>
            </a:endParaRPr>
          </a:p>
          <a:p>
            <a:pPr marL="0" lvl="0" indent="0" algn="l" rtl="0">
              <a:spcBef>
                <a:spcPts val="0"/>
              </a:spcBef>
              <a:spcAft>
                <a:spcPts val="0"/>
              </a:spcAft>
              <a:buClr>
                <a:schemeClr val="dk1"/>
              </a:buClr>
              <a:buSzPts val="2000"/>
              <a:buFont typeface="Arial"/>
              <a:buNone/>
            </a:pPr>
            <a:endParaRPr sz="1700" dirty="0">
              <a:solidFill>
                <a:schemeClr val="accent3"/>
              </a:solidFill>
            </a:endParaRPr>
          </a:p>
          <a:p>
            <a:pPr marL="0" lvl="0" indent="0" algn="l" rtl="0">
              <a:spcBef>
                <a:spcPts val="0"/>
              </a:spcBef>
              <a:spcAft>
                <a:spcPts val="0"/>
              </a:spcAft>
              <a:buNone/>
            </a:pPr>
            <a:r>
              <a:rPr lang="en" sz="1700" i="1" dirty="0">
                <a:solidFill>
                  <a:srgbClr val="FF0000"/>
                </a:solidFill>
              </a:rPr>
              <a:t>Para definições completas das áreas programáticas, beneficiários e categorias de custos, consulte o “Guia de Referência de Classificação Financeira do PEPFAR” que se encontra em</a:t>
            </a:r>
            <a:r>
              <a:rPr lang="en" sz="1700" i="1" u="sng" dirty="0">
                <a:solidFill>
                  <a:schemeClr val="accent6"/>
                </a:solidFill>
                <a:hlinkClick r:id="rId3">
                  <a:extLst>
                    <a:ext uri="{A12FA001-AC4F-418D-AE19-62706E023703}">
                      <ahyp:hlinkClr xmlns:ahyp="http://schemas.microsoft.com/office/drawing/2018/hyperlinkcolor" val="tx"/>
                    </a:ext>
                  </a:extLst>
                </a:hlinkClick>
              </a:rPr>
              <a:t>datim.zendesk.com</a:t>
            </a:r>
            <a:r>
              <a:rPr lang="en" sz="1700" i="1" dirty="0">
                <a:solidFill>
                  <a:srgbClr val="FF0000"/>
                </a:solidFill>
              </a:rPr>
              <a:t>.</a:t>
            </a:r>
            <a:endParaRPr dirty="0"/>
          </a:p>
        </p:txBody>
      </p:sp>
      <p:pic>
        <p:nvPicPr>
          <p:cNvPr id="1251" name="Google Shape;1251;p181"/>
          <p:cNvPicPr preferRelativeResize="0"/>
          <p:nvPr/>
        </p:nvPicPr>
        <p:blipFill rotWithShape="1">
          <a:blip r:embed="rId4">
            <a:alphaModFix/>
          </a:blip>
          <a:srcRect/>
          <a:stretch/>
        </p:blipFill>
        <p:spPr>
          <a:xfrm>
            <a:off x="7896811" y="1356986"/>
            <a:ext cx="1157203" cy="988943"/>
          </a:xfrm>
          <a:prstGeom prst="rect">
            <a:avLst/>
          </a:prstGeom>
          <a:noFill/>
          <a:ln>
            <a:noFill/>
          </a:ln>
        </p:spPr>
      </p:pic>
      <p:sp>
        <p:nvSpPr>
          <p:cNvPr id="1252" name="Google Shape;1252;p181"/>
          <p:cNvSpPr txBox="1">
            <a:spLocks noGrp="1"/>
          </p:cNvSpPr>
          <p:nvPr>
            <p:ph type="sldNum" idx="12"/>
          </p:nvPr>
        </p:nvSpPr>
        <p:spPr>
          <a:xfrm>
            <a:off x="6858000" y="4806072"/>
            <a:ext cx="2133600" cy="184800"/>
          </a:xfrm>
          <a:prstGeom prst="rect">
            <a:avLst/>
          </a:prstGeom>
        </p:spPr>
        <p:txBody>
          <a:bodyPr spcFirstLastPara="1" wrap="square" lIns="91175" tIns="45575" rIns="91175" bIns="4557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56"/>
        <p:cNvGrpSpPr/>
        <p:nvPr/>
      </p:nvGrpSpPr>
      <p:grpSpPr>
        <a:xfrm>
          <a:off x="0" y="0"/>
          <a:ext cx="0" cy="0"/>
          <a:chOff x="0" y="0"/>
          <a:chExt cx="0" cy="0"/>
        </a:xfrm>
      </p:grpSpPr>
      <p:sp>
        <p:nvSpPr>
          <p:cNvPr id="1257" name="Google Shape;1257;p182"/>
          <p:cNvSpPr txBox="1">
            <a:spLocks noGrp="1"/>
          </p:cNvSpPr>
          <p:nvPr>
            <p:ph type="sldNum" idx="12"/>
          </p:nvPr>
        </p:nvSpPr>
        <p:spPr>
          <a:xfrm>
            <a:off x="8472458" y="4626094"/>
            <a:ext cx="548700" cy="390600"/>
          </a:xfrm>
          <a:prstGeom prst="rect">
            <a:avLst/>
          </a:prstGeom>
        </p:spPr>
        <p:txBody>
          <a:bodyPr spcFirstLastPara="1" wrap="square" lIns="91175" tIns="45575" rIns="91175" bIns="45575" anchor="ctr" anchorCtr="0">
            <a:noAutofit/>
          </a:bodyPr>
          <a:lstStyle/>
          <a:p>
            <a:pPr marL="0" lvl="0" indent="0" algn="l" rtl="0">
              <a:spcBef>
                <a:spcPts val="0"/>
              </a:spcBef>
              <a:spcAft>
                <a:spcPts val="0"/>
              </a:spcAft>
              <a:buNone/>
            </a:pPr>
            <a:fld id="{00000000-1234-1234-1234-123412341234}" type="slidenum">
              <a:rPr lang="en"/>
              <a:t>21</a:t>
            </a:fld>
            <a:endParaRPr/>
          </a:p>
        </p:txBody>
      </p:sp>
      <p:sp>
        <p:nvSpPr>
          <p:cNvPr id="1258" name="Google Shape;1258;p182"/>
          <p:cNvSpPr txBox="1">
            <a:spLocks noGrp="1"/>
          </p:cNvSpPr>
          <p:nvPr>
            <p:ph type="title"/>
          </p:nvPr>
        </p:nvSpPr>
        <p:spPr>
          <a:xfrm>
            <a:off x="181200" y="216425"/>
            <a:ext cx="8888400" cy="832800"/>
          </a:xfrm>
          <a:prstGeom prst="rect">
            <a:avLst/>
          </a:prstGeom>
        </p:spPr>
        <p:txBody>
          <a:bodyPr spcFirstLastPara="1" wrap="square" lIns="91175" tIns="91175" rIns="91175" bIns="91175" anchor="b" anchorCtr="0">
            <a:noAutofit/>
          </a:bodyPr>
          <a:lstStyle/>
          <a:p>
            <a:pPr marL="0" lvl="0" indent="0" algn="l" rtl="0">
              <a:spcBef>
                <a:spcPts val="0"/>
              </a:spcBef>
              <a:spcAft>
                <a:spcPts val="0"/>
              </a:spcAft>
              <a:buClr>
                <a:schemeClr val="dk1"/>
              </a:buClr>
              <a:buSzPts val="1100"/>
              <a:buFont typeface="Arial"/>
              <a:buNone/>
            </a:pPr>
            <a:r>
              <a:rPr lang="en" sz="2600">
                <a:solidFill>
                  <a:schemeClr val="dk2"/>
                </a:solidFill>
              </a:rPr>
              <a:t>Lembrete:</a:t>
            </a:r>
            <a:r>
              <a:rPr lang="en" sz="2200">
                <a:solidFill>
                  <a:schemeClr val="lt2"/>
                </a:solidFill>
              </a:rPr>
              <a:t>Um parceiro por modelo!</a:t>
            </a:r>
            <a:endParaRPr sz="2800">
              <a:solidFill>
                <a:schemeClr val="lt2"/>
              </a:solidFill>
            </a:endParaRPr>
          </a:p>
        </p:txBody>
      </p:sp>
      <p:sp>
        <p:nvSpPr>
          <p:cNvPr id="1259" name="Google Shape;1259;p182"/>
          <p:cNvSpPr/>
          <p:nvPr/>
        </p:nvSpPr>
        <p:spPr>
          <a:xfrm>
            <a:off x="357375" y="1649017"/>
            <a:ext cx="1918200" cy="755400"/>
          </a:xfrm>
          <a:prstGeom prst="rect">
            <a:avLst/>
          </a:prstGeom>
          <a:solidFill>
            <a:srgbClr val="D9D2E9"/>
          </a:solidFill>
          <a:ln w="28575" cap="flat" cmpd="sng">
            <a:solidFill>
              <a:srgbClr val="002F6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500" b="1"/>
              <a:t>Destinatários principais</a:t>
            </a:r>
            <a:endParaRPr sz="1500" b="1"/>
          </a:p>
        </p:txBody>
      </p:sp>
      <p:sp>
        <p:nvSpPr>
          <p:cNvPr id="1260" name="Google Shape;1260;p182"/>
          <p:cNvSpPr/>
          <p:nvPr/>
        </p:nvSpPr>
        <p:spPr>
          <a:xfrm>
            <a:off x="357375" y="4143599"/>
            <a:ext cx="1918200" cy="755400"/>
          </a:xfrm>
          <a:prstGeom prst="rect">
            <a:avLst/>
          </a:prstGeom>
          <a:solidFill>
            <a:srgbClr val="C9DAF8"/>
          </a:solidFill>
          <a:ln w="28575" cap="flat" cmpd="sng">
            <a:solidFill>
              <a:srgbClr val="002F6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500" dirty="0"/>
              <a:t>Subrecipientes com </a:t>
            </a:r>
            <a:r>
              <a:rPr lang="en" sz="1500" b="1" dirty="0"/>
              <a:t>&gt; US$ 25.000 </a:t>
            </a:r>
            <a:r>
              <a:rPr lang="en" sz="1500" dirty="0"/>
              <a:t>em despesas</a:t>
            </a:r>
            <a:endParaRPr sz="1500" dirty="0"/>
          </a:p>
        </p:txBody>
      </p:sp>
      <p:sp>
        <p:nvSpPr>
          <p:cNvPr id="1261" name="Google Shape;1261;p182"/>
          <p:cNvSpPr/>
          <p:nvPr/>
        </p:nvSpPr>
        <p:spPr>
          <a:xfrm>
            <a:off x="357375" y="2934105"/>
            <a:ext cx="1918200" cy="755400"/>
          </a:xfrm>
          <a:prstGeom prst="rect">
            <a:avLst/>
          </a:prstGeom>
          <a:solidFill>
            <a:srgbClr val="C9DAF8"/>
          </a:solidFill>
          <a:ln w="28575" cap="flat" cmpd="sng">
            <a:solidFill>
              <a:srgbClr val="002F6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500" dirty="0"/>
              <a:t>Subrecipiente com </a:t>
            </a:r>
            <a:r>
              <a:rPr lang="en" sz="1500" b="1" dirty="0"/>
              <a:t>≤ US$ 25.000 </a:t>
            </a:r>
            <a:r>
              <a:rPr lang="en" sz="1500" dirty="0"/>
              <a:t>em despesas</a:t>
            </a:r>
            <a:endParaRPr sz="1500" dirty="0"/>
          </a:p>
        </p:txBody>
      </p:sp>
      <p:sp>
        <p:nvSpPr>
          <p:cNvPr id="1262" name="Google Shape;1262;p182"/>
          <p:cNvSpPr/>
          <p:nvPr/>
        </p:nvSpPr>
        <p:spPr>
          <a:xfrm>
            <a:off x="3152950" y="4066418"/>
            <a:ext cx="2580600" cy="832800"/>
          </a:xfrm>
          <a:prstGeom prst="roundRect">
            <a:avLst>
              <a:gd name="adj" fmla="val 16667"/>
            </a:avLst>
          </a:prstGeom>
          <a:solidFill>
            <a:srgbClr val="C9DAF8"/>
          </a:solidFill>
          <a:ln w="9525" cap="flat" cmpd="sng">
            <a:solidFill>
              <a:srgbClr val="002F6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O sub-beneficiário preenche o seu próprio modelo de despesas</a:t>
            </a:r>
            <a:r>
              <a:rPr lang="en" b="1" i="1" u="sng"/>
              <a:t>detalhado por categoria de custo</a:t>
            </a:r>
            <a:endParaRPr b="1" i="1" u="sng"/>
          </a:p>
        </p:txBody>
      </p:sp>
      <p:sp>
        <p:nvSpPr>
          <p:cNvPr id="1263" name="Google Shape;1263;p182"/>
          <p:cNvSpPr/>
          <p:nvPr/>
        </p:nvSpPr>
        <p:spPr>
          <a:xfrm>
            <a:off x="3166450" y="1587684"/>
            <a:ext cx="2580600" cy="1045800"/>
          </a:xfrm>
          <a:prstGeom prst="roundRect">
            <a:avLst>
              <a:gd name="adj" fmla="val 16667"/>
            </a:avLst>
          </a:prstGeom>
          <a:solidFill>
            <a:srgbClr val="D9D2E9"/>
          </a:solidFill>
          <a:ln w="9525" cap="flat" cmpd="sng">
            <a:solidFill>
              <a:srgbClr val="002F6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dirty="0"/>
              <a:t>Modelo completo de despesas </a:t>
            </a:r>
            <a:r>
              <a:rPr lang="en" b="1" u="sng" dirty="0"/>
              <a:t>detalhado por categoria de custo</a:t>
            </a:r>
            <a:r>
              <a:rPr lang="en" b="1" dirty="0"/>
              <a:t> </a:t>
            </a:r>
            <a:r>
              <a:rPr lang="en" dirty="0"/>
              <a:t>para despesas PRIME</a:t>
            </a:r>
            <a:endParaRPr dirty="0"/>
          </a:p>
        </p:txBody>
      </p:sp>
      <p:sp>
        <p:nvSpPr>
          <p:cNvPr id="1264" name="Google Shape;1264;p182"/>
          <p:cNvSpPr txBox="1"/>
          <p:nvPr/>
        </p:nvSpPr>
        <p:spPr>
          <a:xfrm>
            <a:off x="360450" y="1055976"/>
            <a:ext cx="15516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b="1">
                <a:solidFill>
                  <a:srgbClr val="000000"/>
                </a:solidFill>
                <a:latin typeface="Source Sans Pro"/>
                <a:ea typeface="Source Sans Pro"/>
                <a:cs typeface="Source Sans Pro"/>
                <a:sym typeface="Source Sans Pro"/>
              </a:rPr>
              <a:t>Parceiro</a:t>
            </a:r>
            <a:endParaRPr sz="2000" b="1">
              <a:latin typeface="Source Sans Pro"/>
              <a:ea typeface="Source Sans Pro"/>
              <a:cs typeface="Source Sans Pro"/>
              <a:sym typeface="Source Sans Pro"/>
            </a:endParaRPr>
          </a:p>
        </p:txBody>
      </p:sp>
      <p:sp>
        <p:nvSpPr>
          <p:cNvPr id="1265" name="Google Shape;1265;p182"/>
          <p:cNvSpPr txBox="1"/>
          <p:nvPr/>
        </p:nvSpPr>
        <p:spPr>
          <a:xfrm>
            <a:off x="3256050" y="1055976"/>
            <a:ext cx="15516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b="1">
                <a:solidFill>
                  <a:srgbClr val="000000"/>
                </a:solidFill>
                <a:latin typeface="Source Sans Pro"/>
                <a:ea typeface="Source Sans Pro"/>
                <a:cs typeface="Source Sans Pro"/>
                <a:sym typeface="Source Sans Pro"/>
              </a:rPr>
              <a:t>Modelo</a:t>
            </a:r>
            <a:endParaRPr sz="2000" b="1">
              <a:latin typeface="Source Sans Pro"/>
              <a:ea typeface="Source Sans Pro"/>
              <a:cs typeface="Source Sans Pro"/>
              <a:sym typeface="Source Sans Pro"/>
            </a:endParaRPr>
          </a:p>
        </p:txBody>
      </p:sp>
      <p:cxnSp>
        <p:nvCxnSpPr>
          <p:cNvPr id="1266" name="Google Shape;1266;p182"/>
          <p:cNvCxnSpPr>
            <a:stCxn id="1259" idx="3"/>
          </p:cNvCxnSpPr>
          <p:nvPr/>
        </p:nvCxnSpPr>
        <p:spPr>
          <a:xfrm rot="10800000" flipH="1">
            <a:off x="2275575" y="2001217"/>
            <a:ext cx="862200" cy="25500"/>
          </a:xfrm>
          <a:prstGeom prst="straightConnector1">
            <a:avLst/>
          </a:prstGeom>
          <a:noFill/>
          <a:ln w="38100" cap="flat" cmpd="sng">
            <a:solidFill>
              <a:srgbClr val="002F6C"/>
            </a:solidFill>
            <a:prstDash val="solid"/>
            <a:round/>
            <a:headEnd type="none" w="med" len="med"/>
            <a:tailEnd type="triangle" w="med" len="med"/>
          </a:ln>
        </p:spPr>
      </p:cxnSp>
      <p:cxnSp>
        <p:nvCxnSpPr>
          <p:cNvPr id="1267" name="Google Shape;1267;p182"/>
          <p:cNvCxnSpPr>
            <a:stCxn id="1260" idx="3"/>
          </p:cNvCxnSpPr>
          <p:nvPr/>
        </p:nvCxnSpPr>
        <p:spPr>
          <a:xfrm>
            <a:off x="2275575" y="4521299"/>
            <a:ext cx="856500" cy="1200"/>
          </a:xfrm>
          <a:prstGeom prst="straightConnector1">
            <a:avLst/>
          </a:prstGeom>
          <a:noFill/>
          <a:ln w="38100" cap="flat" cmpd="sng">
            <a:solidFill>
              <a:srgbClr val="002F6C"/>
            </a:solidFill>
            <a:prstDash val="solid"/>
            <a:round/>
            <a:headEnd type="none" w="med" len="med"/>
            <a:tailEnd type="triangle" w="med" len="med"/>
          </a:ln>
        </p:spPr>
      </p:cxnSp>
      <p:sp>
        <p:nvSpPr>
          <p:cNvPr id="1268" name="Google Shape;1268;p182"/>
          <p:cNvSpPr txBox="1"/>
          <p:nvPr/>
        </p:nvSpPr>
        <p:spPr>
          <a:xfrm>
            <a:off x="6456450" y="1055976"/>
            <a:ext cx="18522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b="1">
                <a:solidFill>
                  <a:srgbClr val="000000"/>
                </a:solidFill>
                <a:latin typeface="Source Sans Pro"/>
                <a:ea typeface="Source Sans Pro"/>
                <a:cs typeface="Source Sans Pro"/>
                <a:sym typeface="Source Sans Pro"/>
              </a:rPr>
              <a:t>Submissão</a:t>
            </a:r>
            <a:endParaRPr sz="2000" b="1">
              <a:latin typeface="Source Sans Pro"/>
              <a:ea typeface="Source Sans Pro"/>
              <a:cs typeface="Source Sans Pro"/>
              <a:sym typeface="Source Sans Pro"/>
            </a:endParaRPr>
          </a:p>
        </p:txBody>
      </p:sp>
      <p:sp>
        <p:nvSpPr>
          <p:cNvPr id="1269" name="Google Shape;1269;p182"/>
          <p:cNvSpPr/>
          <p:nvPr/>
        </p:nvSpPr>
        <p:spPr>
          <a:xfrm>
            <a:off x="6457850" y="1587684"/>
            <a:ext cx="2263200" cy="1659300"/>
          </a:xfrm>
          <a:prstGeom prst="roundRect">
            <a:avLst>
              <a:gd name="adj" fmla="val 16667"/>
            </a:avLst>
          </a:prstGeom>
          <a:solidFill>
            <a:srgbClr val="D9D2E9"/>
          </a:solidFill>
          <a:ln w="9525" cap="flat" cmpd="sng">
            <a:solidFill>
              <a:srgbClr val="002F6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dirty="0"/>
              <a:t>Carregar o Prime e todos os modelos de sub-beneficiários separados para o DATIM, garantir que o total entre os modelos reflete as despesas totais do mecanismo</a:t>
            </a:r>
            <a:endParaRPr sz="1300" dirty="0"/>
          </a:p>
        </p:txBody>
      </p:sp>
      <p:cxnSp>
        <p:nvCxnSpPr>
          <p:cNvPr id="1270" name="Google Shape;1270;p182"/>
          <p:cNvCxnSpPr/>
          <p:nvPr/>
        </p:nvCxnSpPr>
        <p:spPr>
          <a:xfrm rot="10800000" flipH="1">
            <a:off x="5733675" y="3278008"/>
            <a:ext cx="2551800" cy="1247700"/>
          </a:xfrm>
          <a:prstGeom prst="bentConnector3">
            <a:avLst>
              <a:gd name="adj1" fmla="val 100601"/>
            </a:avLst>
          </a:prstGeom>
          <a:noFill/>
          <a:ln w="38100" cap="flat" cmpd="sng">
            <a:solidFill>
              <a:srgbClr val="002F6C"/>
            </a:solidFill>
            <a:prstDash val="solid"/>
            <a:round/>
            <a:headEnd type="none" w="med" len="med"/>
            <a:tailEnd type="triangle" w="med" len="med"/>
          </a:ln>
        </p:spPr>
      </p:cxnSp>
      <p:cxnSp>
        <p:nvCxnSpPr>
          <p:cNvPr id="1271" name="Google Shape;1271;p182"/>
          <p:cNvCxnSpPr>
            <a:stCxn id="1263" idx="3"/>
          </p:cNvCxnSpPr>
          <p:nvPr/>
        </p:nvCxnSpPr>
        <p:spPr>
          <a:xfrm>
            <a:off x="5747050" y="2110584"/>
            <a:ext cx="743100" cy="900"/>
          </a:xfrm>
          <a:prstGeom prst="straightConnector1">
            <a:avLst/>
          </a:prstGeom>
          <a:noFill/>
          <a:ln w="38100" cap="flat" cmpd="sng">
            <a:solidFill>
              <a:srgbClr val="002F6C"/>
            </a:solidFill>
            <a:prstDash val="solid"/>
            <a:round/>
            <a:headEnd type="none" w="med" len="med"/>
            <a:tailEnd type="triangle" w="med" len="med"/>
          </a:ln>
        </p:spPr>
      </p:cxnSp>
      <p:sp>
        <p:nvSpPr>
          <p:cNvPr id="1272" name="Google Shape;1272;p182"/>
          <p:cNvSpPr/>
          <p:nvPr/>
        </p:nvSpPr>
        <p:spPr>
          <a:xfrm>
            <a:off x="6172350" y="3694776"/>
            <a:ext cx="2133600" cy="755400"/>
          </a:xfrm>
          <a:prstGeom prst="roundRect">
            <a:avLst>
              <a:gd name="adj" fmla="val 16667"/>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500" dirty="0"/>
              <a:t>Enviar ao parceiro Prime para revisão e envio de DATIM</a:t>
            </a:r>
            <a:endParaRPr sz="1500" dirty="0"/>
          </a:p>
        </p:txBody>
      </p:sp>
      <p:cxnSp>
        <p:nvCxnSpPr>
          <p:cNvPr id="1273" name="Google Shape;1273;p182"/>
          <p:cNvCxnSpPr/>
          <p:nvPr/>
        </p:nvCxnSpPr>
        <p:spPr>
          <a:xfrm>
            <a:off x="2304550" y="3348876"/>
            <a:ext cx="803700" cy="18600"/>
          </a:xfrm>
          <a:prstGeom prst="straightConnector1">
            <a:avLst/>
          </a:prstGeom>
          <a:noFill/>
          <a:ln w="38100" cap="flat" cmpd="sng">
            <a:solidFill>
              <a:srgbClr val="002F6C"/>
            </a:solidFill>
            <a:prstDash val="solid"/>
            <a:round/>
            <a:headEnd type="none" w="med" len="med"/>
            <a:tailEnd type="triangle" w="med" len="med"/>
          </a:ln>
        </p:spPr>
      </p:cxnSp>
      <p:sp>
        <p:nvSpPr>
          <p:cNvPr id="1274" name="Google Shape;1274;p182"/>
          <p:cNvSpPr/>
          <p:nvPr/>
        </p:nvSpPr>
        <p:spPr>
          <a:xfrm>
            <a:off x="3152950" y="2811166"/>
            <a:ext cx="2719040" cy="1105200"/>
          </a:xfrm>
          <a:prstGeom prst="roundRect">
            <a:avLst>
              <a:gd name="adj" fmla="val 16667"/>
            </a:avLst>
          </a:prstGeom>
          <a:solidFill>
            <a:srgbClr val="C9DAF8"/>
          </a:solidFill>
          <a:ln w="9525" cap="flat" cmpd="sng">
            <a:solidFill>
              <a:srgbClr val="002F6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100" dirty="0"/>
              <a:t>O subbeneficiário ou prime (em nome do subbeneficiário) preencha um modelo separado por subbeneficiário, com dados </a:t>
            </a:r>
            <a:r>
              <a:rPr lang="en" sz="1100" b="1" i="1" u="sng" dirty="0"/>
              <a:t>detalhados apenas por intervenção.</a:t>
            </a:r>
            <a:endParaRPr sz="1100" b="1" i="1" u="sng" dirty="0"/>
          </a:p>
        </p:txBody>
      </p:sp>
      <p:cxnSp>
        <p:nvCxnSpPr>
          <p:cNvPr id="1275" name="Google Shape;1275;p182"/>
          <p:cNvCxnSpPr>
            <a:cxnSpLocks/>
          </p:cNvCxnSpPr>
          <p:nvPr/>
        </p:nvCxnSpPr>
        <p:spPr>
          <a:xfrm flipV="1">
            <a:off x="5916690" y="3247487"/>
            <a:ext cx="1145985" cy="370200"/>
          </a:xfrm>
          <a:prstGeom prst="bentConnector3">
            <a:avLst>
              <a:gd name="adj1" fmla="val 99990"/>
            </a:avLst>
          </a:prstGeom>
          <a:noFill/>
          <a:ln w="38100" cap="flat" cmpd="sng">
            <a:solidFill>
              <a:srgbClr val="002F6C"/>
            </a:solidFill>
            <a:prstDash val="solid"/>
            <a:round/>
            <a:headEnd type="none" w="med" len="med"/>
            <a:tailEnd type="triangle" w="med" len="med"/>
          </a:ln>
        </p:spPr>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279"/>
        <p:cNvGrpSpPr/>
        <p:nvPr/>
      </p:nvGrpSpPr>
      <p:grpSpPr>
        <a:xfrm>
          <a:off x="0" y="0"/>
          <a:ext cx="0" cy="0"/>
          <a:chOff x="0" y="0"/>
          <a:chExt cx="0" cy="0"/>
        </a:xfrm>
      </p:grpSpPr>
      <p:sp>
        <p:nvSpPr>
          <p:cNvPr id="1280" name="Google Shape;1280;p183"/>
          <p:cNvSpPr txBox="1">
            <a:spLocks noGrp="1"/>
          </p:cNvSpPr>
          <p:nvPr>
            <p:ph type="title"/>
          </p:nvPr>
        </p:nvSpPr>
        <p:spPr>
          <a:xfrm>
            <a:off x="286450" y="292625"/>
            <a:ext cx="8404200" cy="458100"/>
          </a:xfrm>
          <a:prstGeom prst="rect">
            <a:avLst/>
          </a:prstGeom>
        </p:spPr>
        <p:txBody>
          <a:bodyPr spcFirstLastPara="1" wrap="square" lIns="91175" tIns="91175" rIns="91175" bIns="91175" anchor="b" anchorCtr="0">
            <a:noAutofit/>
          </a:bodyPr>
          <a:lstStyle/>
          <a:p>
            <a:pPr marL="0" lvl="0" indent="0" algn="l" rtl="0">
              <a:spcBef>
                <a:spcPts val="0"/>
              </a:spcBef>
              <a:spcAft>
                <a:spcPts val="0"/>
              </a:spcAft>
              <a:buNone/>
            </a:pPr>
            <a:r>
              <a:rPr lang="en" sz="2600" dirty="0"/>
              <a:t>Lembrete das Mudanças do Ano Passado!</a:t>
            </a:r>
            <a:endParaRPr sz="2600" dirty="0"/>
          </a:p>
        </p:txBody>
      </p:sp>
      <p:sp>
        <p:nvSpPr>
          <p:cNvPr id="1281" name="Google Shape;1281;p183"/>
          <p:cNvSpPr txBox="1">
            <a:spLocks noGrp="1"/>
          </p:cNvSpPr>
          <p:nvPr>
            <p:ph type="body" idx="1"/>
          </p:nvPr>
        </p:nvSpPr>
        <p:spPr>
          <a:xfrm>
            <a:off x="0" y="679500"/>
            <a:ext cx="9197788" cy="4311300"/>
          </a:xfrm>
          <a:prstGeom prst="rect">
            <a:avLst/>
          </a:prstGeom>
        </p:spPr>
        <p:txBody>
          <a:bodyPr spcFirstLastPara="1" wrap="square" lIns="91175" tIns="91175" rIns="91175" bIns="91175" anchor="t" anchorCtr="0">
            <a:noAutofit/>
          </a:bodyPr>
          <a:lstStyle/>
          <a:p>
            <a:pPr marL="457200" lvl="0" indent="-361950" algn="l" rtl="0">
              <a:spcBef>
                <a:spcPts val="0"/>
              </a:spcBef>
              <a:spcAft>
                <a:spcPts val="0"/>
              </a:spcAft>
              <a:buClr>
                <a:schemeClr val="lt2"/>
              </a:buClr>
              <a:buSzPts val="2100"/>
              <a:buChar char="•"/>
            </a:pPr>
            <a:r>
              <a:rPr lang="en" sz="2100" b="1" dirty="0">
                <a:solidFill>
                  <a:schemeClr val="lt2"/>
                </a:solidFill>
              </a:rPr>
              <a:t>Opção de modelo de carregamento:</a:t>
            </a:r>
            <a:endParaRPr sz="2100" dirty="0">
              <a:solidFill>
                <a:schemeClr val="lt2"/>
              </a:solidFill>
            </a:endParaRPr>
          </a:p>
          <a:p>
            <a:pPr marL="914400" lvl="1" indent="-342900" algn="l" rtl="0">
              <a:spcBef>
                <a:spcPts val="800"/>
              </a:spcBef>
              <a:spcAft>
                <a:spcPts val="0"/>
              </a:spcAft>
              <a:buClr>
                <a:schemeClr val="accent3"/>
              </a:buClr>
              <a:buSzPts val="1800"/>
              <a:buChar char="–"/>
            </a:pPr>
            <a:r>
              <a:rPr lang="en" sz="1800" dirty="0">
                <a:solidFill>
                  <a:schemeClr val="accent3"/>
                </a:solidFill>
              </a:rPr>
              <a:t>Cada parceiro preencherá o seu próprio modelo, utilizando UMA das seguintes abas:</a:t>
            </a:r>
            <a:endParaRPr sz="1800" dirty="0">
              <a:solidFill>
                <a:schemeClr val="accent3"/>
              </a:solidFill>
            </a:endParaRPr>
          </a:p>
          <a:p>
            <a:pPr marL="914400" lvl="0" indent="0" algn="l" rtl="0">
              <a:spcBef>
                <a:spcPts val="800"/>
              </a:spcBef>
              <a:spcAft>
                <a:spcPts val="0"/>
              </a:spcAft>
              <a:buNone/>
            </a:pPr>
            <a:endParaRPr sz="2200" dirty="0">
              <a:solidFill>
                <a:schemeClr val="accent3"/>
              </a:solidFill>
            </a:endParaRPr>
          </a:p>
          <a:p>
            <a:pPr marL="914400" lvl="1" indent="-342900" algn="l" rtl="0">
              <a:spcBef>
                <a:spcPts val="800"/>
              </a:spcBef>
              <a:spcAft>
                <a:spcPts val="0"/>
              </a:spcAft>
              <a:buClr>
                <a:schemeClr val="accent3"/>
              </a:buClr>
              <a:buSzPts val="1800"/>
              <a:buChar char="–"/>
            </a:pPr>
            <a:r>
              <a:rPr lang="en" sz="1800" dirty="0">
                <a:solidFill>
                  <a:schemeClr val="accent3"/>
                </a:solidFill>
              </a:rPr>
              <a:t>O Primes fará o upload ou inserirá o seu próprio modelo e, em seguida, cada modelo para cada sub</a:t>
            </a:r>
            <a:endParaRPr sz="1800" dirty="0">
              <a:solidFill>
                <a:schemeClr val="accent3"/>
              </a:solidFill>
            </a:endParaRPr>
          </a:p>
          <a:p>
            <a:pPr marL="0" lvl="0" indent="0" algn="l" rtl="0">
              <a:spcBef>
                <a:spcPts val="800"/>
              </a:spcBef>
              <a:spcAft>
                <a:spcPts val="0"/>
              </a:spcAft>
              <a:buNone/>
            </a:pPr>
            <a:endParaRPr sz="2500" b="1" dirty="0">
              <a:solidFill>
                <a:schemeClr val="accent3"/>
              </a:solidFill>
            </a:endParaRPr>
          </a:p>
          <a:p>
            <a:pPr marL="0" lvl="0" indent="0" algn="l" rtl="0">
              <a:spcBef>
                <a:spcPts val="800"/>
              </a:spcBef>
              <a:spcAft>
                <a:spcPts val="0"/>
              </a:spcAft>
              <a:buNone/>
            </a:pPr>
            <a:endParaRPr sz="1400" b="1" dirty="0">
              <a:solidFill>
                <a:schemeClr val="accent3"/>
              </a:solidFill>
            </a:endParaRPr>
          </a:p>
          <a:p>
            <a:pPr marL="0" lvl="0" indent="0" algn="l" rtl="0">
              <a:spcBef>
                <a:spcPts val="800"/>
              </a:spcBef>
              <a:spcAft>
                <a:spcPts val="800"/>
              </a:spcAft>
              <a:buNone/>
            </a:pPr>
            <a:endParaRPr sz="1800" dirty="0">
              <a:solidFill>
                <a:schemeClr val="accent3"/>
              </a:solidFill>
            </a:endParaRPr>
          </a:p>
        </p:txBody>
      </p:sp>
      <p:sp>
        <p:nvSpPr>
          <p:cNvPr id="1282" name="Google Shape;1282;p183"/>
          <p:cNvSpPr txBox="1">
            <a:spLocks noGrp="1"/>
          </p:cNvSpPr>
          <p:nvPr>
            <p:ph type="sldNum" idx="12"/>
          </p:nvPr>
        </p:nvSpPr>
        <p:spPr>
          <a:xfrm>
            <a:off x="6858000" y="4806072"/>
            <a:ext cx="2133600" cy="184800"/>
          </a:xfrm>
          <a:prstGeom prst="rect">
            <a:avLst/>
          </a:prstGeom>
        </p:spPr>
        <p:txBody>
          <a:bodyPr spcFirstLastPara="1" wrap="square" lIns="91175" tIns="45575" rIns="91175" bIns="4557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22</a:t>
            </a:fld>
            <a:endParaRPr/>
          </a:p>
        </p:txBody>
      </p:sp>
      <p:pic>
        <p:nvPicPr>
          <p:cNvPr id="1283" name="Google Shape;1283;p183"/>
          <p:cNvPicPr preferRelativeResize="0"/>
          <p:nvPr/>
        </p:nvPicPr>
        <p:blipFill rotWithShape="1">
          <a:blip r:embed="rId3">
            <a:alphaModFix/>
          </a:blip>
          <a:srcRect l="33704" b="13882"/>
          <a:stretch/>
        </p:blipFill>
        <p:spPr>
          <a:xfrm>
            <a:off x="2052750" y="1531600"/>
            <a:ext cx="5349075" cy="394500"/>
          </a:xfrm>
          <a:prstGeom prst="rect">
            <a:avLst/>
          </a:prstGeom>
          <a:noFill/>
          <a:ln>
            <a:noFill/>
          </a:ln>
        </p:spPr>
      </p:pic>
      <p:pic>
        <p:nvPicPr>
          <p:cNvPr id="1284" name="Google Shape;1284;p183"/>
          <p:cNvPicPr preferRelativeResize="0"/>
          <p:nvPr/>
        </p:nvPicPr>
        <p:blipFill rotWithShape="1">
          <a:blip r:embed="rId4">
            <a:alphaModFix/>
          </a:blip>
          <a:srcRect l="2253" t="5705" r="3867" b="34926"/>
          <a:stretch/>
        </p:blipFill>
        <p:spPr>
          <a:xfrm>
            <a:off x="1666850" y="4324615"/>
            <a:ext cx="2905150" cy="801010"/>
          </a:xfrm>
          <a:prstGeom prst="rect">
            <a:avLst/>
          </a:prstGeom>
          <a:noFill/>
          <a:ln w="9525" cap="flat" cmpd="sng">
            <a:solidFill>
              <a:schemeClr val="dk2"/>
            </a:solidFill>
            <a:prstDash val="solid"/>
            <a:round/>
            <a:headEnd type="none" w="sm" len="sm"/>
            <a:tailEnd type="none" w="sm" len="sm"/>
          </a:ln>
        </p:spPr>
      </p:pic>
      <p:pic>
        <p:nvPicPr>
          <p:cNvPr id="1285" name="Google Shape;1285;p183"/>
          <p:cNvPicPr preferRelativeResize="0"/>
          <p:nvPr/>
        </p:nvPicPr>
        <p:blipFill rotWithShape="1">
          <a:blip r:embed="rId5">
            <a:alphaModFix/>
          </a:blip>
          <a:srcRect l="10017" t="9364" r="16377" b="14751"/>
          <a:stretch/>
        </p:blipFill>
        <p:spPr>
          <a:xfrm>
            <a:off x="5133425" y="2589359"/>
            <a:ext cx="2268400" cy="2545941"/>
          </a:xfrm>
          <a:prstGeom prst="rect">
            <a:avLst/>
          </a:prstGeom>
          <a:noFill/>
          <a:ln w="9525" cap="flat" cmpd="sng">
            <a:solidFill>
              <a:schemeClr val="dk2"/>
            </a:solidFill>
            <a:prstDash val="solid"/>
            <a:round/>
            <a:headEnd type="none" w="sm" len="sm"/>
            <a:tailEnd type="none" w="sm" len="sm"/>
          </a:ln>
        </p:spPr>
      </p:pic>
      <p:pic>
        <p:nvPicPr>
          <p:cNvPr id="1286" name="Google Shape;1286;p183"/>
          <p:cNvPicPr preferRelativeResize="0"/>
          <p:nvPr/>
        </p:nvPicPr>
        <p:blipFill>
          <a:blip r:embed="rId6">
            <a:alphaModFix/>
          </a:blip>
          <a:stretch>
            <a:fillRect/>
          </a:stretch>
        </p:blipFill>
        <p:spPr>
          <a:xfrm>
            <a:off x="1674542" y="2589359"/>
            <a:ext cx="2889767" cy="1269767"/>
          </a:xfrm>
          <a:prstGeom prst="rect">
            <a:avLst/>
          </a:prstGeom>
          <a:noFill/>
          <a:ln w="9525" cap="flat" cmpd="sng">
            <a:solidFill>
              <a:schemeClr val="dk2"/>
            </a:solidFill>
            <a:prstDash val="solid"/>
            <a:round/>
            <a:headEnd type="none" w="sm" len="sm"/>
            <a:tailEnd type="none" w="sm" len="sm"/>
          </a:ln>
        </p:spPr>
      </p:pic>
      <p:sp>
        <p:nvSpPr>
          <p:cNvPr id="1287" name="Google Shape;1287;p183"/>
          <p:cNvSpPr/>
          <p:nvPr/>
        </p:nvSpPr>
        <p:spPr>
          <a:xfrm>
            <a:off x="1370925" y="2480161"/>
            <a:ext cx="394500" cy="391514"/>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lt1"/>
                </a:solidFill>
                <a:latin typeface="Source Sans Pro"/>
                <a:ea typeface="Source Sans Pro"/>
                <a:cs typeface="Source Sans Pro"/>
                <a:sym typeface="Source Sans Pro"/>
              </a:rPr>
              <a:t>1</a:t>
            </a:r>
            <a:endParaRPr b="1">
              <a:solidFill>
                <a:schemeClr val="lt1"/>
              </a:solidFill>
              <a:latin typeface="Source Sans Pro"/>
              <a:ea typeface="Source Sans Pro"/>
              <a:cs typeface="Source Sans Pro"/>
              <a:sym typeface="Source Sans Pro"/>
            </a:endParaRPr>
          </a:p>
        </p:txBody>
      </p:sp>
      <p:sp>
        <p:nvSpPr>
          <p:cNvPr id="1288" name="Google Shape;1288;p183"/>
          <p:cNvSpPr/>
          <p:nvPr/>
        </p:nvSpPr>
        <p:spPr>
          <a:xfrm>
            <a:off x="1294725" y="4077375"/>
            <a:ext cx="394500" cy="394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lt1"/>
                </a:solidFill>
                <a:latin typeface="Source Sans Pro"/>
                <a:ea typeface="Source Sans Pro"/>
                <a:cs typeface="Source Sans Pro"/>
                <a:sym typeface="Source Sans Pro"/>
              </a:rPr>
              <a:t>2</a:t>
            </a:r>
            <a:endParaRPr b="1">
              <a:solidFill>
                <a:schemeClr val="lt1"/>
              </a:solidFill>
              <a:latin typeface="Source Sans Pro"/>
              <a:ea typeface="Source Sans Pro"/>
              <a:cs typeface="Source Sans Pro"/>
              <a:sym typeface="Source Sans Pro"/>
            </a:endParaRPr>
          </a:p>
        </p:txBody>
      </p:sp>
      <p:sp>
        <p:nvSpPr>
          <p:cNvPr id="1289" name="Google Shape;1289;p183"/>
          <p:cNvSpPr/>
          <p:nvPr/>
        </p:nvSpPr>
        <p:spPr>
          <a:xfrm>
            <a:off x="4799925" y="2477175"/>
            <a:ext cx="394500" cy="394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lt1"/>
                </a:solidFill>
                <a:latin typeface="Source Sans Pro"/>
                <a:ea typeface="Source Sans Pro"/>
                <a:cs typeface="Source Sans Pro"/>
                <a:sym typeface="Source Sans Pro"/>
              </a:rPr>
              <a:t>3</a:t>
            </a:r>
            <a:endParaRPr b="1">
              <a:solidFill>
                <a:schemeClr val="lt1"/>
              </a:solidFill>
              <a:latin typeface="Source Sans Pro"/>
              <a:ea typeface="Source Sans Pro"/>
              <a:cs typeface="Source Sans Pro"/>
              <a:sym typeface="Source Sans Pro"/>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293"/>
        <p:cNvGrpSpPr/>
        <p:nvPr/>
      </p:nvGrpSpPr>
      <p:grpSpPr>
        <a:xfrm>
          <a:off x="0" y="0"/>
          <a:ext cx="0" cy="0"/>
          <a:chOff x="0" y="0"/>
          <a:chExt cx="0" cy="0"/>
        </a:xfrm>
      </p:grpSpPr>
      <p:sp>
        <p:nvSpPr>
          <p:cNvPr id="1294" name="Google Shape;1294;p184"/>
          <p:cNvSpPr txBox="1">
            <a:spLocks noGrp="1"/>
          </p:cNvSpPr>
          <p:nvPr>
            <p:ph type="title"/>
          </p:nvPr>
        </p:nvSpPr>
        <p:spPr>
          <a:xfrm>
            <a:off x="286450" y="292625"/>
            <a:ext cx="8404200" cy="458100"/>
          </a:xfrm>
          <a:prstGeom prst="rect">
            <a:avLst/>
          </a:prstGeom>
        </p:spPr>
        <p:txBody>
          <a:bodyPr spcFirstLastPara="1" wrap="square" lIns="91175" tIns="91175" rIns="91175" bIns="91175" anchor="b" anchorCtr="0">
            <a:noAutofit/>
          </a:bodyPr>
          <a:lstStyle/>
          <a:p>
            <a:pPr marL="0" lvl="0" indent="0" algn="l" rtl="0">
              <a:spcBef>
                <a:spcPts val="0"/>
              </a:spcBef>
              <a:spcAft>
                <a:spcPts val="0"/>
              </a:spcAft>
              <a:buNone/>
            </a:pPr>
            <a:r>
              <a:rPr lang="en" sz="2600" dirty="0"/>
              <a:t>Lembrete das Mudanças do Ano Passado!</a:t>
            </a:r>
            <a:endParaRPr sz="2600" dirty="0"/>
          </a:p>
        </p:txBody>
      </p:sp>
      <p:sp>
        <p:nvSpPr>
          <p:cNvPr id="1295" name="Google Shape;1295;p184"/>
          <p:cNvSpPr txBox="1">
            <a:spLocks noGrp="1"/>
          </p:cNvSpPr>
          <p:nvPr>
            <p:ph type="body" idx="1"/>
          </p:nvPr>
        </p:nvSpPr>
        <p:spPr>
          <a:xfrm>
            <a:off x="144925" y="679500"/>
            <a:ext cx="8765100" cy="4311300"/>
          </a:xfrm>
          <a:prstGeom prst="rect">
            <a:avLst/>
          </a:prstGeom>
        </p:spPr>
        <p:txBody>
          <a:bodyPr spcFirstLastPara="1" wrap="square" lIns="91175" tIns="91175" rIns="91175" bIns="91175" anchor="t" anchorCtr="0">
            <a:noAutofit/>
          </a:bodyPr>
          <a:lstStyle/>
          <a:p>
            <a:pPr marL="457200" lvl="0" indent="-361950" algn="l" rtl="0">
              <a:spcBef>
                <a:spcPts val="0"/>
              </a:spcBef>
              <a:spcAft>
                <a:spcPts val="0"/>
              </a:spcAft>
              <a:buClr>
                <a:schemeClr val="accent3"/>
              </a:buClr>
              <a:buSzPts val="2100"/>
              <a:buChar char="•"/>
            </a:pPr>
            <a:r>
              <a:rPr lang="en" sz="2100" b="1" dirty="0">
                <a:solidFill>
                  <a:schemeClr val="lt2"/>
                </a:solidFill>
              </a:rPr>
              <a:t>Opção de introdução directa de dados: </a:t>
            </a:r>
            <a:r>
              <a:rPr lang="en" sz="2100" b="1" dirty="0">
                <a:solidFill>
                  <a:schemeClr val="accent3"/>
                </a:solidFill>
              </a:rPr>
              <a:t>Adicione cada sub-recipiente separadamente!</a:t>
            </a:r>
            <a:endParaRPr sz="2100" b="1" dirty="0">
              <a:solidFill>
                <a:schemeClr val="accent3"/>
              </a:solidFill>
            </a:endParaRPr>
          </a:p>
          <a:p>
            <a:pPr marL="914400" lvl="1" indent="-342900" algn="l" rtl="0">
              <a:spcBef>
                <a:spcPts val="800"/>
              </a:spcBef>
              <a:spcAft>
                <a:spcPts val="0"/>
              </a:spcAft>
              <a:buClr>
                <a:schemeClr val="accent3"/>
              </a:buClr>
              <a:buSzPts val="1800"/>
              <a:buChar char="–"/>
            </a:pPr>
            <a:r>
              <a:rPr lang="en" sz="1800" dirty="0">
                <a:solidFill>
                  <a:schemeClr val="accent3"/>
                </a:solidFill>
              </a:rPr>
              <a:t>O Prime completará a introdução de dados on-line na </a:t>
            </a:r>
            <a:r>
              <a:rPr lang="en" sz="1800" b="1" dirty="0">
                <a:solidFill>
                  <a:schemeClr val="accent3"/>
                </a:solidFill>
              </a:rPr>
              <a:t>Aplicação Processadora ERB</a:t>
            </a:r>
            <a:r>
              <a:rPr lang="en" sz="1800" dirty="0">
                <a:solidFill>
                  <a:schemeClr val="accent3"/>
                </a:solidFill>
              </a:rPr>
              <a:t>, adicionando dados de sub-beneficiários directamente ou copiando e colando dados de sub-beneficiários de modelos</a:t>
            </a:r>
            <a:endParaRPr sz="1800" dirty="0">
              <a:solidFill>
                <a:schemeClr val="accent3"/>
              </a:solidFill>
            </a:endParaRPr>
          </a:p>
          <a:p>
            <a:pPr marL="0" lvl="0" indent="0" algn="l" rtl="0">
              <a:spcBef>
                <a:spcPts val="800"/>
              </a:spcBef>
              <a:spcAft>
                <a:spcPts val="0"/>
              </a:spcAft>
              <a:buNone/>
            </a:pPr>
            <a:endParaRPr sz="1100" dirty="0">
              <a:solidFill>
                <a:schemeClr val="accent3"/>
              </a:solidFill>
            </a:endParaRPr>
          </a:p>
          <a:p>
            <a:pPr marL="0" lvl="0" indent="0" algn="l" rtl="0">
              <a:spcBef>
                <a:spcPts val="800"/>
              </a:spcBef>
              <a:spcAft>
                <a:spcPts val="0"/>
              </a:spcAft>
              <a:buNone/>
            </a:pPr>
            <a:endParaRPr sz="1800" dirty="0">
              <a:solidFill>
                <a:schemeClr val="accent3"/>
              </a:solidFill>
            </a:endParaRPr>
          </a:p>
          <a:p>
            <a:pPr marL="0" lvl="0" indent="0" algn="l" rtl="0">
              <a:spcBef>
                <a:spcPts val="800"/>
              </a:spcBef>
              <a:spcAft>
                <a:spcPts val="0"/>
              </a:spcAft>
              <a:buNone/>
            </a:pPr>
            <a:endParaRPr sz="1800" dirty="0">
              <a:solidFill>
                <a:schemeClr val="accent3"/>
              </a:solidFill>
            </a:endParaRPr>
          </a:p>
          <a:p>
            <a:pPr marL="0" lvl="0" indent="0" algn="l" rtl="0">
              <a:spcBef>
                <a:spcPts val="800"/>
              </a:spcBef>
              <a:spcAft>
                <a:spcPts val="0"/>
              </a:spcAft>
              <a:buNone/>
            </a:pPr>
            <a:endParaRPr sz="1800" dirty="0">
              <a:solidFill>
                <a:schemeClr val="accent3"/>
              </a:solidFill>
            </a:endParaRPr>
          </a:p>
          <a:p>
            <a:pPr marL="0" lvl="0" indent="0" algn="l" rtl="0">
              <a:spcBef>
                <a:spcPts val="800"/>
              </a:spcBef>
              <a:spcAft>
                <a:spcPts val="0"/>
              </a:spcAft>
              <a:buNone/>
            </a:pPr>
            <a:endParaRPr sz="1800" dirty="0">
              <a:solidFill>
                <a:schemeClr val="accent3"/>
              </a:solidFill>
            </a:endParaRPr>
          </a:p>
          <a:p>
            <a:pPr marL="0" lvl="0" indent="0" algn="l" rtl="0">
              <a:spcBef>
                <a:spcPts val="800"/>
              </a:spcBef>
              <a:spcAft>
                <a:spcPts val="0"/>
              </a:spcAft>
              <a:buNone/>
            </a:pPr>
            <a:endParaRPr sz="1800" dirty="0">
              <a:solidFill>
                <a:schemeClr val="accent3"/>
              </a:solidFill>
            </a:endParaRPr>
          </a:p>
          <a:p>
            <a:pPr marL="457200" lvl="0" indent="0" algn="l" rtl="0">
              <a:spcBef>
                <a:spcPts val="800"/>
              </a:spcBef>
              <a:spcAft>
                <a:spcPts val="0"/>
              </a:spcAft>
              <a:buNone/>
            </a:pPr>
            <a:endParaRPr sz="2000" b="1" dirty="0">
              <a:solidFill>
                <a:schemeClr val="dk2"/>
              </a:solidFill>
            </a:endParaRPr>
          </a:p>
          <a:p>
            <a:pPr marL="457200" lvl="0" indent="-355600" algn="l" rtl="0">
              <a:spcBef>
                <a:spcPts val="800"/>
              </a:spcBef>
              <a:spcAft>
                <a:spcPts val="0"/>
              </a:spcAft>
              <a:buClr>
                <a:schemeClr val="accent3"/>
              </a:buClr>
              <a:buSzPts val="2000"/>
              <a:buChar char="•"/>
            </a:pPr>
            <a:r>
              <a:rPr lang="en" sz="2000" b="1" dirty="0">
                <a:solidFill>
                  <a:schemeClr val="dk2"/>
                </a:solidFill>
              </a:rPr>
              <a:t>Opção Híbrida:</a:t>
            </a:r>
            <a:r>
              <a:rPr lang="en" sz="2000" b="1" dirty="0">
                <a:solidFill>
                  <a:schemeClr val="accent3"/>
                </a:solidFill>
              </a:rPr>
              <a:t>Importe ou introduza manualmente cada subdestinatário!</a:t>
            </a:r>
            <a:endParaRPr sz="2000" b="1" dirty="0">
              <a:solidFill>
                <a:schemeClr val="accent3"/>
              </a:solidFill>
            </a:endParaRPr>
          </a:p>
          <a:p>
            <a:pPr marL="0" lvl="0" indent="0" algn="l" rtl="0">
              <a:spcBef>
                <a:spcPts val="800"/>
              </a:spcBef>
              <a:spcAft>
                <a:spcPts val="800"/>
              </a:spcAft>
              <a:buNone/>
            </a:pPr>
            <a:endParaRPr sz="1800" dirty="0">
              <a:solidFill>
                <a:schemeClr val="accent3"/>
              </a:solidFill>
            </a:endParaRPr>
          </a:p>
        </p:txBody>
      </p:sp>
      <p:sp>
        <p:nvSpPr>
          <p:cNvPr id="1296" name="Google Shape;1296;p184"/>
          <p:cNvSpPr txBox="1">
            <a:spLocks noGrp="1"/>
          </p:cNvSpPr>
          <p:nvPr>
            <p:ph type="sldNum" idx="12"/>
          </p:nvPr>
        </p:nvSpPr>
        <p:spPr>
          <a:xfrm>
            <a:off x="6858000" y="4806072"/>
            <a:ext cx="2133600" cy="184800"/>
          </a:xfrm>
          <a:prstGeom prst="rect">
            <a:avLst/>
          </a:prstGeom>
        </p:spPr>
        <p:txBody>
          <a:bodyPr spcFirstLastPara="1" wrap="square" lIns="91175" tIns="45575" rIns="91175" bIns="4557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23</a:t>
            </a:fld>
            <a:endParaRPr/>
          </a:p>
        </p:txBody>
      </p:sp>
      <p:pic>
        <p:nvPicPr>
          <p:cNvPr id="1297" name="Google Shape;1297;p184"/>
          <p:cNvPicPr preferRelativeResize="0"/>
          <p:nvPr/>
        </p:nvPicPr>
        <p:blipFill rotWithShape="1">
          <a:blip r:embed="rId3">
            <a:alphaModFix/>
          </a:blip>
          <a:srcRect l="39164" t="39239" r="43059" b="45327"/>
          <a:stretch/>
        </p:blipFill>
        <p:spPr>
          <a:xfrm>
            <a:off x="4517413" y="2834698"/>
            <a:ext cx="1633176" cy="458100"/>
          </a:xfrm>
          <a:prstGeom prst="rect">
            <a:avLst/>
          </a:prstGeom>
          <a:noFill/>
          <a:ln>
            <a:noFill/>
          </a:ln>
        </p:spPr>
      </p:pic>
      <p:pic>
        <p:nvPicPr>
          <p:cNvPr id="1298" name="Google Shape;1298;p184"/>
          <p:cNvPicPr preferRelativeResize="0"/>
          <p:nvPr/>
        </p:nvPicPr>
        <p:blipFill rotWithShape="1">
          <a:blip r:embed="rId4">
            <a:alphaModFix/>
          </a:blip>
          <a:srcRect l="8450" t="7280" r="16564" b="13499"/>
          <a:stretch/>
        </p:blipFill>
        <p:spPr>
          <a:xfrm>
            <a:off x="6699299" y="2185875"/>
            <a:ext cx="1392451" cy="2098200"/>
          </a:xfrm>
          <a:prstGeom prst="rect">
            <a:avLst/>
          </a:prstGeom>
          <a:noFill/>
          <a:ln w="9525" cap="flat" cmpd="sng">
            <a:solidFill>
              <a:schemeClr val="dk2"/>
            </a:solidFill>
            <a:prstDash val="solid"/>
            <a:round/>
            <a:headEnd type="none" w="sm" len="sm"/>
            <a:tailEnd type="none" w="sm" len="sm"/>
          </a:ln>
        </p:spPr>
      </p:pic>
      <p:pic>
        <p:nvPicPr>
          <p:cNvPr id="1299" name="Google Shape;1299;p184"/>
          <p:cNvPicPr preferRelativeResize="0"/>
          <p:nvPr/>
        </p:nvPicPr>
        <p:blipFill rotWithShape="1">
          <a:blip r:embed="rId5">
            <a:alphaModFix/>
          </a:blip>
          <a:srcRect l="6219" t="9079" r="11190" b="23411"/>
          <a:stretch/>
        </p:blipFill>
        <p:spPr>
          <a:xfrm>
            <a:off x="1115800" y="2487125"/>
            <a:ext cx="2678215" cy="1830426"/>
          </a:xfrm>
          <a:prstGeom prst="rect">
            <a:avLst/>
          </a:prstGeom>
          <a:noFill/>
          <a:ln w="9525" cap="flat" cmpd="sng">
            <a:solidFill>
              <a:schemeClr val="dk2"/>
            </a:solidFill>
            <a:prstDash val="solid"/>
            <a:round/>
            <a:headEnd type="none" w="sm" len="sm"/>
            <a:tailEnd type="none" w="sm" len="sm"/>
          </a:ln>
        </p:spPr>
      </p:pic>
      <p:sp>
        <p:nvSpPr>
          <p:cNvPr id="1300" name="Google Shape;1300;p184"/>
          <p:cNvSpPr/>
          <p:nvPr/>
        </p:nvSpPr>
        <p:spPr>
          <a:xfrm>
            <a:off x="855000" y="2374500"/>
            <a:ext cx="394500" cy="394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dirty="0">
                <a:solidFill>
                  <a:schemeClr val="lt1"/>
                </a:solidFill>
                <a:latin typeface="Source Sans Pro"/>
                <a:ea typeface="Source Sans Pro"/>
                <a:cs typeface="Source Sans Pro"/>
                <a:sym typeface="Source Sans Pro"/>
              </a:rPr>
              <a:t>1</a:t>
            </a:r>
            <a:endParaRPr b="1" dirty="0">
              <a:solidFill>
                <a:schemeClr val="lt1"/>
              </a:solidFill>
              <a:latin typeface="Source Sans Pro"/>
              <a:ea typeface="Source Sans Pro"/>
              <a:cs typeface="Source Sans Pro"/>
              <a:sym typeface="Source Sans Pro"/>
            </a:endParaRPr>
          </a:p>
        </p:txBody>
      </p:sp>
      <p:sp>
        <p:nvSpPr>
          <p:cNvPr id="1301" name="Google Shape;1301;p184"/>
          <p:cNvSpPr/>
          <p:nvPr/>
        </p:nvSpPr>
        <p:spPr>
          <a:xfrm>
            <a:off x="4342725" y="2629575"/>
            <a:ext cx="394500" cy="394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lt1"/>
                </a:solidFill>
                <a:latin typeface="Source Sans Pro"/>
                <a:ea typeface="Source Sans Pro"/>
                <a:cs typeface="Source Sans Pro"/>
                <a:sym typeface="Source Sans Pro"/>
              </a:rPr>
              <a:t>2</a:t>
            </a:r>
            <a:endParaRPr b="1">
              <a:solidFill>
                <a:schemeClr val="lt1"/>
              </a:solidFill>
              <a:latin typeface="Source Sans Pro"/>
              <a:ea typeface="Source Sans Pro"/>
              <a:cs typeface="Source Sans Pro"/>
              <a:sym typeface="Source Sans Pro"/>
            </a:endParaRPr>
          </a:p>
        </p:txBody>
      </p:sp>
      <p:sp>
        <p:nvSpPr>
          <p:cNvPr id="1302" name="Google Shape;1302;p184"/>
          <p:cNvSpPr/>
          <p:nvPr/>
        </p:nvSpPr>
        <p:spPr>
          <a:xfrm>
            <a:off x="6420474" y="2092625"/>
            <a:ext cx="394500" cy="394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dirty="0">
                <a:solidFill>
                  <a:schemeClr val="lt1"/>
                </a:solidFill>
                <a:latin typeface="Source Sans Pro"/>
                <a:ea typeface="Source Sans Pro"/>
                <a:cs typeface="Source Sans Pro"/>
                <a:sym typeface="Source Sans Pro"/>
              </a:rPr>
              <a:t>3</a:t>
            </a:r>
            <a:endParaRPr b="1" dirty="0">
              <a:solidFill>
                <a:schemeClr val="lt1"/>
              </a:solidFill>
              <a:latin typeface="Source Sans Pro"/>
              <a:ea typeface="Source Sans Pro"/>
              <a:cs typeface="Source Sans Pro"/>
              <a:sym typeface="Source Sans Pro"/>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306"/>
        <p:cNvGrpSpPr/>
        <p:nvPr/>
      </p:nvGrpSpPr>
      <p:grpSpPr>
        <a:xfrm>
          <a:off x="0" y="0"/>
          <a:ext cx="0" cy="0"/>
          <a:chOff x="0" y="0"/>
          <a:chExt cx="0" cy="0"/>
        </a:xfrm>
      </p:grpSpPr>
      <p:sp>
        <p:nvSpPr>
          <p:cNvPr id="1307" name="Google Shape;1307;p185"/>
          <p:cNvSpPr txBox="1">
            <a:spLocks noGrp="1"/>
          </p:cNvSpPr>
          <p:nvPr>
            <p:ph type="sldNum" idx="12"/>
          </p:nvPr>
        </p:nvSpPr>
        <p:spPr>
          <a:xfrm>
            <a:off x="6858000" y="4806072"/>
            <a:ext cx="2133600" cy="184800"/>
          </a:xfrm>
          <a:prstGeom prst="rect">
            <a:avLst/>
          </a:prstGeom>
        </p:spPr>
        <p:txBody>
          <a:bodyPr spcFirstLastPara="1" wrap="square" lIns="91175" tIns="45575" rIns="91175" bIns="4557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24</a:t>
            </a:fld>
            <a:endParaRPr/>
          </a:p>
        </p:txBody>
      </p:sp>
      <p:sp>
        <p:nvSpPr>
          <p:cNvPr id="1308" name="Google Shape;1308;p185"/>
          <p:cNvSpPr txBox="1">
            <a:spLocks noGrp="1"/>
          </p:cNvSpPr>
          <p:nvPr>
            <p:ph type="title"/>
          </p:nvPr>
        </p:nvSpPr>
        <p:spPr>
          <a:xfrm>
            <a:off x="686104" y="677485"/>
            <a:ext cx="7772400" cy="458100"/>
          </a:xfrm>
          <a:prstGeom prst="rect">
            <a:avLst/>
          </a:prstGeom>
        </p:spPr>
        <p:txBody>
          <a:bodyPr spcFirstLastPara="1" wrap="square" lIns="91175" tIns="91175" rIns="91175" bIns="91175" anchor="b" anchorCtr="0">
            <a:noAutofit/>
          </a:bodyPr>
          <a:lstStyle/>
          <a:p>
            <a:pPr marL="0" lvl="0" indent="0" algn="l" rtl="0">
              <a:spcBef>
                <a:spcPts val="0"/>
              </a:spcBef>
              <a:spcAft>
                <a:spcPts val="0"/>
              </a:spcAft>
              <a:buNone/>
            </a:pPr>
            <a:r>
              <a:rPr lang="en" dirty="0">
                <a:solidFill>
                  <a:schemeClr val="lt2"/>
                </a:solidFill>
              </a:rPr>
              <a:t>O que existe de novo: </a:t>
            </a:r>
            <a:r>
              <a:rPr lang="en" dirty="0"/>
              <a:t>Categorias de Custos e Áreas do Programa Clarificadas!</a:t>
            </a:r>
            <a:endParaRPr dirty="0"/>
          </a:p>
        </p:txBody>
      </p:sp>
      <p:sp>
        <p:nvSpPr>
          <p:cNvPr id="1309" name="Google Shape;1309;p185"/>
          <p:cNvSpPr txBox="1">
            <a:spLocks noGrp="1"/>
          </p:cNvSpPr>
          <p:nvPr>
            <p:ph type="body" idx="1"/>
          </p:nvPr>
        </p:nvSpPr>
        <p:spPr>
          <a:xfrm>
            <a:off x="685800" y="1286653"/>
            <a:ext cx="7772400" cy="2428500"/>
          </a:xfrm>
          <a:prstGeom prst="rect">
            <a:avLst/>
          </a:prstGeom>
        </p:spPr>
        <p:txBody>
          <a:bodyPr spcFirstLastPara="1" wrap="square" lIns="91175" tIns="91175" rIns="91175" bIns="91175" anchor="t" anchorCtr="0">
            <a:noAutofit/>
          </a:bodyPr>
          <a:lstStyle/>
          <a:p>
            <a:pPr marL="457200" lvl="0" indent="-355600" algn="l" rtl="0">
              <a:lnSpc>
                <a:spcPct val="115000"/>
              </a:lnSpc>
              <a:spcBef>
                <a:spcPts val="0"/>
              </a:spcBef>
              <a:spcAft>
                <a:spcPts val="0"/>
              </a:spcAft>
              <a:buClr>
                <a:srgbClr val="595959"/>
              </a:buClr>
              <a:buSzPts val="2000"/>
              <a:buFont typeface="Source Sans Pro"/>
              <a:buChar char="●"/>
            </a:pPr>
            <a:r>
              <a:rPr lang="en" sz="2000" dirty="0">
                <a:solidFill>
                  <a:srgbClr val="595959"/>
                </a:solidFill>
              </a:rPr>
              <a:t>Nenhuma alteração substantiva em qualquer das categorias de relatórios</a:t>
            </a:r>
            <a:endParaRPr sz="2000" dirty="0">
              <a:solidFill>
                <a:srgbClr val="595959"/>
              </a:solidFill>
            </a:endParaRPr>
          </a:p>
          <a:p>
            <a:pPr marL="457200" lvl="0" indent="-355600" algn="l" rtl="0">
              <a:lnSpc>
                <a:spcPct val="115000"/>
              </a:lnSpc>
              <a:spcBef>
                <a:spcPts val="0"/>
              </a:spcBef>
              <a:spcAft>
                <a:spcPts val="0"/>
              </a:spcAft>
              <a:buClr>
                <a:srgbClr val="595959"/>
              </a:buClr>
              <a:buSzPts val="2000"/>
              <a:buFont typeface="Source Sans Pro"/>
              <a:buChar char="●"/>
            </a:pPr>
            <a:r>
              <a:rPr lang="en" sz="2000" dirty="0">
                <a:solidFill>
                  <a:srgbClr val="595959"/>
                </a:solidFill>
              </a:rPr>
              <a:t>Esclarecimentos sobre orientações sobre definições específicas de áreas programáticas, beneficiários e categorias de custos</a:t>
            </a:r>
            <a:endParaRPr sz="2000" dirty="0">
              <a:solidFill>
                <a:srgbClr val="595959"/>
              </a:solidFill>
            </a:endParaRPr>
          </a:p>
          <a:p>
            <a:pPr marL="457200" lvl="0" indent="-355600" algn="l" rtl="0">
              <a:lnSpc>
                <a:spcPct val="115000"/>
              </a:lnSpc>
              <a:spcBef>
                <a:spcPts val="0"/>
              </a:spcBef>
              <a:spcAft>
                <a:spcPts val="0"/>
              </a:spcAft>
              <a:buClr>
                <a:srgbClr val="595959"/>
              </a:buClr>
              <a:buSzPts val="2000"/>
              <a:buFont typeface="Source Sans Pro"/>
              <a:buChar char="●"/>
            </a:pPr>
            <a:r>
              <a:rPr lang="en" sz="2000" dirty="0">
                <a:solidFill>
                  <a:srgbClr val="595959"/>
                </a:solidFill>
              </a:rPr>
              <a:t>Destina-se a reduzir a sobreposição e a responder a questões comuns sobre onde os custos devem ser classificados</a:t>
            </a:r>
            <a:endParaRPr dirty="0"/>
          </a:p>
        </p:txBody>
      </p:sp>
      <p:pic>
        <p:nvPicPr>
          <p:cNvPr id="1310" name="Google Shape;1310;p185"/>
          <p:cNvPicPr preferRelativeResize="0"/>
          <p:nvPr/>
        </p:nvPicPr>
        <p:blipFill>
          <a:blip r:embed="rId3">
            <a:alphaModFix/>
          </a:blip>
          <a:stretch>
            <a:fillRect/>
          </a:stretch>
        </p:blipFill>
        <p:spPr>
          <a:xfrm>
            <a:off x="1604650" y="3486151"/>
            <a:ext cx="604001" cy="603999"/>
          </a:xfrm>
          <a:prstGeom prst="rect">
            <a:avLst/>
          </a:prstGeom>
          <a:noFill/>
          <a:ln>
            <a:noFill/>
          </a:ln>
        </p:spPr>
      </p:pic>
      <p:sp>
        <p:nvSpPr>
          <p:cNvPr id="1311" name="Google Shape;1311;p185"/>
          <p:cNvSpPr txBox="1"/>
          <p:nvPr/>
        </p:nvSpPr>
        <p:spPr>
          <a:xfrm>
            <a:off x="2159100" y="3531525"/>
            <a:ext cx="5088000" cy="76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FFFFFF"/>
              </a:buClr>
              <a:buSzPts val="1400"/>
              <a:buFont typeface="Cabin"/>
              <a:buNone/>
            </a:pPr>
            <a:r>
              <a:rPr lang="en" sz="1900" b="1" dirty="0">
                <a:solidFill>
                  <a:schemeClr val="dk1"/>
                </a:solidFill>
                <a:latin typeface="Source Sans Pro"/>
                <a:ea typeface="Source Sans Pro"/>
                <a:cs typeface="Source Sans Pro"/>
                <a:sym typeface="Source Sans Pro"/>
              </a:rPr>
              <a:t>Dica</a:t>
            </a:r>
            <a:r>
              <a:rPr lang="en" sz="1900" dirty="0">
                <a:solidFill>
                  <a:schemeClr val="dk1"/>
                </a:solidFill>
                <a:latin typeface="Source Sans Pro"/>
                <a:ea typeface="Source Sans Pro"/>
                <a:cs typeface="Source Sans Pro"/>
                <a:sym typeface="Source Sans Pro"/>
              </a:rPr>
              <a:t>: </a:t>
            </a:r>
            <a:r>
              <a:rPr lang="en" sz="1500" dirty="0">
                <a:solidFill>
                  <a:schemeClr val="dk1"/>
                </a:solidFill>
                <a:latin typeface="Source Sans Pro"/>
                <a:ea typeface="Source Sans Pro"/>
                <a:cs typeface="Source Sans Pro"/>
                <a:sym typeface="Source Sans Pro"/>
              </a:rPr>
              <a:t>Utilize a função Ctrl+F do teclado para pesquisar palavras-chave relacionadas com a sua questão, como “veículo” ou “taxa bancária”</a:t>
            </a:r>
            <a:endParaRPr sz="1500" dirty="0">
              <a:solidFill>
                <a:schemeClr val="dk1"/>
              </a:solidFill>
              <a:latin typeface="Source Sans Pro"/>
              <a:ea typeface="Source Sans Pro"/>
              <a:cs typeface="Source Sans Pro"/>
              <a:sym typeface="Source Sans Pro"/>
            </a:endParaRPr>
          </a:p>
          <a:p>
            <a:pPr marL="0" lvl="0" indent="0" algn="l" rtl="0">
              <a:spcBef>
                <a:spcPts val="0"/>
              </a:spcBef>
              <a:spcAft>
                <a:spcPts val="0"/>
              </a:spcAft>
              <a:buNone/>
            </a:pPr>
            <a:endParaRPr dirty="0">
              <a:latin typeface="Cabin"/>
              <a:ea typeface="Cabin"/>
              <a:cs typeface="Cabin"/>
              <a:sym typeface="Cabin"/>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315"/>
        <p:cNvGrpSpPr/>
        <p:nvPr/>
      </p:nvGrpSpPr>
      <p:grpSpPr>
        <a:xfrm>
          <a:off x="0" y="0"/>
          <a:ext cx="0" cy="0"/>
          <a:chOff x="0" y="0"/>
          <a:chExt cx="0" cy="0"/>
        </a:xfrm>
      </p:grpSpPr>
      <p:sp>
        <p:nvSpPr>
          <p:cNvPr id="1316" name="Google Shape;1316;p186"/>
          <p:cNvSpPr txBox="1">
            <a:spLocks noGrp="1"/>
          </p:cNvSpPr>
          <p:nvPr>
            <p:ph type="sldNum" idx="12"/>
          </p:nvPr>
        </p:nvSpPr>
        <p:spPr>
          <a:xfrm>
            <a:off x="6858000" y="4806072"/>
            <a:ext cx="2133600" cy="184800"/>
          </a:xfrm>
          <a:prstGeom prst="rect">
            <a:avLst/>
          </a:prstGeom>
        </p:spPr>
        <p:txBody>
          <a:bodyPr spcFirstLastPara="1" wrap="square" lIns="91175" tIns="45575" rIns="91175" bIns="4557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25</a:t>
            </a:fld>
            <a:endParaRPr/>
          </a:p>
        </p:txBody>
      </p:sp>
      <p:sp>
        <p:nvSpPr>
          <p:cNvPr id="1317" name="Google Shape;1317;p186"/>
          <p:cNvSpPr txBox="1">
            <a:spLocks noGrp="1"/>
          </p:cNvSpPr>
          <p:nvPr>
            <p:ph type="title"/>
          </p:nvPr>
        </p:nvSpPr>
        <p:spPr>
          <a:xfrm>
            <a:off x="686104" y="677485"/>
            <a:ext cx="7772400" cy="458100"/>
          </a:xfrm>
          <a:prstGeom prst="rect">
            <a:avLst/>
          </a:prstGeom>
        </p:spPr>
        <p:txBody>
          <a:bodyPr spcFirstLastPara="1" wrap="square" lIns="91175" tIns="91175" rIns="91175" bIns="91175" anchor="b" anchorCtr="0">
            <a:noAutofit/>
          </a:bodyPr>
          <a:lstStyle/>
          <a:p>
            <a:pPr marL="0" lvl="0" indent="0" algn="l" rtl="0">
              <a:spcBef>
                <a:spcPts val="0"/>
              </a:spcBef>
              <a:spcAft>
                <a:spcPts val="0"/>
              </a:spcAft>
              <a:buNone/>
            </a:pPr>
            <a:r>
              <a:rPr lang="en" dirty="0">
                <a:solidFill>
                  <a:schemeClr val="lt2"/>
                </a:solidFill>
              </a:rPr>
              <a:t>O que existe de novo:</a:t>
            </a:r>
            <a:r>
              <a:rPr lang="en" dirty="0"/>
              <a:t>Relatórios de Beneficiários Direccionados!</a:t>
            </a:r>
            <a:endParaRPr dirty="0"/>
          </a:p>
        </p:txBody>
      </p:sp>
      <p:sp>
        <p:nvSpPr>
          <p:cNvPr id="1318" name="Google Shape;1318;p186"/>
          <p:cNvSpPr txBox="1">
            <a:spLocks noGrp="1"/>
          </p:cNvSpPr>
          <p:nvPr>
            <p:ph type="body" idx="1"/>
          </p:nvPr>
        </p:nvSpPr>
        <p:spPr>
          <a:xfrm>
            <a:off x="3746675" y="1286650"/>
            <a:ext cx="5002500" cy="3174900"/>
          </a:xfrm>
          <a:prstGeom prst="rect">
            <a:avLst/>
          </a:prstGeom>
        </p:spPr>
        <p:txBody>
          <a:bodyPr spcFirstLastPara="1" wrap="square" lIns="91175" tIns="91175" rIns="91175" bIns="91175" anchor="t" anchorCtr="0">
            <a:noAutofit/>
          </a:bodyPr>
          <a:lstStyle/>
          <a:p>
            <a:pPr marL="0" lvl="0" indent="0" algn="l" rtl="0">
              <a:lnSpc>
                <a:spcPct val="115000"/>
              </a:lnSpc>
              <a:spcBef>
                <a:spcPts val="0"/>
              </a:spcBef>
              <a:spcAft>
                <a:spcPts val="0"/>
              </a:spcAft>
              <a:buNone/>
            </a:pPr>
            <a:r>
              <a:rPr lang="en" dirty="0">
                <a:solidFill>
                  <a:schemeClr val="dk1"/>
                </a:solidFill>
                <a:highlight>
                  <a:srgbClr val="FFFFFF"/>
                </a:highlight>
                <a:latin typeface="Calibri"/>
                <a:ea typeface="Calibri"/>
                <a:cs typeface="Calibri"/>
                <a:sym typeface="Calibri"/>
              </a:rPr>
              <a:t>Seleccione um grupo-alvo se </a:t>
            </a:r>
            <a:r>
              <a:rPr lang="en" b="1" dirty="0">
                <a:solidFill>
                  <a:schemeClr val="dk1"/>
                </a:solidFill>
                <a:highlight>
                  <a:srgbClr val="FFFFFF"/>
                </a:highlight>
                <a:latin typeface="Calibri"/>
                <a:ea typeface="Calibri"/>
                <a:cs typeface="Calibri"/>
                <a:sym typeface="Calibri"/>
              </a:rPr>
              <a:t>ambos </a:t>
            </a:r>
            <a:r>
              <a:rPr lang="en" dirty="0">
                <a:solidFill>
                  <a:schemeClr val="dk1"/>
                </a:solidFill>
                <a:highlight>
                  <a:srgbClr val="FFFFFF"/>
                </a:highlight>
                <a:latin typeface="Calibri"/>
                <a:ea typeface="Calibri"/>
                <a:cs typeface="Calibri"/>
                <a:sym typeface="Calibri"/>
              </a:rPr>
              <a:t>critérios são cumpridos:</a:t>
            </a:r>
            <a:endParaRPr dirty="0">
              <a:solidFill>
                <a:schemeClr val="dk1"/>
              </a:solidFill>
              <a:highlight>
                <a:srgbClr val="FFFFFF"/>
              </a:highlight>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highlight>
                  <a:srgbClr val="FFFFFF"/>
                </a:highlight>
                <a:latin typeface="Calibri"/>
                <a:ea typeface="Calibri"/>
                <a:cs typeface="Calibri"/>
                <a:sym typeface="Calibri"/>
              </a:rPr>
              <a:t> </a:t>
            </a:r>
            <a:endParaRPr dirty="0">
              <a:solidFill>
                <a:schemeClr val="dk1"/>
              </a:solidFill>
              <a:highlight>
                <a:srgbClr val="FFFFFF"/>
              </a:highlight>
              <a:latin typeface="Calibri"/>
              <a:ea typeface="Calibri"/>
              <a:cs typeface="Calibri"/>
              <a:sym typeface="Calibri"/>
            </a:endParaRPr>
          </a:p>
          <a:p>
            <a:pPr marL="685800" lvl="0" indent="-336550" algn="l" rtl="0">
              <a:lnSpc>
                <a:spcPct val="115000"/>
              </a:lnSpc>
              <a:spcBef>
                <a:spcPts val="0"/>
              </a:spcBef>
              <a:spcAft>
                <a:spcPts val="0"/>
              </a:spcAft>
              <a:buClr>
                <a:schemeClr val="dk1"/>
              </a:buClr>
              <a:buSzPts val="1700"/>
              <a:buFont typeface="Calibri"/>
              <a:buAutoNum type="arabicPeriod"/>
            </a:pPr>
            <a:r>
              <a:rPr lang="en" dirty="0">
                <a:solidFill>
                  <a:schemeClr val="dk1"/>
                </a:solidFill>
                <a:highlight>
                  <a:srgbClr val="FFFFFF"/>
                </a:highlight>
                <a:latin typeface="Calibri"/>
                <a:ea typeface="Calibri"/>
                <a:cs typeface="Calibri"/>
                <a:sym typeface="Calibri"/>
              </a:rPr>
              <a:t>As actividades previstas para a população são </a:t>
            </a:r>
            <a:r>
              <a:rPr lang="en" b="1" dirty="0">
                <a:solidFill>
                  <a:schemeClr val="dk1"/>
                </a:solidFill>
                <a:highlight>
                  <a:srgbClr val="FFFFFF"/>
                </a:highlight>
                <a:latin typeface="Calibri"/>
                <a:ea typeface="Calibri"/>
                <a:cs typeface="Calibri"/>
                <a:sym typeface="Calibri"/>
              </a:rPr>
              <a:t>especializado </a:t>
            </a:r>
            <a:r>
              <a:rPr lang="en" dirty="0">
                <a:solidFill>
                  <a:schemeClr val="dk1"/>
                </a:solidFill>
                <a:highlight>
                  <a:srgbClr val="FFFFFF"/>
                </a:highlight>
                <a:latin typeface="Calibri"/>
                <a:ea typeface="Calibri"/>
                <a:cs typeface="Calibri"/>
                <a:sym typeface="Calibri"/>
              </a:rPr>
              <a:t>e </a:t>
            </a:r>
            <a:r>
              <a:rPr lang="en" b="1" dirty="0">
                <a:solidFill>
                  <a:schemeClr val="dk1"/>
                </a:solidFill>
                <a:highlight>
                  <a:srgbClr val="FFFFFF"/>
                </a:highlight>
                <a:latin typeface="Calibri"/>
                <a:ea typeface="Calibri"/>
                <a:cs typeface="Calibri"/>
                <a:sym typeface="Calibri"/>
              </a:rPr>
              <a:t>direccionado para atender às necessidades específicas </a:t>
            </a:r>
            <a:r>
              <a:rPr lang="en" dirty="0">
                <a:solidFill>
                  <a:schemeClr val="dk1"/>
                </a:solidFill>
                <a:highlight>
                  <a:srgbClr val="FFFFFF"/>
                </a:highlight>
                <a:latin typeface="Calibri"/>
                <a:ea typeface="Calibri"/>
                <a:cs typeface="Calibri"/>
                <a:sym typeface="Calibri"/>
              </a:rPr>
              <a:t>deste grupo populacional.</a:t>
            </a:r>
            <a:endParaRPr dirty="0">
              <a:solidFill>
                <a:schemeClr val="dk1"/>
              </a:solidFill>
              <a:highlight>
                <a:srgbClr val="FFFFFF"/>
              </a:highlight>
              <a:latin typeface="Calibri"/>
              <a:ea typeface="Calibri"/>
              <a:cs typeface="Calibri"/>
              <a:sym typeface="Calibri"/>
            </a:endParaRPr>
          </a:p>
          <a:p>
            <a:pPr marL="685800" lvl="0" indent="-336550" algn="l" rtl="0">
              <a:lnSpc>
                <a:spcPct val="115000"/>
              </a:lnSpc>
              <a:spcBef>
                <a:spcPts val="0"/>
              </a:spcBef>
              <a:spcAft>
                <a:spcPts val="0"/>
              </a:spcAft>
              <a:buClr>
                <a:schemeClr val="dk1"/>
              </a:buClr>
              <a:buSzPts val="1700"/>
              <a:buFont typeface="Calibri"/>
              <a:buAutoNum type="arabicPeriod" startAt="2"/>
            </a:pPr>
            <a:r>
              <a:rPr lang="en" dirty="0">
                <a:solidFill>
                  <a:schemeClr val="dk1"/>
                </a:solidFill>
                <a:highlight>
                  <a:srgbClr val="FFFFFF"/>
                </a:highlight>
                <a:latin typeface="Calibri"/>
                <a:ea typeface="Calibri"/>
                <a:cs typeface="Calibri"/>
                <a:sym typeface="Calibri"/>
              </a:rPr>
              <a:t>As actividades têm </a:t>
            </a:r>
            <a:r>
              <a:rPr lang="en" b="1" dirty="0">
                <a:solidFill>
                  <a:schemeClr val="dk1"/>
                </a:solidFill>
                <a:highlight>
                  <a:srgbClr val="FFFFFF"/>
                </a:highlight>
                <a:latin typeface="Calibri"/>
                <a:ea typeface="Calibri"/>
                <a:cs typeface="Calibri"/>
                <a:sym typeface="Calibri"/>
              </a:rPr>
              <a:t>custos separados e identificáveis </a:t>
            </a:r>
            <a:r>
              <a:rPr lang="en" dirty="0">
                <a:solidFill>
                  <a:schemeClr val="dk1"/>
                </a:solidFill>
                <a:highlight>
                  <a:srgbClr val="FFFFFF"/>
                </a:highlight>
                <a:latin typeface="Calibri"/>
                <a:ea typeface="Calibri"/>
                <a:cs typeface="Calibri"/>
                <a:sym typeface="Calibri"/>
              </a:rPr>
              <a:t>do trabalho para outros grupos beneficiários.</a:t>
            </a:r>
            <a:endParaRPr dirty="0">
              <a:solidFill>
                <a:schemeClr val="dk1"/>
              </a:solidFill>
              <a:highlight>
                <a:srgbClr val="FFFFFF"/>
              </a:highlight>
              <a:latin typeface="Calibri"/>
              <a:ea typeface="Calibri"/>
              <a:cs typeface="Calibri"/>
              <a:sym typeface="Calibri"/>
            </a:endParaRPr>
          </a:p>
          <a:p>
            <a:pPr marL="0" lvl="0" indent="0" algn="l" rtl="0">
              <a:lnSpc>
                <a:spcPct val="115000"/>
              </a:lnSpc>
              <a:spcBef>
                <a:spcPts val="0"/>
              </a:spcBef>
              <a:spcAft>
                <a:spcPts val="0"/>
              </a:spcAft>
              <a:buNone/>
            </a:pPr>
            <a:endParaRPr sz="1100" dirty="0">
              <a:solidFill>
                <a:schemeClr val="dk1"/>
              </a:solidFill>
              <a:highlight>
                <a:srgbClr val="FFFFFF"/>
              </a:highlight>
              <a:latin typeface="Calibri"/>
              <a:ea typeface="Calibri"/>
              <a:cs typeface="Calibri"/>
              <a:sym typeface="Calibri"/>
            </a:endParaRPr>
          </a:p>
          <a:p>
            <a:pPr marL="0" lvl="0" indent="0" algn="ctr" rtl="0">
              <a:lnSpc>
                <a:spcPct val="115000"/>
              </a:lnSpc>
              <a:spcBef>
                <a:spcPts val="0"/>
              </a:spcBef>
              <a:spcAft>
                <a:spcPts val="0"/>
              </a:spcAft>
              <a:buNone/>
            </a:pPr>
            <a:r>
              <a:rPr lang="en" sz="1200" b="1" i="1" dirty="0">
                <a:solidFill>
                  <a:schemeClr val="dk1"/>
                </a:solidFill>
                <a:highlight>
                  <a:srgbClr val="FFFFFF"/>
                </a:highlight>
                <a:latin typeface="Calibri"/>
                <a:ea typeface="Calibri"/>
                <a:cs typeface="Calibri"/>
                <a:sym typeface="Calibri"/>
              </a:rPr>
              <a:t>Caso contrário, selecione “População não-alvo” e </a:t>
            </a:r>
            <a:r>
              <a:rPr lang="en" sz="1200" b="1" i="1" dirty="0">
                <a:solidFill>
                  <a:schemeClr val="lt2"/>
                </a:solidFill>
                <a:highlight>
                  <a:srgbClr val="FFFFFF"/>
                </a:highlight>
                <a:latin typeface="Calibri"/>
                <a:ea typeface="Calibri"/>
                <a:cs typeface="Calibri"/>
                <a:sym typeface="Calibri"/>
              </a:rPr>
              <a:t>suas despesas serão </a:t>
            </a:r>
            <a:r>
              <a:rPr lang="en" sz="1200" b="1" i="1" u="sng" dirty="0">
                <a:solidFill>
                  <a:schemeClr val="lt2"/>
                </a:solidFill>
                <a:highlight>
                  <a:srgbClr val="FFFFFF"/>
                </a:highlight>
                <a:latin typeface="Calibri"/>
                <a:ea typeface="Calibri"/>
                <a:cs typeface="Calibri"/>
                <a:sym typeface="Calibri"/>
              </a:rPr>
              <a:t>automaticamente </a:t>
            </a:r>
            <a:r>
              <a:rPr lang="en" sz="1200" b="1" i="1" dirty="0">
                <a:solidFill>
                  <a:schemeClr val="lt2"/>
                </a:solidFill>
                <a:highlight>
                  <a:srgbClr val="FFFFFF"/>
                </a:highlight>
                <a:latin typeface="Calibri"/>
                <a:ea typeface="Calibri"/>
                <a:cs typeface="Calibri"/>
                <a:sym typeface="Calibri"/>
              </a:rPr>
              <a:t>ALOCADAS a grupos de subbeneficiários com base nos resultados do MER!</a:t>
            </a:r>
            <a:endParaRPr sz="1200" b="1" i="1" dirty="0">
              <a:solidFill>
                <a:schemeClr val="lt2"/>
              </a:solidFill>
              <a:highlight>
                <a:srgbClr val="FFFFFF"/>
              </a:highlight>
              <a:latin typeface="Calibri"/>
              <a:ea typeface="Calibri"/>
              <a:cs typeface="Calibri"/>
              <a:sym typeface="Calibri"/>
            </a:endParaRPr>
          </a:p>
          <a:p>
            <a:pPr marL="0" lvl="0" indent="0" algn="l" rtl="0">
              <a:spcBef>
                <a:spcPts val="0"/>
              </a:spcBef>
              <a:spcAft>
                <a:spcPts val="800"/>
              </a:spcAft>
              <a:buNone/>
            </a:pPr>
            <a:endParaRPr dirty="0"/>
          </a:p>
        </p:txBody>
      </p:sp>
      <p:graphicFrame>
        <p:nvGraphicFramePr>
          <p:cNvPr id="1319" name="Google Shape;1319;p186"/>
          <p:cNvGraphicFramePr/>
          <p:nvPr/>
        </p:nvGraphicFramePr>
        <p:xfrm>
          <a:off x="783400" y="1286700"/>
          <a:ext cx="2771925" cy="3809760"/>
        </p:xfrm>
        <a:graphic>
          <a:graphicData uri="http://schemas.openxmlformats.org/drawingml/2006/table">
            <a:tbl>
              <a:tblPr>
                <a:noFill/>
                <a:tableStyleId>{A13E4AD2-F16B-4419-A34E-AC55B5F7EBC6}</a:tableStyleId>
              </a:tblPr>
              <a:tblGrid>
                <a:gridCol w="2771925">
                  <a:extLst>
                    <a:ext uri="{9D8B030D-6E8A-4147-A177-3AD203B41FA5}">
                      <a16:colId xmlns:a16="http://schemas.microsoft.com/office/drawing/2014/main" val="20000"/>
                    </a:ext>
                  </a:extLst>
                </a:gridCol>
              </a:tblGrid>
              <a:tr h="385225">
                <a:tc>
                  <a:txBody>
                    <a:bodyPr/>
                    <a:lstStyle/>
                    <a:p>
                      <a:pPr marL="0" lvl="0" indent="0" algn="l" rtl="0">
                        <a:spcBef>
                          <a:spcPts val="0"/>
                        </a:spcBef>
                        <a:spcAft>
                          <a:spcPts val="0"/>
                        </a:spcAft>
                        <a:buNone/>
                      </a:pPr>
                      <a:r>
                        <a:rPr lang="en" b="1"/>
                        <a:t>Populações-alvo:</a:t>
                      </a:r>
                      <a:endParaRPr b="1"/>
                    </a:p>
                  </a:txBody>
                  <a:tcPr marL="91425" marR="91425" marT="91425" marB="91425"/>
                </a:tc>
                <a:extLst>
                  <a:ext uri="{0D108BD9-81ED-4DB2-BD59-A6C34878D82A}">
                    <a16:rowId xmlns:a16="http://schemas.microsoft.com/office/drawing/2014/main" val="10000"/>
                  </a:ext>
                </a:extLst>
              </a:tr>
              <a:tr h="385225">
                <a:tc>
                  <a:txBody>
                    <a:bodyPr/>
                    <a:lstStyle/>
                    <a:p>
                      <a:pPr marL="457200" lvl="0" indent="0" algn="l" rtl="0">
                        <a:spcBef>
                          <a:spcPts val="0"/>
                        </a:spcBef>
                        <a:spcAft>
                          <a:spcPts val="0"/>
                        </a:spcAft>
                        <a:buNone/>
                      </a:pPr>
                      <a:r>
                        <a:rPr lang="en"/>
                        <a:t>Crianças</a:t>
                      </a:r>
                      <a:endParaRPr/>
                    </a:p>
                  </a:txBody>
                  <a:tcPr marL="91425" marR="91425" marT="91425" marB="91425"/>
                </a:tc>
                <a:extLst>
                  <a:ext uri="{0D108BD9-81ED-4DB2-BD59-A6C34878D82A}">
                    <a16:rowId xmlns:a16="http://schemas.microsoft.com/office/drawing/2014/main" val="10001"/>
                  </a:ext>
                </a:extLst>
              </a:tr>
              <a:tr h="567275">
                <a:tc>
                  <a:txBody>
                    <a:bodyPr/>
                    <a:lstStyle/>
                    <a:p>
                      <a:pPr marL="457200" lvl="0" indent="0" algn="l" rtl="0">
                        <a:spcBef>
                          <a:spcPts val="0"/>
                        </a:spcBef>
                        <a:spcAft>
                          <a:spcPts val="0"/>
                        </a:spcAft>
                        <a:buNone/>
                      </a:pPr>
                      <a:r>
                        <a:rPr lang="en"/>
                        <a:t>Raparigas Adolescentes e Mulheres Jovens (AGYW)</a:t>
                      </a:r>
                      <a:endParaRPr/>
                    </a:p>
                  </a:txBody>
                  <a:tcPr marL="91425" marR="91425" marT="91425" marB="91425"/>
                </a:tc>
                <a:extLst>
                  <a:ext uri="{0D108BD9-81ED-4DB2-BD59-A6C34878D82A}">
                    <a16:rowId xmlns:a16="http://schemas.microsoft.com/office/drawing/2014/main" val="10002"/>
                  </a:ext>
                </a:extLst>
              </a:tr>
              <a:tr h="385225">
                <a:tc>
                  <a:txBody>
                    <a:bodyPr/>
                    <a:lstStyle/>
                    <a:p>
                      <a:pPr marL="457200" lvl="0" indent="0" algn="l" rtl="0">
                        <a:spcBef>
                          <a:spcPts val="0"/>
                        </a:spcBef>
                        <a:spcAft>
                          <a:spcPts val="0"/>
                        </a:spcAft>
                        <a:buNone/>
                      </a:pPr>
                      <a:r>
                        <a:rPr lang="en"/>
                        <a:t>Populações-chave</a:t>
                      </a:r>
                      <a:endParaRPr/>
                    </a:p>
                  </a:txBody>
                  <a:tcPr marL="91425" marR="91425" marT="91425" marB="91425"/>
                </a:tc>
                <a:extLst>
                  <a:ext uri="{0D108BD9-81ED-4DB2-BD59-A6C34878D82A}">
                    <a16:rowId xmlns:a16="http://schemas.microsoft.com/office/drawing/2014/main" val="10003"/>
                  </a:ext>
                </a:extLst>
              </a:tr>
              <a:tr h="592675">
                <a:tc>
                  <a:txBody>
                    <a:bodyPr/>
                    <a:lstStyle/>
                    <a:p>
                      <a:pPr marL="457200" lvl="0" indent="0" algn="l" rtl="0">
                        <a:spcBef>
                          <a:spcPts val="0"/>
                        </a:spcBef>
                        <a:spcAft>
                          <a:spcPts val="0"/>
                        </a:spcAft>
                        <a:buNone/>
                      </a:pPr>
                      <a:r>
                        <a:rPr lang="en"/>
                        <a:t>Órfãos e Crianças Vulneráveis ​​​​(OVC)</a:t>
                      </a:r>
                      <a:endParaRPr/>
                    </a:p>
                  </a:txBody>
                  <a:tcPr marL="91425" marR="91425" marT="91425" marB="91425"/>
                </a:tc>
                <a:extLst>
                  <a:ext uri="{0D108BD9-81ED-4DB2-BD59-A6C34878D82A}">
                    <a16:rowId xmlns:a16="http://schemas.microsoft.com/office/drawing/2014/main" val="10004"/>
                  </a:ext>
                </a:extLst>
              </a:tr>
              <a:tr h="592675">
                <a:tc>
                  <a:txBody>
                    <a:bodyPr/>
                    <a:lstStyle/>
                    <a:p>
                      <a:pPr marL="457200" lvl="0" indent="0" algn="l" rtl="0">
                        <a:spcBef>
                          <a:spcPts val="0"/>
                        </a:spcBef>
                        <a:spcAft>
                          <a:spcPts val="0"/>
                        </a:spcAft>
                        <a:buNone/>
                      </a:pPr>
                      <a:r>
                        <a:rPr lang="en"/>
                        <a:t>Mulheres grávidas e lactantes</a:t>
                      </a:r>
                      <a:endParaRPr/>
                    </a:p>
                  </a:txBody>
                  <a:tcPr marL="91425" marR="91425" marT="91425" marB="91425"/>
                </a:tc>
                <a:extLst>
                  <a:ext uri="{0D108BD9-81ED-4DB2-BD59-A6C34878D82A}">
                    <a16:rowId xmlns:a16="http://schemas.microsoft.com/office/drawing/2014/main" val="10005"/>
                  </a:ext>
                </a:extLst>
              </a:tr>
              <a:tr h="385225">
                <a:tc>
                  <a:txBody>
                    <a:bodyPr/>
                    <a:lstStyle/>
                    <a:p>
                      <a:pPr marL="457200" lvl="0" indent="0" algn="l" rtl="0">
                        <a:spcBef>
                          <a:spcPts val="0"/>
                        </a:spcBef>
                        <a:spcAft>
                          <a:spcPts val="0"/>
                        </a:spcAft>
                        <a:buNone/>
                      </a:pPr>
                      <a:r>
                        <a:rPr lang="en"/>
                        <a:t>Militar</a:t>
                      </a:r>
                      <a:endParaRPr/>
                    </a:p>
                  </a:txBody>
                  <a:tcPr marL="91425" marR="91425" marT="91425" marB="91425"/>
                </a:tc>
                <a:extLst>
                  <a:ext uri="{0D108BD9-81ED-4DB2-BD59-A6C34878D82A}">
                    <a16:rowId xmlns:a16="http://schemas.microsoft.com/office/drawing/2014/main" val="10006"/>
                  </a:ext>
                </a:extLst>
              </a:tr>
              <a:tr h="0">
                <a:tc>
                  <a:txBody>
                    <a:bodyPr/>
                    <a:lstStyle/>
                    <a:p>
                      <a:pPr marL="0" lvl="0" indent="0" algn="l" rtl="0">
                        <a:spcBef>
                          <a:spcPts val="0"/>
                        </a:spcBef>
                        <a:spcAft>
                          <a:spcPts val="0"/>
                        </a:spcAft>
                        <a:buNone/>
                      </a:pPr>
                      <a:r>
                        <a:rPr lang="en" b="1"/>
                        <a:t>População não-alvo</a:t>
                      </a:r>
                      <a:endParaRPr b="1"/>
                    </a:p>
                  </a:txBody>
                  <a:tcPr marL="91425" marR="91425" marT="91425" marB="91425"/>
                </a:tc>
                <a:extLst>
                  <a:ext uri="{0D108BD9-81ED-4DB2-BD59-A6C34878D82A}">
                    <a16:rowId xmlns:a16="http://schemas.microsoft.com/office/drawing/2014/main" val="10007"/>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24"/>
        <p:cNvGrpSpPr/>
        <p:nvPr/>
      </p:nvGrpSpPr>
      <p:grpSpPr>
        <a:xfrm>
          <a:off x="0" y="0"/>
          <a:ext cx="0" cy="0"/>
          <a:chOff x="0" y="0"/>
          <a:chExt cx="0" cy="0"/>
        </a:xfrm>
      </p:grpSpPr>
      <p:sp>
        <p:nvSpPr>
          <p:cNvPr id="1325" name="Google Shape;1325;p187"/>
          <p:cNvSpPr txBox="1">
            <a:spLocks noGrp="1"/>
          </p:cNvSpPr>
          <p:nvPr>
            <p:ph type="sldNum" idx="12"/>
          </p:nvPr>
        </p:nvSpPr>
        <p:spPr>
          <a:xfrm>
            <a:off x="6858000" y="4767812"/>
            <a:ext cx="2133600" cy="1830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Clr>
                <a:srgbClr val="000000"/>
              </a:buClr>
              <a:buSzPts val="600"/>
              <a:buFont typeface="Arial"/>
              <a:buNone/>
            </a:pPr>
            <a:fld id="{00000000-1234-1234-1234-123412341234}" type="slidenum">
              <a:rPr lang="en"/>
              <a:t>26</a:t>
            </a:fld>
            <a:endParaRPr/>
          </a:p>
        </p:txBody>
      </p:sp>
      <p:sp>
        <p:nvSpPr>
          <p:cNvPr id="1326" name="Google Shape;1326;p187"/>
          <p:cNvSpPr txBox="1"/>
          <p:nvPr/>
        </p:nvSpPr>
        <p:spPr>
          <a:xfrm>
            <a:off x="114625" y="2845600"/>
            <a:ext cx="1891200" cy="338524"/>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b="1"/>
              <a:t>Meta/resultados MER</a:t>
            </a:r>
            <a:endParaRPr sz="1000" b="1"/>
          </a:p>
        </p:txBody>
      </p:sp>
      <p:sp>
        <p:nvSpPr>
          <p:cNvPr id="1327" name="Google Shape;1327;p187"/>
          <p:cNvSpPr/>
          <p:nvPr/>
        </p:nvSpPr>
        <p:spPr>
          <a:xfrm>
            <a:off x="1693275" y="2404375"/>
            <a:ext cx="2550300" cy="451200"/>
          </a:xfrm>
          <a:prstGeom prst="rect">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dirty="0"/>
              <a:t>C&amp;T não direccionado de 10 milhões de dólares</a:t>
            </a:r>
            <a:endParaRPr sz="1000" dirty="0"/>
          </a:p>
        </p:txBody>
      </p:sp>
      <p:sp>
        <p:nvSpPr>
          <p:cNvPr id="1328" name="Google Shape;1328;p187"/>
          <p:cNvSpPr/>
          <p:nvPr/>
        </p:nvSpPr>
        <p:spPr>
          <a:xfrm>
            <a:off x="488750" y="3247100"/>
            <a:ext cx="940200" cy="451200"/>
          </a:xfrm>
          <a:prstGeom prst="roundRect">
            <a:avLst>
              <a:gd name="adj" fmla="val 16667"/>
            </a:avLst>
          </a:prstGeom>
          <a:solidFill>
            <a:srgbClr val="0C507C"/>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000">
                <a:solidFill>
                  <a:srgbClr val="FFFFFF"/>
                </a:solidFill>
              </a:rPr>
              <a:t>200 HSHTX_CURR</a:t>
            </a:r>
            <a:endParaRPr sz="1000">
              <a:solidFill>
                <a:srgbClr val="FFFFFF"/>
              </a:solidFill>
            </a:endParaRPr>
          </a:p>
        </p:txBody>
      </p:sp>
      <p:sp>
        <p:nvSpPr>
          <p:cNvPr id="1329" name="Google Shape;1329;p187"/>
          <p:cNvSpPr/>
          <p:nvPr/>
        </p:nvSpPr>
        <p:spPr>
          <a:xfrm>
            <a:off x="1500050" y="3250013"/>
            <a:ext cx="1103400" cy="451200"/>
          </a:xfrm>
          <a:prstGeom prst="roundRect">
            <a:avLst>
              <a:gd name="adj" fmla="val 16667"/>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000"/>
              <a:t>200 AGYW TX_CURR</a:t>
            </a:r>
            <a:endParaRPr sz="1000"/>
          </a:p>
        </p:txBody>
      </p:sp>
      <p:sp>
        <p:nvSpPr>
          <p:cNvPr id="1330" name="Google Shape;1330;p187"/>
          <p:cNvSpPr/>
          <p:nvPr/>
        </p:nvSpPr>
        <p:spPr>
          <a:xfrm>
            <a:off x="2647825" y="3189654"/>
            <a:ext cx="1371600" cy="543900"/>
          </a:xfrm>
          <a:prstGeom prst="roundRect">
            <a:avLst>
              <a:gd name="adj" fmla="val 16667"/>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000" dirty="0"/>
              <a:t>300 mulheres não KP com idade &gt;24 TX_CURR</a:t>
            </a:r>
            <a:endParaRPr sz="1000" dirty="0"/>
          </a:p>
        </p:txBody>
      </p:sp>
      <p:sp>
        <p:nvSpPr>
          <p:cNvPr id="1331" name="Google Shape;1331;p187"/>
          <p:cNvSpPr/>
          <p:nvPr/>
        </p:nvSpPr>
        <p:spPr>
          <a:xfrm>
            <a:off x="570275" y="4207025"/>
            <a:ext cx="1011000" cy="451200"/>
          </a:xfrm>
          <a:prstGeom prst="rect">
            <a:avLst/>
          </a:prstGeom>
          <a:solidFill>
            <a:srgbClr val="0C507C"/>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000" dirty="0">
                <a:solidFill>
                  <a:srgbClr val="FFFFFF"/>
                </a:solidFill>
              </a:rPr>
              <a:t>$2 milhões de MSM</a:t>
            </a:r>
            <a:endParaRPr sz="1000" dirty="0">
              <a:solidFill>
                <a:srgbClr val="FFFFFF"/>
              </a:solidFill>
            </a:endParaRPr>
          </a:p>
        </p:txBody>
      </p:sp>
      <p:sp>
        <p:nvSpPr>
          <p:cNvPr id="1332" name="Google Shape;1332;p187"/>
          <p:cNvSpPr/>
          <p:nvPr/>
        </p:nvSpPr>
        <p:spPr>
          <a:xfrm>
            <a:off x="1681604" y="4204075"/>
            <a:ext cx="1180500" cy="451200"/>
          </a:xfrm>
          <a:prstGeom prst="rect">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000"/>
              <a:t>US$ 2 milhões AGYW</a:t>
            </a:r>
            <a:endParaRPr sz="1000"/>
          </a:p>
        </p:txBody>
      </p:sp>
      <p:cxnSp>
        <p:nvCxnSpPr>
          <p:cNvPr id="1333" name="Google Shape;1333;p187"/>
          <p:cNvCxnSpPr/>
          <p:nvPr/>
        </p:nvCxnSpPr>
        <p:spPr>
          <a:xfrm flipH="1">
            <a:off x="1196300" y="2870800"/>
            <a:ext cx="515700" cy="373800"/>
          </a:xfrm>
          <a:prstGeom prst="straightConnector1">
            <a:avLst/>
          </a:prstGeom>
          <a:noFill/>
          <a:ln w="9525" cap="flat" cmpd="sng">
            <a:solidFill>
              <a:srgbClr val="595959"/>
            </a:solidFill>
            <a:prstDash val="solid"/>
            <a:round/>
            <a:headEnd type="none" w="med" len="med"/>
            <a:tailEnd type="none" w="med" len="med"/>
          </a:ln>
        </p:spPr>
      </p:cxnSp>
      <p:sp>
        <p:nvSpPr>
          <p:cNvPr id="1334" name="Google Shape;1334;p187"/>
          <p:cNvSpPr/>
          <p:nvPr/>
        </p:nvSpPr>
        <p:spPr>
          <a:xfrm>
            <a:off x="4066575" y="4207025"/>
            <a:ext cx="1031700" cy="451200"/>
          </a:xfrm>
          <a:prstGeom prst="rect">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800" dirty="0"/>
              <a:t>3 milhões de dólares em homens adultos</a:t>
            </a:r>
            <a:endParaRPr sz="800" dirty="0"/>
          </a:p>
        </p:txBody>
      </p:sp>
      <p:sp>
        <p:nvSpPr>
          <p:cNvPr id="1335" name="Google Shape;1335;p187"/>
          <p:cNvSpPr txBox="1"/>
          <p:nvPr/>
        </p:nvSpPr>
        <p:spPr>
          <a:xfrm>
            <a:off x="114625" y="2075543"/>
            <a:ext cx="2063100" cy="338524"/>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b="1" dirty="0"/>
              <a:t>Beneficiário Alvo</a:t>
            </a:r>
            <a:endParaRPr sz="1000" b="1" dirty="0"/>
          </a:p>
        </p:txBody>
      </p:sp>
      <p:cxnSp>
        <p:nvCxnSpPr>
          <p:cNvPr id="1336" name="Google Shape;1336;p187"/>
          <p:cNvCxnSpPr>
            <a:endCxn id="1329" idx="0"/>
          </p:cNvCxnSpPr>
          <p:nvPr/>
        </p:nvCxnSpPr>
        <p:spPr>
          <a:xfrm flipH="1">
            <a:off x="2051750" y="2856113"/>
            <a:ext cx="13200" cy="393900"/>
          </a:xfrm>
          <a:prstGeom prst="straightConnector1">
            <a:avLst/>
          </a:prstGeom>
          <a:noFill/>
          <a:ln w="9525" cap="flat" cmpd="sng">
            <a:solidFill>
              <a:srgbClr val="595959"/>
            </a:solidFill>
            <a:prstDash val="solid"/>
            <a:round/>
            <a:headEnd type="none" w="med" len="med"/>
            <a:tailEnd type="none" w="med" len="med"/>
          </a:ln>
        </p:spPr>
      </p:cxnSp>
      <p:cxnSp>
        <p:nvCxnSpPr>
          <p:cNvPr id="1337" name="Google Shape;1337;p187"/>
          <p:cNvCxnSpPr>
            <a:endCxn id="1330" idx="0"/>
          </p:cNvCxnSpPr>
          <p:nvPr/>
        </p:nvCxnSpPr>
        <p:spPr>
          <a:xfrm>
            <a:off x="3329725" y="2790954"/>
            <a:ext cx="3900" cy="398700"/>
          </a:xfrm>
          <a:prstGeom prst="straightConnector1">
            <a:avLst/>
          </a:prstGeom>
          <a:noFill/>
          <a:ln w="9525" cap="flat" cmpd="sng">
            <a:solidFill>
              <a:srgbClr val="595959"/>
            </a:solidFill>
            <a:prstDash val="solid"/>
            <a:round/>
            <a:headEnd type="none" w="med" len="med"/>
            <a:tailEnd type="none" w="med" len="med"/>
          </a:ln>
        </p:spPr>
      </p:cxnSp>
      <p:cxnSp>
        <p:nvCxnSpPr>
          <p:cNvPr id="1338" name="Google Shape;1338;p187"/>
          <p:cNvCxnSpPr/>
          <p:nvPr/>
        </p:nvCxnSpPr>
        <p:spPr>
          <a:xfrm>
            <a:off x="2532967" y="3701850"/>
            <a:ext cx="21000" cy="501600"/>
          </a:xfrm>
          <a:prstGeom prst="straightConnector1">
            <a:avLst/>
          </a:prstGeom>
          <a:noFill/>
          <a:ln w="9525" cap="flat" cmpd="sng">
            <a:solidFill>
              <a:srgbClr val="595959"/>
            </a:solidFill>
            <a:prstDash val="solid"/>
            <a:round/>
            <a:headEnd type="none" w="med" len="med"/>
            <a:tailEnd type="none" w="med" len="med"/>
          </a:ln>
        </p:spPr>
      </p:cxnSp>
      <p:cxnSp>
        <p:nvCxnSpPr>
          <p:cNvPr id="1339" name="Google Shape;1339;p187"/>
          <p:cNvCxnSpPr>
            <a:endCxn id="1334" idx="0"/>
          </p:cNvCxnSpPr>
          <p:nvPr/>
        </p:nvCxnSpPr>
        <p:spPr>
          <a:xfrm>
            <a:off x="4573425" y="3715625"/>
            <a:ext cx="9000" cy="491400"/>
          </a:xfrm>
          <a:prstGeom prst="straightConnector1">
            <a:avLst/>
          </a:prstGeom>
          <a:noFill/>
          <a:ln w="9525" cap="flat" cmpd="sng">
            <a:solidFill>
              <a:srgbClr val="595959"/>
            </a:solidFill>
            <a:prstDash val="solid"/>
            <a:round/>
            <a:headEnd type="none" w="med" len="med"/>
            <a:tailEnd type="none" w="med" len="med"/>
          </a:ln>
        </p:spPr>
      </p:cxnSp>
      <p:cxnSp>
        <p:nvCxnSpPr>
          <p:cNvPr id="1340" name="Google Shape;1340;p187"/>
          <p:cNvCxnSpPr/>
          <p:nvPr/>
        </p:nvCxnSpPr>
        <p:spPr>
          <a:xfrm>
            <a:off x="1278425" y="3691250"/>
            <a:ext cx="0" cy="537300"/>
          </a:xfrm>
          <a:prstGeom prst="straightConnector1">
            <a:avLst/>
          </a:prstGeom>
          <a:noFill/>
          <a:ln w="9525" cap="flat" cmpd="sng">
            <a:solidFill>
              <a:srgbClr val="595959"/>
            </a:solidFill>
            <a:prstDash val="solid"/>
            <a:round/>
            <a:headEnd type="none" w="med" len="med"/>
            <a:tailEnd type="none" w="med" len="med"/>
          </a:ln>
        </p:spPr>
      </p:cxnSp>
      <p:sp>
        <p:nvSpPr>
          <p:cNvPr id="1341" name="Google Shape;1341;p187"/>
          <p:cNvSpPr txBox="1"/>
          <p:nvPr/>
        </p:nvSpPr>
        <p:spPr>
          <a:xfrm>
            <a:off x="114625" y="3828150"/>
            <a:ext cx="3712800" cy="49241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b="1"/>
              <a:t>Beneficiário alocado automaticamente no conjunto de dados</a:t>
            </a:r>
            <a:endParaRPr sz="1000" b="1"/>
          </a:p>
        </p:txBody>
      </p:sp>
      <p:sp>
        <p:nvSpPr>
          <p:cNvPr id="1342" name="Google Shape;1342;p187"/>
          <p:cNvSpPr/>
          <p:nvPr/>
        </p:nvSpPr>
        <p:spPr>
          <a:xfrm>
            <a:off x="5808075" y="2404375"/>
            <a:ext cx="2550300" cy="451200"/>
          </a:xfrm>
          <a:prstGeom prst="rect">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t>C&amp;T de populações-chave de 10 milhões de dólares</a:t>
            </a:r>
            <a:endParaRPr sz="1000"/>
          </a:p>
        </p:txBody>
      </p:sp>
      <p:sp>
        <p:nvSpPr>
          <p:cNvPr id="1343" name="Google Shape;1343;p187"/>
          <p:cNvSpPr/>
          <p:nvPr/>
        </p:nvSpPr>
        <p:spPr>
          <a:xfrm>
            <a:off x="5881700" y="3247100"/>
            <a:ext cx="1122900" cy="451200"/>
          </a:xfrm>
          <a:prstGeom prst="roundRect">
            <a:avLst>
              <a:gd name="adj" fmla="val 16667"/>
            </a:avLst>
          </a:prstGeom>
          <a:solidFill>
            <a:srgbClr val="0C507C"/>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000">
                <a:solidFill>
                  <a:srgbClr val="FFFFFF"/>
                </a:solidFill>
              </a:rPr>
              <a:t>700MSM TX_CURR</a:t>
            </a:r>
            <a:endParaRPr sz="1000">
              <a:solidFill>
                <a:srgbClr val="FFFFFF"/>
              </a:solidFill>
            </a:endParaRPr>
          </a:p>
        </p:txBody>
      </p:sp>
      <p:sp>
        <p:nvSpPr>
          <p:cNvPr id="1344" name="Google Shape;1344;p187"/>
          <p:cNvSpPr/>
          <p:nvPr/>
        </p:nvSpPr>
        <p:spPr>
          <a:xfrm>
            <a:off x="7347375" y="3247100"/>
            <a:ext cx="1122900" cy="451200"/>
          </a:xfrm>
          <a:prstGeom prst="roundRect">
            <a:avLst>
              <a:gd name="adj" fmla="val 16667"/>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000">
                <a:solidFill>
                  <a:srgbClr val="000000"/>
                </a:solidFill>
              </a:rPr>
              <a:t>300 FSW TX_CURR</a:t>
            </a:r>
            <a:endParaRPr sz="1000">
              <a:solidFill>
                <a:srgbClr val="000000"/>
              </a:solidFill>
            </a:endParaRPr>
          </a:p>
        </p:txBody>
      </p:sp>
      <p:sp>
        <p:nvSpPr>
          <p:cNvPr id="1345" name="Google Shape;1345;p187"/>
          <p:cNvSpPr/>
          <p:nvPr/>
        </p:nvSpPr>
        <p:spPr>
          <a:xfrm>
            <a:off x="5937650" y="4204075"/>
            <a:ext cx="1011000" cy="451200"/>
          </a:xfrm>
          <a:prstGeom prst="rect">
            <a:avLst/>
          </a:prstGeom>
          <a:solidFill>
            <a:srgbClr val="0C507C"/>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000" dirty="0">
                <a:solidFill>
                  <a:srgbClr val="FFFFFF"/>
                </a:solidFill>
              </a:rPr>
              <a:t>7 milhões de dólares em MSM</a:t>
            </a:r>
            <a:endParaRPr sz="1000" dirty="0">
              <a:solidFill>
                <a:srgbClr val="FFFFFF"/>
              </a:solidFill>
            </a:endParaRPr>
          </a:p>
        </p:txBody>
      </p:sp>
      <p:sp>
        <p:nvSpPr>
          <p:cNvPr id="1346" name="Google Shape;1346;p187"/>
          <p:cNvSpPr/>
          <p:nvPr/>
        </p:nvSpPr>
        <p:spPr>
          <a:xfrm>
            <a:off x="7403325" y="4207025"/>
            <a:ext cx="1011000" cy="451200"/>
          </a:xfrm>
          <a:prstGeom prst="rect">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000">
                <a:solidFill>
                  <a:srgbClr val="000000"/>
                </a:solidFill>
              </a:rPr>
              <a:t>3 milhões de dólares de FSW</a:t>
            </a:r>
            <a:endParaRPr sz="1000">
              <a:solidFill>
                <a:srgbClr val="000000"/>
              </a:solidFill>
            </a:endParaRPr>
          </a:p>
        </p:txBody>
      </p:sp>
      <p:cxnSp>
        <p:nvCxnSpPr>
          <p:cNvPr id="1347" name="Google Shape;1347;p187"/>
          <p:cNvCxnSpPr>
            <a:endCxn id="1343" idx="0"/>
          </p:cNvCxnSpPr>
          <p:nvPr/>
        </p:nvCxnSpPr>
        <p:spPr>
          <a:xfrm flipH="1">
            <a:off x="6443150" y="2867300"/>
            <a:ext cx="462600" cy="379800"/>
          </a:xfrm>
          <a:prstGeom prst="straightConnector1">
            <a:avLst/>
          </a:prstGeom>
          <a:noFill/>
          <a:ln w="9525" cap="flat" cmpd="sng">
            <a:solidFill>
              <a:srgbClr val="595959"/>
            </a:solidFill>
            <a:prstDash val="solid"/>
            <a:round/>
            <a:headEnd type="none" w="med" len="med"/>
            <a:tailEnd type="none" w="med" len="med"/>
          </a:ln>
        </p:spPr>
      </p:cxnSp>
      <p:cxnSp>
        <p:nvCxnSpPr>
          <p:cNvPr id="1348" name="Google Shape;1348;p187"/>
          <p:cNvCxnSpPr>
            <a:stCxn id="1343" idx="2"/>
            <a:endCxn id="1345" idx="0"/>
          </p:cNvCxnSpPr>
          <p:nvPr/>
        </p:nvCxnSpPr>
        <p:spPr>
          <a:xfrm>
            <a:off x="6443150" y="3698300"/>
            <a:ext cx="0" cy="505800"/>
          </a:xfrm>
          <a:prstGeom prst="straightConnector1">
            <a:avLst/>
          </a:prstGeom>
          <a:noFill/>
          <a:ln w="9525" cap="flat" cmpd="sng">
            <a:solidFill>
              <a:srgbClr val="595959"/>
            </a:solidFill>
            <a:prstDash val="solid"/>
            <a:round/>
            <a:headEnd type="none" w="med" len="med"/>
            <a:tailEnd type="none" w="med" len="med"/>
          </a:ln>
        </p:spPr>
      </p:cxnSp>
      <p:cxnSp>
        <p:nvCxnSpPr>
          <p:cNvPr id="1349" name="Google Shape;1349;p187"/>
          <p:cNvCxnSpPr>
            <a:stCxn id="1344" idx="2"/>
            <a:endCxn id="1346" idx="0"/>
          </p:cNvCxnSpPr>
          <p:nvPr/>
        </p:nvCxnSpPr>
        <p:spPr>
          <a:xfrm>
            <a:off x="7908825" y="3698300"/>
            <a:ext cx="0" cy="508800"/>
          </a:xfrm>
          <a:prstGeom prst="straightConnector1">
            <a:avLst/>
          </a:prstGeom>
          <a:noFill/>
          <a:ln w="9525" cap="flat" cmpd="sng">
            <a:solidFill>
              <a:srgbClr val="595959"/>
            </a:solidFill>
            <a:prstDash val="solid"/>
            <a:round/>
            <a:headEnd type="none" w="med" len="med"/>
            <a:tailEnd type="none" w="med" len="med"/>
          </a:ln>
        </p:spPr>
      </p:cxnSp>
      <p:cxnSp>
        <p:nvCxnSpPr>
          <p:cNvPr id="1350" name="Google Shape;1350;p187"/>
          <p:cNvCxnSpPr>
            <a:endCxn id="1344" idx="0"/>
          </p:cNvCxnSpPr>
          <p:nvPr/>
        </p:nvCxnSpPr>
        <p:spPr>
          <a:xfrm>
            <a:off x="7457325" y="2867300"/>
            <a:ext cx="451500" cy="379800"/>
          </a:xfrm>
          <a:prstGeom prst="straightConnector1">
            <a:avLst/>
          </a:prstGeom>
          <a:noFill/>
          <a:ln w="9525" cap="flat" cmpd="sng">
            <a:solidFill>
              <a:srgbClr val="595959"/>
            </a:solidFill>
            <a:prstDash val="solid"/>
            <a:round/>
            <a:headEnd type="none" w="med" len="med"/>
            <a:tailEnd type="none" w="med" len="med"/>
          </a:ln>
        </p:spPr>
      </p:cxnSp>
      <p:sp>
        <p:nvSpPr>
          <p:cNvPr id="1351" name="Google Shape;1351;p187"/>
          <p:cNvSpPr/>
          <p:nvPr/>
        </p:nvSpPr>
        <p:spPr>
          <a:xfrm>
            <a:off x="4063800" y="3211677"/>
            <a:ext cx="1180500" cy="543900"/>
          </a:xfrm>
          <a:prstGeom prst="roundRect">
            <a:avLst>
              <a:gd name="adj" fmla="val 16667"/>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000"/>
              <a:t>300 homens não KP, idade &gt;24 TX_CURR</a:t>
            </a:r>
            <a:endParaRPr sz="1000"/>
          </a:p>
        </p:txBody>
      </p:sp>
      <p:sp>
        <p:nvSpPr>
          <p:cNvPr id="1352" name="Google Shape;1352;p187"/>
          <p:cNvSpPr/>
          <p:nvPr/>
        </p:nvSpPr>
        <p:spPr>
          <a:xfrm>
            <a:off x="2988238" y="4207025"/>
            <a:ext cx="1011000" cy="451200"/>
          </a:xfrm>
          <a:prstGeom prst="rect">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800" dirty="0"/>
              <a:t>3 milhões de dólares para mulheres adultas</a:t>
            </a:r>
            <a:endParaRPr sz="800" dirty="0"/>
          </a:p>
        </p:txBody>
      </p:sp>
      <p:cxnSp>
        <p:nvCxnSpPr>
          <p:cNvPr id="1353" name="Google Shape;1353;p187"/>
          <p:cNvCxnSpPr>
            <a:endCxn id="1352" idx="0"/>
          </p:cNvCxnSpPr>
          <p:nvPr/>
        </p:nvCxnSpPr>
        <p:spPr>
          <a:xfrm>
            <a:off x="3486538" y="3708125"/>
            <a:ext cx="7200" cy="498900"/>
          </a:xfrm>
          <a:prstGeom prst="straightConnector1">
            <a:avLst/>
          </a:prstGeom>
          <a:noFill/>
          <a:ln w="9525" cap="flat" cmpd="sng">
            <a:solidFill>
              <a:srgbClr val="595959"/>
            </a:solidFill>
            <a:prstDash val="solid"/>
            <a:round/>
            <a:headEnd type="none" w="med" len="med"/>
            <a:tailEnd type="none" w="med" len="med"/>
          </a:ln>
        </p:spPr>
      </p:cxnSp>
      <p:cxnSp>
        <p:nvCxnSpPr>
          <p:cNvPr id="1354" name="Google Shape;1354;p187"/>
          <p:cNvCxnSpPr>
            <a:endCxn id="1351" idx="0"/>
          </p:cNvCxnSpPr>
          <p:nvPr/>
        </p:nvCxnSpPr>
        <p:spPr>
          <a:xfrm>
            <a:off x="4261350" y="2827977"/>
            <a:ext cx="392700" cy="383700"/>
          </a:xfrm>
          <a:prstGeom prst="straightConnector1">
            <a:avLst/>
          </a:prstGeom>
          <a:noFill/>
          <a:ln w="9525" cap="flat" cmpd="sng">
            <a:solidFill>
              <a:srgbClr val="595959"/>
            </a:solidFill>
            <a:prstDash val="solid"/>
            <a:round/>
            <a:headEnd type="none" w="med" len="med"/>
            <a:tailEnd type="none" w="med" len="med"/>
          </a:ln>
        </p:spPr>
      </p:cxnSp>
      <p:sp>
        <p:nvSpPr>
          <p:cNvPr id="1355" name="Google Shape;1355;p187"/>
          <p:cNvSpPr txBox="1"/>
          <p:nvPr/>
        </p:nvSpPr>
        <p:spPr>
          <a:xfrm>
            <a:off x="794750" y="1224425"/>
            <a:ext cx="4240200" cy="109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dirty="0">
                <a:solidFill>
                  <a:srgbClr val="6C6463"/>
                </a:solidFill>
                <a:latin typeface="Gill Sans"/>
                <a:ea typeface="Gill Sans"/>
                <a:cs typeface="Gill Sans"/>
                <a:sym typeface="Gill Sans"/>
              </a:rPr>
              <a:t>Exemplo</a:t>
            </a:r>
            <a:r>
              <a:rPr lang="en" sz="1500" dirty="0">
                <a:solidFill>
                  <a:srgbClr val="6C6463"/>
                </a:solidFill>
                <a:latin typeface="Gill Sans"/>
                <a:ea typeface="Gill Sans"/>
                <a:cs typeface="Gill Sans"/>
                <a:sym typeface="Gill Sans"/>
              </a:rPr>
              <a:t>: Um programa de cuidados e tratamento para a população em geral, não direcionado no seu design, serve tanto os PC como os não-KP</a:t>
            </a:r>
            <a:endParaRPr sz="1500" dirty="0">
              <a:solidFill>
                <a:srgbClr val="6C6463"/>
              </a:solidFill>
              <a:latin typeface="Gill Sans"/>
              <a:ea typeface="Gill Sans"/>
              <a:cs typeface="Gill Sans"/>
              <a:sym typeface="Gill Sans"/>
            </a:endParaRPr>
          </a:p>
        </p:txBody>
      </p:sp>
      <p:sp>
        <p:nvSpPr>
          <p:cNvPr id="1356" name="Google Shape;1356;p187"/>
          <p:cNvSpPr txBox="1"/>
          <p:nvPr/>
        </p:nvSpPr>
        <p:spPr>
          <a:xfrm>
            <a:off x="5431200" y="1255947"/>
            <a:ext cx="3712800" cy="1219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dirty="0">
                <a:solidFill>
                  <a:srgbClr val="6C6463"/>
                </a:solidFill>
                <a:latin typeface="Gill Sans"/>
                <a:ea typeface="Gill Sans"/>
                <a:cs typeface="Gill Sans"/>
                <a:sym typeface="Gill Sans"/>
              </a:rPr>
              <a:t>Exemplo</a:t>
            </a:r>
            <a:r>
              <a:rPr lang="en" sz="1500" dirty="0">
                <a:solidFill>
                  <a:srgbClr val="6C6463"/>
                </a:solidFill>
                <a:latin typeface="Gill Sans"/>
                <a:ea typeface="Gill Sans"/>
                <a:cs typeface="Gill Sans"/>
                <a:sym typeface="Gill Sans"/>
              </a:rPr>
              <a:t>: Um programa de cuidados e tratamento personalizado, concebido para atingir populações-chave, servers HSH e MTS</a:t>
            </a:r>
            <a:endParaRPr sz="1500" dirty="0">
              <a:solidFill>
                <a:srgbClr val="6C6463"/>
              </a:solidFill>
              <a:latin typeface="Gill Sans"/>
              <a:ea typeface="Gill Sans"/>
              <a:cs typeface="Gill Sans"/>
              <a:sym typeface="Gill Sans"/>
            </a:endParaRPr>
          </a:p>
        </p:txBody>
      </p:sp>
      <p:sp>
        <p:nvSpPr>
          <p:cNvPr id="1357" name="Google Shape;1357;p187"/>
          <p:cNvSpPr txBox="1"/>
          <p:nvPr/>
        </p:nvSpPr>
        <p:spPr>
          <a:xfrm>
            <a:off x="687225" y="823184"/>
            <a:ext cx="7772400" cy="458100"/>
          </a:xfrm>
          <a:prstGeom prst="rect">
            <a:avLst/>
          </a:prstGeom>
          <a:noFill/>
          <a:ln>
            <a:noFill/>
          </a:ln>
        </p:spPr>
        <p:txBody>
          <a:bodyPr spcFirstLastPara="1" wrap="square" lIns="91175" tIns="91175" rIns="91175" bIns="91175" anchor="b" anchorCtr="0">
            <a:noAutofit/>
          </a:bodyPr>
          <a:lstStyle/>
          <a:p>
            <a:pPr marL="0" lvl="0" indent="0" algn="l" rtl="0">
              <a:spcBef>
                <a:spcPts val="0"/>
              </a:spcBef>
              <a:spcAft>
                <a:spcPts val="0"/>
              </a:spcAft>
              <a:buNone/>
            </a:pPr>
            <a:r>
              <a:rPr lang="en" sz="2300" b="1" dirty="0">
                <a:solidFill>
                  <a:srgbClr val="C00000"/>
                </a:solidFill>
                <a:latin typeface="Source Sans Pro"/>
                <a:ea typeface="Source Sans Pro"/>
                <a:cs typeface="Source Sans Pro"/>
                <a:sym typeface="Source Sans Pro"/>
              </a:rPr>
              <a:t>O que existe de novo: </a:t>
            </a:r>
            <a:r>
              <a:rPr lang="en" sz="2300" b="1" dirty="0">
                <a:solidFill>
                  <a:srgbClr val="002F6C"/>
                </a:solidFill>
                <a:latin typeface="Source Sans Pro"/>
                <a:ea typeface="Source Sans Pro"/>
                <a:cs typeface="Source Sans Pro"/>
                <a:sym typeface="Source Sans Pro"/>
              </a:rPr>
              <a:t>Beneficiário alocado aplicado posteriormente, mediante processamento de dados, com base nos resultados do MER!</a:t>
            </a:r>
            <a:endParaRPr sz="2300" b="1" dirty="0">
              <a:solidFill>
                <a:srgbClr val="002F6C"/>
              </a:solidFill>
              <a:latin typeface="Source Sans Pro"/>
              <a:ea typeface="Source Sans Pro"/>
              <a:cs typeface="Source Sans Pro"/>
              <a:sym typeface="Source Sans Pro"/>
            </a:endParaRPr>
          </a:p>
        </p:txBody>
      </p:sp>
      <p:sp>
        <p:nvSpPr>
          <p:cNvPr id="3" name="TextBox 2">
            <a:extLst>
              <a:ext uri="{FF2B5EF4-FFF2-40B4-BE49-F238E27FC236}">
                <a16:creationId xmlns:a16="http://schemas.microsoft.com/office/drawing/2014/main" id="{850A8241-B51C-C118-0FF6-CBD3EB3B7346}"/>
              </a:ext>
            </a:extLst>
          </p:cNvPr>
          <p:cNvSpPr txBox="1"/>
          <p:nvPr/>
        </p:nvSpPr>
        <p:spPr>
          <a:xfrm>
            <a:off x="81024" y="4756004"/>
            <a:ext cx="9053976" cy="830997"/>
          </a:xfrm>
          <a:prstGeom prst="rect">
            <a:avLst/>
          </a:prstGeom>
          <a:noFill/>
        </p:spPr>
        <p:txBody>
          <a:bodyPr wrap="square">
            <a:spAutoFit/>
          </a:bodyPr>
          <a:lstStyle/>
          <a:p>
            <a:pPr algn="l" rtl="0">
              <a:spcBef>
                <a:spcPts val="0"/>
              </a:spcBef>
              <a:spcAft>
                <a:spcPts val="0"/>
              </a:spcAft>
            </a:pPr>
            <a:r>
              <a:rPr lang="en-US" sz="1200" b="1" i="0" u="none" strike="noStrike" dirty="0">
                <a:solidFill>
                  <a:srgbClr val="C00000"/>
                </a:solidFill>
                <a:effectLst/>
                <a:latin typeface="Source Sans Pro"/>
              </a:rPr>
              <a:t>200 HSH TX_CURR = 20% dos resultados do MER, pelo que 20% de 10 milhões de dólares são 2 milhões de dólares alocados ao beneficiário HSH. </a:t>
            </a:r>
            <a:r>
              <a:rPr lang="en-US" sz="1200" b="1" i="0" u="none" strike="noStrike" dirty="0">
                <a:solidFill>
                  <a:srgbClr val="0097A7"/>
                </a:solidFill>
                <a:effectLst/>
                <a:latin typeface="Source Sans Pro"/>
              </a:rPr>
              <a:t>Leia </a:t>
            </a:r>
            <a:r>
              <a:rPr lang="en-US" sz="1200" b="1" i="0" u="none" strike="noStrike" dirty="0" err="1">
                <a:solidFill>
                  <a:srgbClr val="0097A7"/>
                </a:solidFill>
                <a:effectLst/>
                <a:latin typeface="Source Sans Pro"/>
              </a:rPr>
              <a:t>mais</a:t>
            </a:r>
            <a:r>
              <a:rPr lang="en-US" sz="1200" b="1" i="0" u="none" strike="noStrike" dirty="0">
                <a:solidFill>
                  <a:srgbClr val="0097A7"/>
                </a:solidFill>
                <a:effectLst/>
                <a:latin typeface="Source Sans Pro"/>
              </a:rPr>
              <a:t> </a:t>
            </a:r>
            <a:r>
              <a:rPr lang="en-US" sz="1200" b="1" i="0" u="sng" strike="noStrike" dirty="0" err="1">
                <a:solidFill>
                  <a:srgbClr val="0097A7"/>
                </a:solidFill>
                <a:effectLst/>
                <a:latin typeface="Source Sans Pro"/>
                <a:hlinkClick r:id="rId3"/>
              </a:rPr>
              <a:t>aqui</a:t>
            </a:r>
            <a:r>
              <a:rPr lang="en-US" sz="1200" b="1" i="0" u="none" strike="noStrike" dirty="0">
                <a:solidFill>
                  <a:srgbClr val="0097A7"/>
                </a:solidFill>
                <a:effectLst/>
                <a:latin typeface="Source Sans Pro"/>
              </a:rPr>
              <a:t>!</a:t>
            </a:r>
            <a:endParaRPr lang="en-US" sz="1200" b="0" dirty="0">
              <a:effectLst/>
            </a:endParaRPr>
          </a:p>
          <a:p>
            <a:pPr algn="l" rtl="0"/>
            <a:br>
              <a:rPr lang="en-US" sz="1200" dirty="0"/>
            </a:br>
            <a:endParaRPr lang="en-US" sz="12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361"/>
        <p:cNvGrpSpPr/>
        <p:nvPr/>
      </p:nvGrpSpPr>
      <p:grpSpPr>
        <a:xfrm>
          <a:off x="0" y="0"/>
          <a:ext cx="0" cy="0"/>
          <a:chOff x="0" y="0"/>
          <a:chExt cx="0" cy="0"/>
        </a:xfrm>
      </p:grpSpPr>
      <p:sp>
        <p:nvSpPr>
          <p:cNvPr id="1362" name="Google Shape;1362;p188"/>
          <p:cNvSpPr txBox="1"/>
          <p:nvPr/>
        </p:nvSpPr>
        <p:spPr>
          <a:xfrm>
            <a:off x="6782150" y="1380050"/>
            <a:ext cx="2293800" cy="3217774"/>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0"/>
              </a:spcAft>
              <a:buNone/>
            </a:pPr>
            <a:r>
              <a:rPr lang="en" sz="1600" dirty="0">
                <a:solidFill>
                  <a:srgbClr val="030C13"/>
                </a:solidFill>
                <a:latin typeface="Calibri"/>
                <a:ea typeface="Calibri"/>
                <a:cs typeface="Calibri"/>
                <a:sym typeface="Calibri"/>
              </a:rPr>
              <a:t>Os parceiros terão de garantir que clicaram com sucesso</a:t>
            </a:r>
            <a:r>
              <a:rPr lang="en" sz="1600" b="1" dirty="0">
                <a:solidFill>
                  <a:srgbClr val="030C13"/>
                </a:solidFill>
                <a:latin typeface="Calibri"/>
                <a:ea typeface="Calibri"/>
                <a:cs typeface="Calibri"/>
                <a:sym typeface="Calibri"/>
              </a:rPr>
              <a:t>"Mecanismo de envio" na aplicação de aprovação de dados</a:t>
            </a:r>
            <a:r>
              <a:rPr lang="en" sz="1600" dirty="0">
                <a:solidFill>
                  <a:srgbClr val="030C13"/>
                </a:solidFill>
                <a:latin typeface="Calibri"/>
                <a:ea typeface="Calibri"/>
                <a:cs typeface="Calibri"/>
                <a:sym typeface="Calibri"/>
              </a:rPr>
              <a:t>.</a:t>
            </a:r>
            <a:endParaRPr sz="1600" dirty="0">
              <a:solidFill>
                <a:srgbClr val="030C13"/>
              </a:solidFill>
              <a:latin typeface="Calibri"/>
              <a:ea typeface="Calibri"/>
              <a:cs typeface="Calibri"/>
              <a:sym typeface="Calibri"/>
            </a:endParaRPr>
          </a:p>
          <a:p>
            <a:pPr marL="0" lvl="0" indent="0" algn="l" rtl="0">
              <a:lnSpc>
                <a:spcPct val="115000"/>
              </a:lnSpc>
              <a:spcBef>
                <a:spcPts val="600"/>
              </a:spcBef>
              <a:spcAft>
                <a:spcPts val="0"/>
              </a:spcAft>
              <a:buNone/>
            </a:pPr>
            <a:endParaRPr sz="1000" dirty="0">
              <a:solidFill>
                <a:srgbClr val="030C13"/>
              </a:solidFill>
              <a:latin typeface="Calibri"/>
              <a:ea typeface="Calibri"/>
              <a:cs typeface="Calibri"/>
              <a:sym typeface="Calibri"/>
            </a:endParaRPr>
          </a:p>
          <a:p>
            <a:pPr marL="0" lvl="0" indent="0" algn="l" rtl="0">
              <a:lnSpc>
                <a:spcPct val="115000"/>
              </a:lnSpc>
              <a:spcBef>
                <a:spcPts val="600"/>
              </a:spcBef>
              <a:spcAft>
                <a:spcPts val="600"/>
              </a:spcAft>
              <a:buNone/>
            </a:pPr>
            <a:r>
              <a:rPr lang="en" sz="1600" u="sng" dirty="0">
                <a:solidFill>
                  <a:srgbClr val="030C13"/>
                </a:solidFill>
                <a:latin typeface="Calibri"/>
                <a:ea typeface="Calibri"/>
                <a:cs typeface="Calibri"/>
                <a:sym typeface="Calibri"/>
              </a:rPr>
              <a:t>Caso contrário, as despesas do parceiro </a:t>
            </a:r>
            <a:r>
              <a:rPr lang="en" sz="1600" b="1" u="sng" dirty="0">
                <a:solidFill>
                  <a:srgbClr val="030C13"/>
                </a:solidFill>
                <a:latin typeface="Calibri"/>
                <a:ea typeface="Calibri"/>
                <a:cs typeface="Calibri"/>
                <a:sym typeface="Calibri"/>
              </a:rPr>
              <a:t>não </a:t>
            </a:r>
            <a:r>
              <a:rPr lang="en" sz="1600" u="sng" dirty="0">
                <a:solidFill>
                  <a:srgbClr val="030C13"/>
                </a:solidFill>
                <a:latin typeface="Calibri"/>
                <a:ea typeface="Calibri"/>
                <a:cs typeface="Calibri"/>
                <a:sym typeface="Calibri"/>
              </a:rPr>
              <a:t>serão reportadas com sucesso ao PEPFAR.</a:t>
            </a:r>
            <a:endParaRPr sz="1600" u="sng" dirty="0">
              <a:solidFill>
                <a:srgbClr val="030C13"/>
              </a:solidFill>
              <a:latin typeface="Calibri"/>
              <a:ea typeface="Calibri"/>
              <a:cs typeface="Calibri"/>
              <a:sym typeface="Calibri"/>
            </a:endParaRPr>
          </a:p>
        </p:txBody>
      </p:sp>
      <p:sp>
        <p:nvSpPr>
          <p:cNvPr id="1363" name="Google Shape;1363;p188"/>
          <p:cNvSpPr txBox="1">
            <a:spLocks noGrp="1"/>
          </p:cNvSpPr>
          <p:nvPr>
            <p:ph type="sldNum" idx="12"/>
          </p:nvPr>
        </p:nvSpPr>
        <p:spPr>
          <a:xfrm>
            <a:off x="6858000" y="4806072"/>
            <a:ext cx="2133600" cy="184800"/>
          </a:xfrm>
          <a:prstGeom prst="rect">
            <a:avLst/>
          </a:prstGeom>
        </p:spPr>
        <p:txBody>
          <a:bodyPr spcFirstLastPara="1" wrap="square" lIns="91175" tIns="45575" rIns="91175" bIns="4557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27</a:t>
            </a:fld>
            <a:endParaRPr/>
          </a:p>
        </p:txBody>
      </p:sp>
      <p:sp>
        <p:nvSpPr>
          <p:cNvPr id="1364" name="Google Shape;1364;p188"/>
          <p:cNvSpPr txBox="1">
            <a:spLocks noGrp="1"/>
          </p:cNvSpPr>
          <p:nvPr>
            <p:ph type="title"/>
          </p:nvPr>
        </p:nvSpPr>
        <p:spPr>
          <a:xfrm>
            <a:off x="686104" y="677485"/>
            <a:ext cx="7772400" cy="458100"/>
          </a:xfrm>
          <a:prstGeom prst="rect">
            <a:avLst/>
          </a:prstGeom>
        </p:spPr>
        <p:txBody>
          <a:bodyPr spcFirstLastPara="1" wrap="square" lIns="91175" tIns="91175" rIns="91175" bIns="91175" anchor="b" anchorCtr="0">
            <a:noAutofit/>
          </a:bodyPr>
          <a:lstStyle/>
          <a:p>
            <a:pPr marL="0" lvl="0" indent="0" algn="l" rtl="0">
              <a:spcBef>
                <a:spcPts val="0"/>
              </a:spcBef>
              <a:spcAft>
                <a:spcPts val="0"/>
              </a:spcAft>
              <a:buNone/>
            </a:pPr>
            <a:r>
              <a:rPr lang="en" dirty="0">
                <a:solidFill>
                  <a:schemeClr val="lt2"/>
                </a:solidFill>
              </a:rPr>
              <a:t>O que existe de novo: </a:t>
            </a:r>
            <a:r>
              <a:rPr lang="en" dirty="0"/>
              <a:t>Guardar! Validar! Enviar!</a:t>
            </a:r>
            <a:endParaRPr dirty="0"/>
          </a:p>
        </p:txBody>
      </p:sp>
      <p:sp>
        <p:nvSpPr>
          <p:cNvPr id="1365" name="Google Shape;1365;p188"/>
          <p:cNvSpPr txBox="1"/>
          <p:nvPr/>
        </p:nvSpPr>
        <p:spPr>
          <a:xfrm>
            <a:off x="0" y="0"/>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 </a:t>
            </a:r>
            <a:endParaRPr/>
          </a:p>
        </p:txBody>
      </p:sp>
      <p:sp>
        <p:nvSpPr>
          <p:cNvPr id="1367" name="Google Shape;1367;p188"/>
          <p:cNvSpPr/>
          <p:nvPr/>
        </p:nvSpPr>
        <p:spPr>
          <a:xfrm>
            <a:off x="587479" y="1182800"/>
            <a:ext cx="394500" cy="394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lt1"/>
                </a:solidFill>
                <a:latin typeface="Source Sans Pro"/>
                <a:ea typeface="Source Sans Pro"/>
                <a:cs typeface="Source Sans Pro"/>
                <a:sym typeface="Source Sans Pro"/>
              </a:rPr>
              <a:t>1</a:t>
            </a:r>
            <a:endParaRPr b="1">
              <a:solidFill>
                <a:schemeClr val="lt1"/>
              </a:solidFill>
              <a:latin typeface="Source Sans Pro"/>
              <a:ea typeface="Source Sans Pro"/>
              <a:cs typeface="Source Sans Pro"/>
              <a:sym typeface="Source Sans Pro"/>
            </a:endParaRPr>
          </a:p>
        </p:txBody>
      </p:sp>
      <p:sp>
        <p:nvSpPr>
          <p:cNvPr id="1368" name="Google Shape;1368;p188"/>
          <p:cNvSpPr/>
          <p:nvPr/>
        </p:nvSpPr>
        <p:spPr>
          <a:xfrm>
            <a:off x="538167" y="2345400"/>
            <a:ext cx="394500" cy="394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lt1"/>
                </a:solidFill>
                <a:latin typeface="Source Sans Pro"/>
                <a:ea typeface="Source Sans Pro"/>
                <a:cs typeface="Source Sans Pro"/>
                <a:sym typeface="Source Sans Pro"/>
              </a:rPr>
              <a:t>2</a:t>
            </a:r>
            <a:endParaRPr b="1">
              <a:solidFill>
                <a:schemeClr val="lt1"/>
              </a:solidFill>
              <a:latin typeface="Source Sans Pro"/>
              <a:ea typeface="Source Sans Pro"/>
              <a:cs typeface="Source Sans Pro"/>
              <a:sym typeface="Source Sans Pro"/>
            </a:endParaRPr>
          </a:p>
        </p:txBody>
      </p:sp>
      <p:sp>
        <p:nvSpPr>
          <p:cNvPr id="1369" name="Google Shape;1369;p188"/>
          <p:cNvSpPr/>
          <p:nvPr/>
        </p:nvSpPr>
        <p:spPr>
          <a:xfrm>
            <a:off x="540698" y="3522500"/>
            <a:ext cx="394500" cy="394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lt1"/>
                </a:solidFill>
                <a:latin typeface="Source Sans Pro"/>
                <a:ea typeface="Source Sans Pro"/>
                <a:cs typeface="Source Sans Pro"/>
                <a:sym typeface="Source Sans Pro"/>
              </a:rPr>
              <a:t>3</a:t>
            </a:r>
            <a:endParaRPr b="1">
              <a:solidFill>
                <a:schemeClr val="lt1"/>
              </a:solidFill>
              <a:latin typeface="Source Sans Pro"/>
              <a:ea typeface="Source Sans Pro"/>
              <a:cs typeface="Source Sans Pro"/>
              <a:sym typeface="Source Sans Pro"/>
            </a:endParaRPr>
          </a:p>
        </p:txBody>
      </p:sp>
      <p:pic>
        <p:nvPicPr>
          <p:cNvPr id="3" name="Imagem 2" descr="Interface gráfica do usuário, Aplicativo&#10;&#10;Descrição gerada automaticamente">
            <a:extLst>
              <a:ext uri="{FF2B5EF4-FFF2-40B4-BE49-F238E27FC236}">
                <a16:creationId xmlns:a16="http://schemas.microsoft.com/office/drawing/2014/main" id="{1C539477-2701-B7AB-20F9-D235E20D50BA}"/>
              </a:ext>
            </a:extLst>
          </p:cNvPr>
          <p:cNvPicPr>
            <a:picLocks noChangeAspect="1"/>
          </p:cNvPicPr>
          <p:nvPr/>
        </p:nvPicPr>
        <p:blipFill>
          <a:blip r:embed="rId3"/>
          <a:stretch>
            <a:fillRect/>
          </a:stretch>
        </p:blipFill>
        <p:spPr>
          <a:xfrm>
            <a:off x="883354" y="1296443"/>
            <a:ext cx="5705242" cy="3565072"/>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373"/>
        <p:cNvGrpSpPr/>
        <p:nvPr/>
      </p:nvGrpSpPr>
      <p:grpSpPr>
        <a:xfrm>
          <a:off x="0" y="0"/>
          <a:ext cx="0" cy="0"/>
          <a:chOff x="0" y="0"/>
          <a:chExt cx="0" cy="0"/>
        </a:xfrm>
      </p:grpSpPr>
      <p:sp>
        <p:nvSpPr>
          <p:cNvPr id="1374" name="Google Shape;1374;p189"/>
          <p:cNvSpPr txBox="1">
            <a:spLocks noGrp="1"/>
          </p:cNvSpPr>
          <p:nvPr>
            <p:ph type="sldNum" idx="12"/>
          </p:nvPr>
        </p:nvSpPr>
        <p:spPr>
          <a:xfrm>
            <a:off x="6858000" y="4806072"/>
            <a:ext cx="2133600" cy="184800"/>
          </a:xfrm>
          <a:prstGeom prst="rect">
            <a:avLst/>
          </a:prstGeom>
        </p:spPr>
        <p:txBody>
          <a:bodyPr spcFirstLastPara="1" wrap="square" lIns="91175" tIns="45575" rIns="91175" bIns="4557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28</a:t>
            </a:fld>
            <a:endParaRPr/>
          </a:p>
        </p:txBody>
      </p:sp>
      <p:sp>
        <p:nvSpPr>
          <p:cNvPr id="1375" name="Google Shape;1375;p189"/>
          <p:cNvSpPr txBox="1">
            <a:spLocks noGrp="1"/>
          </p:cNvSpPr>
          <p:nvPr>
            <p:ph type="title"/>
          </p:nvPr>
        </p:nvSpPr>
        <p:spPr>
          <a:xfrm>
            <a:off x="686104" y="677485"/>
            <a:ext cx="7772400" cy="458100"/>
          </a:xfrm>
          <a:prstGeom prst="rect">
            <a:avLst/>
          </a:prstGeom>
        </p:spPr>
        <p:txBody>
          <a:bodyPr spcFirstLastPara="1" wrap="square" lIns="91175" tIns="91175" rIns="91175" bIns="91175" anchor="b" anchorCtr="0">
            <a:noAutofit/>
          </a:bodyPr>
          <a:lstStyle/>
          <a:p>
            <a:pPr marL="0" lvl="0" indent="0" algn="l" rtl="0">
              <a:spcBef>
                <a:spcPts val="0"/>
              </a:spcBef>
              <a:spcAft>
                <a:spcPts val="0"/>
              </a:spcAft>
              <a:buNone/>
            </a:pPr>
            <a:r>
              <a:rPr lang="en" dirty="0">
                <a:solidFill>
                  <a:schemeClr val="lt2"/>
                </a:solidFill>
              </a:rPr>
              <a:t>O que existe de novo: </a:t>
            </a:r>
            <a:r>
              <a:rPr lang="en" dirty="0"/>
              <a:t>Exportar despesas via Genie!</a:t>
            </a:r>
            <a:endParaRPr dirty="0"/>
          </a:p>
        </p:txBody>
      </p:sp>
      <p:sp>
        <p:nvSpPr>
          <p:cNvPr id="1376" name="Google Shape;1376;p189"/>
          <p:cNvSpPr txBox="1">
            <a:spLocks noGrp="1"/>
          </p:cNvSpPr>
          <p:nvPr>
            <p:ph type="body" idx="1"/>
          </p:nvPr>
        </p:nvSpPr>
        <p:spPr>
          <a:xfrm>
            <a:off x="685800" y="1101955"/>
            <a:ext cx="7830300" cy="3727200"/>
          </a:xfrm>
          <a:prstGeom prst="rect">
            <a:avLst/>
          </a:prstGeom>
        </p:spPr>
        <p:txBody>
          <a:bodyPr spcFirstLastPara="1" wrap="square" lIns="91175" tIns="91175" rIns="91175" bIns="91175" anchor="t" anchorCtr="0">
            <a:noAutofit/>
          </a:bodyPr>
          <a:lstStyle/>
          <a:p>
            <a:pPr marL="0" lvl="0" indent="0" algn="l" rtl="0">
              <a:spcBef>
                <a:spcPts val="0"/>
              </a:spcBef>
              <a:spcAft>
                <a:spcPts val="0"/>
              </a:spcAft>
              <a:buNone/>
            </a:pPr>
            <a:r>
              <a:rPr lang="en" sz="2300" dirty="0"/>
              <a:t>As novas missões e parceiros deste ano podem BAIXAR um</a:t>
            </a:r>
            <a:r>
              <a:rPr lang="en" sz="2300" i="1" dirty="0"/>
              <a:t>conjunto de dados estruturado</a:t>
            </a:r>
            <a:r>
              <a:rPr lang="en" sz="2300" dirty="0"/>
              <a:t>dos seus dados utilizando o DATIM Genie!</a:t>
            </a:r>
            <a:endParaRPr sz="2300" dirty="0"/>
          </a:p>
          <a:p>
            <a:pPr marL="0" lvl="0" indent="0" algn="l" rtl="0">
              <a:spcBef>
                <a:spcPts val="800"/>
              </a:spcBef>
              <a:spcAft>
                <a:spcPts val="0"/>
              </a:spcAft>
              <a:buNone/>
            </a:pPr>
            <a:endParaRPr sz="2300" dirty="0"/>
          </a:p>
          <a:p>
            <a:pPr marL="0" lvl="0" indent="0" algn="l" rtl="0">
              <a:spcBef>
                <a:spcPts val="800"/>
              </a:spcBef>
              <a:spcAft>
                <a:spcPts val="0"/>
              </a:spcAft>
              <a:buNone/>
            </a:pPr>
            <a:endParaRPr sz="2300" dirty="0"/>
          </a:p>
          <a:p>
            <a:pPr marL="0" lvl="0" indent="0" algn="l" rtl="0">
              <a:spcBef>
                <a:spcPts val="800"/>
              </a:spcBef>
              <a:spcAft>
                <a:spcPts val="0"/>
              </a:spcAft>
              <a:buNone/>
            </a:pPr>
            <a:endParaRPr sz="2300" dirty="0"/>
          </a:p>
          <a:p>
            <a:pPr marL="0" lvl="0" indent="0" algn="l" rtl="0">
              <a:spcBef>
                <a:spcPts val="800"/>
              </a:spcBef>
              <a:spcAft>
                <a:spcPts val="0"/>
              </a:spcAft>
              <a:buNone/>
            </a:pPr>
            <a:endParaRPr sz="2300" dirty="0"/>
          </a:p>
          <a:p>
            <a:pPr marL="0" lvl="0" indent="0" algn="l" rtl="0">
              <a:spcBef>
                <a:spcPts val="800"/>
              </a:spcBef>
              <a:spcAft>
                <a:spcPts val="0"/>
              </a:spcAft>
              <a:buNone/>
            </a:pPr>
            <a:endParaRPr sz="2300" dirty="0"/>
          </a:p>
          <a:p>
            <a:pPr marL="0" lvl="0" indent="0" algn="l" rtl="0">
              <a:spcBef>
                <a:spcPts val="800"/>
              </a:spcBef>
              <a:spcAft>
                <a:spcPts val="800"/>
              </a:spcAft>
              <a:buNone/>
            </a:pPr>
            <a:r>
              <a:rPr lang="en" sz="1300" i="1" dirty="0">
                <a:solidFill>
                  <a:srgbClr val="030C13"/>
                </a:solidFill>
                <a:latin typeface="Calibri"/>
                <a:ea typeface="Calibri"/>
                <a:cs typeface="Calibri"/>
                <a:sym typeface="Calibri"/>
              </a:rPr>
              <a:t>Tal como nos anos anteriores, dentro da aplicação ERB Processor, cada parceiro dentro de um motor terá também um botão "Exportar" que produzirá uma exportação em Excel que mostra as entradas em formato de modelo</a:t>
            </a:r>
            <a:endParaRPr sz="1300" i="1" dirty="0"/>
          </a:p>
        </p:txBody>
      </p:sp>
      <p:pic>
        <p:nvPicPr>
          <p:cNvPr id="1377" name="Google Shape;1377;p189"/>
          <p:cNvPicPr preferRelativeResize="0"/>
          <p:nvPr/>
        </p:nvPicPr>
        <p:blipFill rotWithShape="1">
          <a:blip r:embed="rId3">
            <a:alphaModFix/>
          </a:blip>
          <a:srcRect b="6138"/>
          <a:stretch/>
        </p:blipFill>
        <p:spPr>
          <a:xfrm>
            <a:off x="939975" y="2366695"/>
            <a:ext cx="1896450" cy="1754675"/>
          </a:xfrm>
          <a:prstGeom prst="rect">
            <a:avLst/>
          </a:prstGeom>
          <a:noFill/>
          <a:ln w="9525" cap="flat" cmpd="sng">
            <a:solidFill>
              <a:schemeClr val="dk2"/>
            </a:solidFill>
            <a:prstDash val="solid"/>
            <a:round/>
            <a:headEnd type="none" w="sm" len="sm"/>
            <a:tailEnd type="none" w="sm" len="sm"/>
          </a:ln>
        </p:spPr>
      </p:pic>
      <p:sp>
        <p:nvSpPr>
          <p:cNvPr id="1378" name="Google Shape;1378;p189"/>
          <p:cNvSpPr/>
          <p:nvPr/>
        </p:nvSpPr>
        <p:spPr>
          <a:xfrm>
            <a:off x="930100" y="3224250"/>
            <a:ext cx="647400" cy="695400"/>
          </a:xfrm>
          <a:prstGeom prst="rect">
            <a:avLst/>
          </a:prstGeom>
          <a:no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1379" name="Google Shape;1379;p189"/>
          <p:cNvSpPr/>
          <p:nvPr/>
        </p:nvSpPr>
        <p:spPr>
          <a:xfrm>
            <a:off x="761325" y="2297895"/>
            <a:ext cx="394500" cy="394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lt1"/>
                </a:solidFill>
                <a:latin typeface="Source Sans Pro"/>
                <a:ea typeface="Source Sans Pro"/>
                <a:cs typeface="Source Sans Pro"/>
                <a:sym typeface="Source Sans Pro"/>
              </a:rPr>
              <a:t>1</a:t>
            </a:r>
            <a:endParaRPr b="1">
              <a:solidFill>
                <a:schemeClr val="lt1"/>
              </a:solidFill>
              <a:latin typeface="Source Sans Pro"/>
              <a:ea typeface="Source Sans Pro"/>
              <a:cs typeface="Source Sans Pro"/>
              <a:sym typeface="Source Sans Pro"/>
            </a:endParaRPr>
          </a:p>
        </p:txBody>
      </p:sp>
      <p:pic>
        <p:nvPicPr>
          <p:cNvPr id="1380" name="Google Shape;1380;p189"/>
          <p:cNvPicPr preferRelativeResize="0"/>
          <p:nvPr/>
        </p:nvPicPr>
        <p:blipFill rotWithShape="1">
          <a:blip r:embed="rId4">
            <a:alphaModFix/>
          </a:blip>
          <a:srcRect t="75752"/>
          <a:stretch/>
        </p:blipFill>
        <p:spPr>
          <a:xfrm>
            <a:off x="4674925" y="2499170"/>
            <a:ext cx="1996425" cy="537600"/>
          </a:xfrm>
          <a:prstGeom prst="rect">
            <a:avLst/>
          </a:prstGeom>
          <a:noFill/>
          <a:ln>
            <a:noFill/>
          </a:ln>
        </p:spPr>
      </p:pic>
      <p:pic>
        <p:nvPicPr>
          <p:cNvPr id="1381" name="Google Shape;1381;p189"/>
          <p:cNvPicPr preferRelativeResize="0"/>
          <p:nvPr/>
        </p:nvPicPr>
        <p:blipFill>
          <a:blip r:embed="rId5">
            <a:alphaModFix/>
          </a:blip>
          <a:stretch>
            <a:fillRect/>
          </a:stretch>
        </p:blipFill>
        <p:spPr>
          <a:xfrm>
            <a:off x="4674925" y="3009874"/>
            <a:ext cx="1996425" cy="1115825"/>
          </a:xfrm>
          <a:prstGeom prst="rect">
            <a:avLst/>
          </a:prstGeom>
          <a:noFill/>
          <a:ln>
            <a:noFill/>
          </a:ln>
        </p:spPr>
      </p:pic>
      <p:sp>
        <p:nvSpPr>
          <p:cNvPr id="1382" name="Google Shape;1382;p189"/>
          <p:cNvSpPr txBox="1"/>
          <p:nvPr/>
        </p:nvSpPr>
        <p:spPr>
          <a:xfrm>
            <a:off x="2968325" y="2508469"/>
            <a:ext cx="1500751" cy="1754675"/>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rgbClr val="6C6463"/>
                </a:solidFill>
                <a:latin typeface="Source Sans Pro"/>
                <a:ea typeface="Source Sans Pro"/>
                <a:cs typeface="Source Sans Pro"/>
                <a:sym typeface="Source Sans Pro"/>
              </a:rPr>
              <a:t>Seleccione a Opção Tipo de Relatório Conjunto de Dados estruturados financeiros de ER</a:t>
            </a:r>
            <a:endParaRPr dirty="0">
              <a:solidFill>
                <a:srgbClr val="6C6463"/>
              </a:solidFill>
              <a:latin typeface="Source Sans Pro"/>
              <a:ea typeface="Source Sans Pro"/>
              <a:cs typeface="Source Sans Pro"/>
              <a:sym typeface="Source Sans Pro"/>
            </a:endParaRPr>
          </a:p>
        </p:txBody>
      </p:sp>
      <p:sp>
        <p:nvSpPr>
          <p:cNvPr id="1383" name="Google Shape;1383;p189"/>
          <p:cNvSpPr txBox="1"/>
          <p:nvPr/>
        </p:nvSpPr>
        <p:spPr>
          <a:xfrm>
            <a:off x="6803250" y="2275949"/>
            <a:ext cx="1996500" cy="2316221"/>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600" dirty="0">
                <a:solidFill>
                  <a:srgbClr val="6C6463"/>
                </a:solidFill>
                <a:latin typeface="Source Sans Pro"/>
                <a:ea typeface="Source Sans Pro"/>
                <a:cs typeface="Source Sans Pro"/>
                <a:sym typeface="Source Sans Pro"/>
              </a:rPr>
              <a:t>Os utilizadores podem seleccionar dados sobre as despesas do ano de referência (FY24), dados históricos do ano e dados orçamentais para referência e revisão</a:t>
            </a:r>
            <a:endParaRPr sz="1600" dirty="0">
              <a:solidFill>
                <a:srgbClr val="6C6463"/>
              </a:solidFill>
              <a:latin typeface="Source Sans Pro"/>
              <a:ea typeface="Source Sans Pro"/>
              <a:cs typeface="Source Sans Pro"/>
              <a:sym typeface="Source Sans Pro"/>
            </a:endParaRPr>
          </a:p>
        </p:txBody>
      </p:sp>
      <p:sp>
        <p:nvSpPr>
          <p:cNvPr id="1384" name="Google Shape;1384;p189"/>
          <p:cNvSpPr/>
          <p:nvPr/>
        </p:nvSpPr>
        <p:spPr>
          <a:xfrm>
            <a:off x="2894925" y="2297895"/>
            <a:ext cx="394500" cy="394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lt1"/>
                </a:solidFill>
                <a:latin typeface="Source Sans Pro"/>
                <a:ea typeface="Source Sans Pro"/>
                <a:cs typeface="Source Sans Pro"/>
                <a:sym typeface="Source Sans Pro"/>
              </a:rPr>
              <a:t>2</a:t>
            </a:r>
            <a:endParaRPr b="1">
              <a:solidFill>
                <a:schemeClr val="lt1"/>
              </a:solidFill>
              <a:latin typeface="Source Sans Pro"/>
              <a:ea typeface="Source Sans Pro"/>
              <a:cs typeface="Source Sans Pro"/>
              <a:sym typeface="Source Sans Pro"/>
            </a:endParaRPr>
          </a:p>
        </p:txBody>
      </p:sp>
      <p:sp>
        <p:nvSpPr>
          <p:cNvPr id="1385" name="Google Shape;1385;p189"/>
          <p:cNvSpPr/>
          <p:nvPr/>
        </p:nvSpPr>
        <p:spPr>
          <a:xfrm>
            <a:off x="4418925" y="2221695"/>
            <a:ext cx="394500" cy="394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lt1"/>
                </a:solidFill>
                <a:latin typeface="Source Sans Pro"/>
                <a:ea typeface="Source Sans Pro"/>
                <a:cs typeface="Source Sans Pro"/>
                <a:sym typeface="Source Sans Pro"/>
              </a:rPr>
              <a:t>3</a:t>
            </a:r>
            <a:endParaRPr b="1">
              <a:solidFill>
                <a:schemeClr val="lt1"/>
              </a:solidFill>
              <a:latin typeface="Source Sans Pro"/>
              <a:ea typeface="Source Sans Pro"/>
              <a:cs typeface="Source Sans Pro"/>
              <a:sym typeface="Source Sans Pro"/>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411"/>
        <p:cNvGrpSpPr/>
        <p:nvPr/>
      </p:nvGrpSpPr>
      <p:grpSpPr>
        <a:xfrm>
          <a:off x="0" y="0"/>
          <a:ext cx="0" cy="0"/>
          <a:chOff x="0" y="0"/>
          <a:chExt cx="0" cy="0"/>
        </a:xfrm>
      </p:grpSpPr>
      <p:sp>
        <p:nvSpPr>
          <p:cNvPr id="1412" name="Google Shape;1412;p192"/>
          <p:cNvSpPr txBox="1">
            <a:spLocks noGrp="1"/>
          </p:cNvSpPr>
          <p:nvPr>
            <p:ph type="title"/>
          </p:nvPr>
        </p:nvSpPr>
        <p:spPr>
          <a:xfrm>
            <a:off x="243750" y="568935"/>
            <a:ext cx="7772400" cy="458100"/>
          </a:xfrm>
          <a:prstGeom prst="rect">
            <a:avLst/>
          </a:prstGeom>
        </p:spPr>
        <p:txBody>
          <a:bodyPr spcFirstLastPara="1" wrap="square" lIns="91175" tIns="91175" rIns="91175" bIns="91175" anchor="b" anchorCtr="0">
            <a:noAutofit/>
          </a:bodyPr>
          <a:lstStyle/>
          <a:p>
            <a:pPr marL="0" lvl="0" indent="0" algn="l" rtl="0">
              <a:spcBef>
                <a:spcPts val="0"/>
              </a:spcBef>
              <a:spcAft>
                <a:spcPts val="0"/>
              </a:spcAft>
              <a:buNone/>
            </a:pPr>
            <a:r>
              <a:rPr lang="en" sz="2600" dirty="0">
                <a:solidFill>
                  <a:schemeClr val="accent1"/>
                </a:solidFill>
              </a:rPr>
              <a:t>Cronograma do Relatório de Despesas do 4º trimestre da COP23/AF24</a:t>
            </a:r>
            <a:endParaRPr sz="2600" dirty="0">
              <a:solidFill>
                <a:schemeClr val="accent1"/>
              </a:solidFill>
            </a:endParaRPr>
          </a:p>
        </p:txBody>
      </p:sp>
      <p:sp>
        <p:nvSpPr>
          <p:cNvPr id="1413" name="Google Shape;1413;p192"/>
          <p:cNvSpPr txBox="1">
            <a:spLocks noGrp="1"/>
          </p:cNvSpPr>
          <p:nvPr>
            <p:ph type="sldNum" idx="12"/>
          </p:nvPr>
        </p:nvSpPr>
        <p:spPr>
          <a:xfrm>
            <a:off x="6858000" y="4806072"/>
            <a:ext cx="2133600" cy="184800"/>
          </a:xfrm>
          <a:prstGeom prst="rect">
            <a:avLst/>
          </a:prstGeom>
        </p:spPr>
        <p:txBody>
          <a:bodyPr spcFirstLastPara="1" wrap="square" lIns="91175" tIns="45575" rIns="91175" bIns="4557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29</a:t>
            </a:fld>
            <a:endParaRPr/>
          </a:p>
        </p:txBody>
      </p:sp>
      <p:sp>
        <p:nvSpPr>
          <p:cNvPr id="1414" name="Google Shape;1414;p192"/>
          <p:cNvSpPr/>
          <p:nvPr/>
        </p:nvSpPr>
        <p:spPr>
          <a:xfrm>
            <a:off x="76200" y="2481813"/>
            <a:ext cx="335100" cy="296400"/>
          </a:xfrm>
          <a:prstGeom prst="star5">
            <a:avLst>
              <a:gd name="adj" fmla="val 19098"/>
              <a:gd name="hf" fmla="val 105146"/>
              <a:gd name="vf" fmla="val 11055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192"/>
          <p:cNvSpPr/>
          <p:nvPr/>
        </p:nvSpPr>
        <p:spPr>
          <a:xfrm>
            <a:off x="76200" y="3690200"/>
            <a:ext cx="335100" cy="296400"/>
          </a:xfrm>
          <a:prstGeom prst="star5">
            <a:avLst>
              <a:gd name="adj" fmla="val 19098"/>
              <a:gd name="hf" fmla="val 105146"/>
              <a:gd name="vf" fmla="val 11055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1416" name="Google Shape;1416;p192"/>
          <p:cNvGraphicFramePr/>
          <p:nvPr>
            <p:extLst>
              <p:ext uri="{D42A27DB-BD31-4B8C-83A1-F6EECF244321}">
                <p14:modId xmlns:p14="http://schemas.microsoft.com/office/powerpoint/2010/main" val="3385084407"/>
              </p:ext>
            </p:extLst>
          </p:nvPr>
        </p:nvGraphicFramePr>
        <p:xfrm>
          <a:off x="508288" y="1319520"/>
          <a:ext cx="8330450" cy="3758980"/>
        </p:xfrm>
        <a:graphic>
          <a:graphicData uri="http://schemas.openxmlformats.org/drawingml/2006/table">
            <a:tbl>
              <a:tblPr>
                <a:noFill/>
                <a:tableStyleId>{A13E4AD2-F16B-4419-A34E-AC55B5F7EBC6}</a:tableStyleId>
              </a:tblPr>
              <a:tblGrid>
                <a:gridCol w="1116150">
                  <a:extLst>
                    <a:ext uri="{9D8B030D-6E8A-4147-A177-3AD203B41FA5}">
                      <a16:colId xmlns:a16="http://schemas.microsoft.com/office/drawing/2014/main" val="20000"/>
                    </a:ext>
                  </a:extLst>
                </a:gridCol>
                <a:gridCol w="1250964">
                  <a:extLst>
                    <a:ext uri="{9D8B030D-6E8A-4147-A177-3AD203B41FA5}">
                      <a16:colId xmlns:a16="http://schemas.microsoft.com/office/drawing/2014/main" val="20001"/>
                    </a:ext>
                  </a:extLst>
                </a:gridCol>
                <a:gridCol w="5963336">
                  <a:extLst>
                    <a:ext uri="{9D8B030D-6E8A-4147-A177-3AD203B41FA5}">
                      <a16:colId xmlns:a16="http://schemas.microsoft.com/office/drawing/2014/main" val="20002"/>
                    </a:ext>
                  </a:extLst>
                </a:gridCol>
              </a:tblGrid>
              <a:tr h="332875">
                <a:tc>
                  <a:txBody>
                    <a:bodyPr/>
                    <a:lstStyle/>
                    <a:p>
                      <a:pPr marL="0" lvl="0" indent="0" algn="l" rtl="0">
                        <a:spcBef>
                          <a:spcPts val="0"/>
                        </a:spcBef>
                        <a:spcAft>
                          <a:spcPts val="0"/>
                        </a:spcAft>
                        <a:buNone/>
                      </a:pPr>
                      <a:r>
                        <a:rPr lang="en" sz="1300" b="1">
                          <a:solidFill>
                            <a:srgbClr val="FFFFFF"/>
                          </a:solidFill>
                        </a:rPr>
                        <a:t>Data</a:t>
                      </a:r>
                      <a:endParaRPr sz="1300" b="1">
                        <a:solidFill>
                          <a:srgbClr val="FFFFFF"/>
                        </a:solidFill>
                      </a:endParaRPr>
                    </a:p>
                  </a:txBody>
                  <a:tcPr marL="91425" marR="91425" marT="92150" marB="92150">
                    <a:solidFill>
                      <a:srgbClr val="00427B"/>
                    </a:solidFill>
                  </a:tcPr>
                </a:tc>
                <a:tc>
                  <a:txBody>
                    <a:bodyPr/>
                    <a:lstStyle/>
                    <a:p>
                      <a:pPr marL="0" lvl="0" indent="0" algn="l" rtl="0">
                        <a:spcBef>
                          <a:spcPts val="0"/>
                        </a:spcBef>
                        <a:spcAft>
                          <a:spcPts val="0"/>
                        </a:spcAft>
                        <a:buNone/>
                      </a:pPr>
                      <a:r>
                        <a:rPr lang="en" sz="1300" b="1">
                          <a:solidFill>
                            <a:srgbClr val="FFFFFF"/>
                          </a:solidFill>
                        </a:rPr>
                        <a:t>Proprietário</a:t>
                      </a:r>
                      <a:endParaRPr sz="1300" b="1">
                        <a:solidFill>
                          <a:srgbClr val="FFFFFF"/>
                        </a:solidFill>
                      </a:endParaRPr>
                    </a:p>
                  </a:txBody>
                  <a:tcPr marL="91425" marR="91425" marT="92150" marB="92150">
                    <a:solidFill>
                      <a:srgbClr val="00427B"/>
                    </a:solidFill>
                  </a:tcPr>
                </a:tc>
                <a:tc>
                  <a:txBody>
                    <a:bodyPr/>
                    <a:lstStyle/>
                    <a:p>
                      <a:pPr marL="0" lvl="0" indent="0" algn="l" rtl="0">
                        <a:spcBef>
                          <a:spcPts val="0"/>
                        </a:spcBef>
                        <a:spcAft>
                          <a:spcPts val="0"/>
                        </a:spcAft>
                        <a:buNone/>
                      </a:pPr>
                      <a:r>
                        <a:rPr lang="en" sz="1300" b="1">
                          <a:solidFill>
                            <a:srgbClr val="FFFFFF"/>
                          </a:solidFill>
                        </a:rPr>
                        <a:t>Relatórios de despesas e RHS</a:t>
                      </a:r>
                      <a:endParaRPr sz="1300" b="1">
                        <a:solidFill>
                          <a:srgbClr val="FFFFFF"/>
                        </a:solidFill>
                      </a:endParaRPr>
                    </a:p>
                  </a:txBody>
                  <a:tcPr marL="91425" marR="91425" marT="92150" marB="92150">
                    <a:solidFill>
                      <a:srgbClr val="00427B"/>
                    </a:solidFill>
                  </a:tcPr>
                </a:tc>
                <a:extLst>
                  <a:ext uri="{0D108BD9-81ED-4DB2-BD59-A6C34878D82A}">
                    <a16:rowId xmlns:a16="http://schemas.microsoft.com/office/drawing/2014/main" val="10000"/>
                  </a:ext>
                </a:extLst>
              </a:tr>
              <a:tr h="319550">
                <a:tc>
                  <a:txBody>
                    <a:bodyPr/>
                    <a:lstStyle/>
                    <a:p>
                      <a:pPr marL="0" lvl="0" indent="0" algn="l" rtl="0">
                        <a:spcBef>
                          <a:spcPts val="0"/>
                        </a:spcBef>
                        <a:spcAft>
                          <a:spcPts val="0"/>
                        </a:spcAft>
                        <a:buNone/>
                      </a:pPr>
                      <a:r>
                        <a:rPr lang="en" sz="1200" b="1"/>
                        <a:t>Antes de 01/10</a:t>
                      </a:r>
                      <a:endParaRPr sz="1200" b="1"/>
                    </a:p>
                  </a:txBody>
                  <a:tcPr marL="91425" marR="91425" marT="92150" marB="92150"/>
                </a:tc>
                <a:tc>
                  <a:txBody>
                    <a:bodyPr/>
                    <a:lstStyle/>
                    <a:p>
                      <a:pPr marL="0" lvl="0" indent="0" algn="l" rtl="0">
                        <a:spcBef>
                          <a:spcPts val="0"/>
                        </a:spcBef>
                        <a:spcAft>
                          <a:spcPts val="0"/>
                        </a:spcAft>
                        <a:buNone/>
                      </a:pPr>
                      <a:r>
                        <a:rPr lang="en" sz="1100"/>
                        <a:t>Parceiro</a:t>
                      </a:r>
                      <a:endParaRPr sz="1100"/>
                    </a:p>
                  </a:txBody>
                  <a:tcPr marL="91425" marR="91425" marT="92150" marB="92150"/>
                </a:tc>
                <a:tc>
                  <a:txBody>
                    <a:bodyPr/>
                    <a:lstStyle/>
                    <a:p>
                      <a:pPr marL="0" lvl="0" indent="0" algn="l" rtl="0">
                        <a:spcBef>
                          <a:spcPts val="0"/>
                        </a:spcBef>
                        <a:spcAft>
                          <a:spcPts val="0"/>
                        </a:spcAft>
                        <a:buNone/>
                      </a:pPr>
                      <a:r>
                        <a:rPr lang="en" sz="1100">
                          <a:highlight>
                            <a:srgbClr val="FFFF00"/>
                          </a:highlight>
                        </a:rPr>
                        <a:t>Os utilizadores DATIM (apenas parceiros principais) solicitam contas ou reativam contas expiradas para ER e HRH</a:t>
                      </a:r>
                      <a:endParaRPr sz="1100">
                        <a:highlight>
                          <a:srgbClr val="FFFF00"/>
                        </a:highlight>
                      </a:endParaRPr>
                    </a:p>
                  </a:txBody>
                  <a:tcPr marL="91425" marR="91425" marT="92150" marB="92150"/>
                </a:tc>
                <a:extLst>
                  <a:ext uri="{0D108BD9-81ED-4DB2-BD59-A6C34878D82A}">
                    <a16:rowId xmlns:a16="http://schemas.microsoft.com/office/drawing/2014/main" val="10001"/>
                  </a:ext>
                </a:extLst>
              </a:tr>
              <a:tr h="319550">
                <a:tc>
                  <a:txBody>
                    <a:bodyPr/>
                    <a:lstStyle/>
                    <a:p>
                      <a:pPr marL="0" lvl="0" indent="0" algn="l" rtl="0">
                        <a:spcBef>
                          <a:spcPts val="0"/>
                        </a:spcBef>
                        <a:spcAft>
                          <a:spcPts val="0"/>
                        </a:spcAft>
                        <a:buNone/>
                      </a:pPr>
                      <a:r>
                        <a:rPr lang="en" sz="1200"/>
                        <a:t>1 de outubro</a:t>
                      </a:r>
                      <a:endParaRPr sz="1200"/>
                    </a:p>
                  </a:txBody>
                  <a:tcPr marL="91425" marR="91425" marT="92150" marB="92150">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sz="1100"/>
                        <a:t>Parceiro</a:t>
                      </a:r>
                      <a:endParaRPr sz="1100"/>
                    </a:p>
                  </a:txBody>
                  <a:tcPr marL="91425" marR="91425" marT="92150" marB="92150">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sz="1100" b="1"/>
                        <a:t>DATIM ABERTO:</a:t>
                      </a:r>
                      <a:r>
                        <a:rPr lang="en" sz="1100"/>
                        <a:t>O IP mais rápido pode fazer o upload de envios de IM ER e HRH para o ano fiscal de 24</a:t>
                      </a:r>
                      <a:endParaRPr sz="1100"/>
                    </a:p>
                  </a:txBody>
                  <a:tcPr marL="91425" marR="91425" marT="92150" marB="92150">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319550">
                <a:tc>
                  <a:txBody>
                    <a:bodyPr/>
                    <a:lstStyle/>
                    <a:p>
                      <a:pPr marL="0" lvl="0" indent="0" algn="l" rtl="0">
                        <a:spcBef>
                          <a:spcPts val="0"/>
                        </a:spcBef>
                        <a:spcAft>
                          <a:spcPts val="0"/>
                        </a:spcAft>
                        <a:buNone/>
                      </a:pPr>
                      <a:r>
                        <a:rPr lang="en" sz="1200" b="1"/>
                        <a:t>15 de novembro</a:t>
                      </a:r>
                      <a:endParaRPr sz="1200" b="1"/>
                    </a:p>
                  </a:txBody>
                  <a:tcPr marL="91425" marR="91425" marT="92150" marB="9215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CFE2F3"/>
                    </a:solidFill>
                  </a:tcPr>
                </a:tc>
                <a:tc>
                  <a:txBody>
                    <a:bodyPr/>
                    <a:lstStyle/>
                    <a:p>
                      <a:pPr marL="0" lvl="0" indent="0" algn="l" rtl="0">
                        <a:spcBef>
                          <a:spcPts val="0"/>
                        </a:spcBef>
                        <a:spcAft>
                          <a:spcPts val="0"/>
                        </a:spcAft>
                        <a:buNone/>
                      </a:pPr>
                      <a:r>
                        <a:rPr lang="en" sz="1100" b="1"/>
                        <a:t>Parceiro</a:t>
                      </a:r>
                      <a:endParaRPr sz="1100" b="1"/>
                    </a:p>
                  </a:txBody>
                  <a:tcPr marL="91425" marR="91425" marT="92150" marB="9215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CFE2F3"/>
                    </a:solidFill>
                  </a:tcPr>
                </a:tc>
                <a:tc>
                  <a:txBody>
                    <a:bodyPr/>
                    <a:lstStyle/>
                    <a:p>
                      <a:pPr marL="0" lvl="0" indent="0" algn="l" rtl="0">
                        <a:spcBef>
                          <a:spcPts val="0"/>
                        </a:spcBef>
                        <a:spcAft>
                          <a:spcPts val="0"/>
                        </a:spcAft>
                        <a:buNone/>
                      </a:pPr>
                      <a:r>
                        <a:rPr lang="en" sz="1200" b="1">
                          <a:solidFill>
                            <a:srgbClr val="000000"/>
                          </a:solidFill>
                        </a:rPr>
                        <a:t>PRAZO DE ENVIO INICIAL DE ER E RHS</a:t>
                      </a:r>
                      <a:endParaRPr sz="1100" b="1"/>
                    </a:p>
                  </a:txBody>
                  <a:tcPr marL="91425" marR="91425" marT="92150" marB="9215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CFE2F3"/>
                    </a:solidFill>
                  </a:tcPr>
                </a:tc>
                <a:extLst>
                  <a:ext uri="{0D108BD9-81ED-4DB2-BD59-A6C34878D82A}">
                    <a16:rowId xmlns:a16="http://schemas.microsoft.com/office/drawing/2014/main" val="10003"/>
                  </a:ext>
                </a:extLst>
              </a:tr>
              <a:tr h="319550">
                <a:tc>
                  <a:txBody>
                    <a:bodyPr/>
                    <a:lstStyle/>
                    <a:p>
                      <a:pPr marL="0" lvl="0" indent="0" algn="l" rtl="0">
                        <a:spcBef>
                          <a:spcPts val="0"/>
                        </a:spcBef>
                        <a:spcAft>
                          <a:spcPts val="0"/>
                        </a:spcAft>
                        <a:buNone/>
                      </a:pPr>
                      <a:r>
                        <a:rPr lang="en" sz="1200"/>
                        <a:t>22 de novembro</a:t>
                      </a:r>
                      <a:endParaRPr sz="1200"/>
                    </a:p>
                  </a:txBody>
                  <a:tcPr marL="91425" marR="91425" marT="92150" marB="9215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sz="1100"/>
                        <a:t>USAID</a:t>
                      </a:r>
                      <a:endParaRPr sz="1100"/>
                    </a:p>
                  </a:txBody>
                  <a:tcPr marL="91425" marR="91425" marT="92150" marB="9215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sz="1100" b="1"/>
                        <a:t>LIBERTAÇÃO DE DADOS:</a:t>
                      </a:r>
                      <a:r>
                        <a:rPr lang="en" sz="1100"/>
                        <a:t>Conjunto de dados de submissão inicial lançado e disponível para ajudar na revisão da USAID das submissões iniciais de IP quanto à qualidade dos dados (recursos da OHA disponíveis)</a:t>
                      </a:r>
                      <a:endParaRPr sz="1100"/>
                    </a:p>
                  </a:txBody>
                  <a:tcPr marL="91425" marR="91425" marT="92150" marB="9215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4"/>
                  </a:ext>
                </a:extLst>
              </a:tr>
              <a:tr h="319550">
                <a:tc>
                  <a:txBody>
                    <a:bodyPr/>
                    <a:lstStyle/>
                    <a:p>
                      <a:pPr marL="0" lvl="0" indent="0" algn="l" rtl="0">
                        <a:spcBef>
                          <a:spcPts val="0"/>
                        </a:spcBef>
                        <a:spcAft>
                          <a:spcPts val="0"/>
                        </a:spcAft>
                        <a:buNone/>
                      </a:pPr>
                      <a:r>
                        <a:rPr lang="en" sz="1200"/>
                        <a:t>2 de dezembro</a:t>
                      </a:r>
                      <a:endParaRPr sz="1200"/>
                    </a:p>
                  </a:txBody>
                  <a:tcPr marL="91425" marR="91425" marT="92150" marB="9215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sz="1100"/>
                        <a:t>Parceiro</a:t>
                      </a:r>
                      <a:endParaRPr sz="1100"/>
                    </a:p>
                  </a:txBody>
                  <a:tcPr marL="91425" marR="91425" marT="92150" marB="9215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sz="1100" b="1"/>
                        <a:t>DATIM ABERTO</a:t>
                      </a:r>
                      <a:r>
                        <a:rPr lang="en" sz="1100"/>
                        <a:t>: Limpeza de IP e reenvio de despesas de IM do ano fiscal de 24 e relatórios de RHS</a:t>
                      </a:r>
                      <a:endParaRPr sz="1100"/>
                    </a:p>
                  </a:txBody>
                  <a:tcPr marL="91425" marR="91425" marT="92150" marB="9215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5"/>
                  </a:ext>
                </a:extLst>
              </a:tr>
              <a:tr h="306250">
                <a:tc>
                  <a:txBody>
                    <a:bodyPr/>
                    <a:lstStyle/>
                    <a:p>
                      <a:pPr marL="0" lvl="0" indent="0" algn="l" rtl="0">
                        <a:spcBef>
                          <a:spcPts val="0"/>
                        </a:spcBef>
                        <a:spcAft>
                          <a:spcPts val="0"/>
                        </a:spcAft>
                        <a:buNone/>
                      </a:pPr>
                      <a:r>
                        <a:rPr lang="en" sz="1100" b="1"/>
                        <a:t>13 de dezembro</a:t>
                      </a:r>
                      <a:endParaRPr sz="1100" b="1"/>
                    </a:p>
                  </a:txBody>
                  <a:tcPr marL="91425" marR="91425" marT="92150" marB="9215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CFE2F3"/>
                    </a:solidFill>
                  </a:tcPr>
                </a:tc>
                <a:tc>
                  <a:txBody>
                    <a:bodyPr/>
                    <a:lstStyle/>
                    <a:p>
                      <a:pPr marL="0" lvl="0" indent="0" algn="l" rtl="0">
                        <a:spcBef>
                          <a:spcPts val="0"/>
                        </a:spcBef>
                        <a:spcAft>
                          <a:spcPts val="0"/>
                        </a:spcAft>
                        <a:buNone/>
                      </a:pPr>
                      <a:r>
                        <a:rPr lang="en" sz="1100" b="1">
                          <a:solidFill>
                            <a:srgbClr val="000000"/>
                          </a:solidFill>
                        </a:rPr>
                        <a:t>Parceiro</a:t>
                      </a:r>
                      <a:endParaRPr sz="1100" b="1">
                        <a:solidFill>
                          <a:srgbClr val="000000"/>
                        </a:solidFill>
                      </a:endParaRPr>
                    </a:p>
                  </a:txBody>
                  <a:tcPr marL="91425" marR="91425" marT="92150" marB="9215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CFE2F3"/>
                    </a:solidFill>
                  </a:tcPr>
                </a:tc>
                <a:tc>
                  <a:txBody>
                    <a:bodyPr/>
                    <a:lstStyle/>
                    <a:p>
                      <a:pPr marL="0" lvl="0" indent="0" algn="l" rtl="0">
                        <a:spcBef>
                          <a:spcPts val="0"/>
                        </a:spcBef>
                        <a:spcAft>
                          <a:spcPts val="0"/>
                        </a:spcAft>
                        <a:buNone/>
                      </a:pPr>
                      <a:r>
                        <a:rPr lang="en" sz="1200" b="1" dirty="0">
                          <a:solidFill>
                            <a:srgbClr val="000000"/>
                          </a:solidFill>
                        </a:rPr>
                        <a:t>PRAZO FINAL PARA ENVIO DE ER E RHS</a:t>
                      </a:r>
                      <a:endParaRPr sz="1100" b="1" dirty="0">
                        <a:solidFill>
                          <a:srgbClr val="000000"/>
                        </a:solidFill>
                      </a:endParaRPr>
                    </a:p>
                  </a:txBody>
                  <a:tcPr marL="91425" marR="91425" marT="92150" marB="9215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CFE2F3"/>
                    </a:solid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Graphical user interface, application&#10;&#10;Description automatically generated">
            <a:hlinkClick r:id="rId3"/>
            <a:extLst>
              <a:ext uri="{FF2B5EF4-FFF2-40B4-BE49-F238E27FC236}">
                <a16:creationId xmlns:a16="http://schemas.microsoft.com/office/drawing/2014/main" id="{04365D04-2873-4B5C-8ABE-41AAD2AEF16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29295" y="1197531"/>
            <a:ext cx="3526187" cy="2712037"/>
          </a:xfrm>
          <a:prstGeom prst="rect">
            <a:avLst/>
          </a:prstGeom>
        </p:spPr>
      </p:pic>
      <p:sp>
        <p:nvSpPr>
          <p:cNvPr id="3" name="Content Placeholder"/>
          <p:cNvSpPr>
            <a:spLocks noGrp="1"/>
          </p:cNvSpPr>
          <p:nvPr>
            <p:ph idx="4294967295"/>
          </p:nvPr>
        </p:nvSpPr>
        <p:spPr>
          <a:xfrm>
            <a:off x="3873499" y="3117850"/>
            <a:ext cx="4660900" cy="1246188"/>
          </a:xfrm>
        </p:spPr>
        <p:txBody>
          <a:bodyPr spcFirstLastPara="1" vert="horz" wrap="square" lIns="0" tIns="34290" rIns="0" bIns="34290" rtlCol="0" anchor="t" anchorCtr="0">
            <a:normAutofit/>
          </a:bodyPr>
          <a:lstStyle/>
          <a:p>
            <a:pPr marL="127000" indent="0">
              <a:lnSpc>
                <a:spcPct val="100000"/>
              </a:lnSpc>
              <a:buNone/>
            </a:pPr>
            <a:r>
              <a:rPr lang="pt-BR" sz="1875" dirty="0">
                <a:latin typeface="Source Sans Pro" panose="020B0503030403020204" pitchFamily="34" charset="0"/>
              </a:rPr>
              <a:t>Encontre os webinars passados na página web da ASAP </a:t>
            </a:r>
            <a:br>
              <a:rPr lang="en-US" dirty="0">
                <a:latin typeface="Source Sans Pro" panose="020B0503030403020204" pitchFamily="34" charset="0"/>
              </a:rPr>
            </a:br>
            <a:r>
              <a:rPr lang="en-US" sz="1800" b="1" dirty="0">
                <a:solidFill>
                  <a:srgbClr val="002F6C"/>
                </a:solidFill>
                <a:latin typeface="Source Sans Pro" panose="020B0503030403020204" pitchFamily="34" charset="0"/>
                <a:hlinkClick r:id="rId3">
                  <a:extLst>
                    <a:ext uri="{A12FA001-AC4F-418D-AE19-62706E023703}">
                      <ahyp:hlinkClr xmlns:ahyp="http://schemas.microsoft.com/office/drawing/2018/hyperlinkcolor" val="tx"/>
                    </a:ext>
                  </a:extLst>
                </a:hlinkClick>
              </a:rPr>
              <a:t>www.intrahealth.org/asap-resources </a:t>
            </a:r>
            <a:br>
              <a:rPr lang="en-US" dirty="0">
                <a:latin typeface="Source Sans Pro" panose="020B0503030403020204" pitchFamily="34" charset="0"/>
              </a:rPr>
            </a:br>
            <a:endParaRPr lang="en-US" dirty="0">
              <a:latin typeface="Source Sans Pro" panose="020B0503030403020204" pitchFamily="34" charset="0"/>
            </a:endParaRPr>
          </a:p>
        </p:txBody>
      </p:sp>
      <p:sp>
        <p:nvSpPr>
          <p:cNvPr id="5" name="Content Placeholder">
            <a:extLst>
              <a:ext uri="{FF2B5EF4-FFF2-40B4-BE49-F238E27FC236}">
                <a16:creationId xmlns:a16="http://schemas.microsoft.com/office/drawing/2014/main" id="{54C0AE5E-AD0A-44F9-82CA-F17B1E26B392}"/>
              </a:ext>
            </a:extLst>
          </p:cNvPr>
          <p:cNvSpPr txBox="1">
            <a:spLocks/>
          </p:cNvSpPr>
          <p:nvPr/>
        </p:nvSpPr>
        <p:spPr>
          <a:xfrm>
            <a:off x="3887220" y="1803328"/>
            <a:ext cx="5086060" cy="960628"/>
          </a:xfrm>
          <a:prstGeom prst="rect">
            <a:avLst/>
          </a:prstGeom>
        </p:spPr>
        <p:txBody>
          <a:bodyPr vert="horz" lIns="0" tIns="34290" rIns="0" bIns="34290" rtlCol="0" anchor="t">
            <a:norm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1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1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1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1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68580" indent="-68580" defTabSz="685800">
              <a:spcBef>
                <a:spcPts val="0"/>
              </a:spcBef>
              <a:spcAft>
                <a:spcPts val="0"/>
              </a:spcAft>
              <a:buClr>
                <a:srgbClr val="29A8E7"/>
              </a:buClr>
              <a:defRPr/>
            </a:pPr>
            <a:r>
              <a:rPr lang="en-US" sz="1500" dirty="0">
                <a:solidFill>
                  <a:srgbClr val="000000">
                    <a:lumMod val="75000"/>
                    <a:lumOff val="25000"/>
                  </a:srgbClr>
                </a:solidFill>
                <a:latin typeface="Source Sans Pro" panose="020B0503030403020204" pitchFamily="34" charset="0"/>
              </a:rPr>
              <a:t>A ASAP </a:t>
            </a:r>
            <a:r>
              <a:rPr lang="en-US" sz="1500" dirty="0" err="1">
                <a:solidFill>
                  <a:srgbClr val="000000">
                    <a:lumMod val="75000"/>
                    <a:lumOff val="25000"/>
                  </a:srgbClr>
                </a:solidFill>
                <a:latin typeface="Source Sans Pro" panose="020B0503030403020204" pitchFamily="34" charset="0"/>
              </a:rPr>
              <a:t>já</a:t>
            </a:r>
            <a:r>
              <a:rPr lang="en-US" sz="1500" dirty="0">
                <a:solidFill>
                  <a:srgbClr val="000000">
                    <a:lumMod val="75000"/>
                    <a:lumOff val="25000"/>
                  </a:srgbClr>
                </a:solidFill>
                <a:latin typeface="Source Sans Pro" panose="020B0503030403020204" pitchFamily="34" charset="0"/>
              </a:rPr>
              <a:t> </a:t>
            </a:r>
            <a:r>
              <a:rPr lang="en-US" sz="1500" dirty="0" err="1">
                <a:solidFill>
                  <a:srgbClr val="000000">
                    <a:lumMod val="75000"/>
                    <a:lumOff val="25000"/>
                  </a:srgbClr>
                </a:solidFill>
                <a:latin typeface="Source Sans Pro" panose="020B0503030403020204" pitchFamily="34" charset="0"/>
              </a:rPr>
              <a:t>transmitiu</a:t>
            </a:r>
            <a:r>
              <a:rPr lang="en-US" sz="1500" dirty="0">
                <a:solidFill>
                  <a:srgbClr val="000000">
                    <a:lumMod val="75000"/>
                    <a:lumOff val="25000"/>
                  </a:srgbClr>
                </a:solidFill>
                <a:latin typeface="Source Sans Pro" panose="020B0503030403020204" pitchFamily="34" charset="0"/>
              </a:rPr>
              <a:t> </a:t>
            </a:r>
            <a:r>
              <a:rPr lang="en-US" sz="2400" b="1" dirty="0">
                <a:solidFill>
                  <a:srgbClr val="000000">
                    <a:lumMod val="75000"/>
                    <a:lumOff val="25000"/>
                  </a:srgbClr>
                </a:solidFill>
                <a:latin typeface="Source Sans Pro" panose="020B0503030403020204" pitchFamily="34" charset="0"/>
              </a:rPr>
              <a:t>117 webinars </a:t>
            </a:r>
          </a:p>
          <a:p>
            <a:pPr marL="68580" indent="-68580" defTabSz="685800">
              <a:spcBef>
                <a:spcPts val="0"/>
              </a:spcBef>
              <a:spcAft>
                <a:spcPts val="0"/>
              </a:spcAft>
              <a:buClr>
                <a:srgbClr val="29A8E7"/>
              </a:buClr>
              <a:defRPr/>
            </a:pPr>
            <a:r>
              <a:rPr lang="en-US" sz="1875" dirty="0">
                <a:solidFill>
                  <a:srgbClr val="000000">
                    <a:lumMod val="75000"/>
                    <a:lumOff val="25000"/>
                  </a:srgbClr>
                </a:solidFill>
                <a:latin typeface="Source Sans Pro" panose="020B0503030403020204" pitchFamily="34" charset="0"/>
              </a:rPr>
              <a:t>para</a:t>
            </a:r>
            <a:r>
              <a:rPr lang="en-US" sz="2400" b="1" dirty="0">
                <a:solidFill>
                  <a:srgbClr val="000000">
                    <a:lumMod val="75000"/>
                    <a:lumOff val="25000"/>
                  </a:srgbClr>
                </a:solidFill>
                <a:latin typeface="Source Sans Pro" panose="020B0503030403020204" pitchFamily="34" charset="0"/>
              </a:rPr>
              <a:t> </a:t>
            </a:r>
            <a:r>
              <a:rPr lang="en-US" sz="2400" b="1" dirty="0" err="1">
                <a:solidFill>
                  <a:srgbClr val="000000">
                    <a:lumMod val="75000"/>
                    <a:lumOff val="25000"/>
                  </a:srgbClr>
                </a:solidFill>
                <a:latin typeface="Source Sans Pro" panose="020B0503030403020204" pitchFamily="34" charset="0"/>
              </a:rPr>
              <a:t>mais</a:t>
            </a:r>
            <a:r>
              <a:rPr lang="en-US" sz="2400" b="1" dirty="0">
                <a:solidFill>
                  <a:srgbClr val="000000">
                    <a:lumMod val="75000"/>
                    <a:lumOff val="25000"/>
                  </a:srgbClr>
                </a:solidFill>
                <a:latin typeface="Source Sans Pro" panose="020B0503030403020204" pitchFamily="34" charset="0"/>
              </a:rPr>
              <a:t> de 28</a:t>
            </a:r>
            <a:r>
              <a:rPr lang="en-US" sz="2400" b="1" dirty="0">
                <a:solidFill>
                  <a:srgbClr val="000000">
                    <a:lumMod val="75000"/>
                    <a:lumOff val="25000"/>
                  </a:srgbClr>
                </a:solidFill>
                <a:latin typeface="Source Sans Pro" panose="020B0503030403020204" pitchFamily="34" charset="0"/>
                <a:ea typeface="Calibri" panose="020F0502020204030204" pitchFamily="34" charset="0"/>
              </a:rPr>
              <a:t>,000</a:t>
            </a:r>
            <a:r>
              <a:rPr lang="en-US" sz="2400" b="1" dirty="0">
                <a:solidFill>
                  <a:srgbClr val="000000">
                    <a:lumMod val="75000"/>
                    <a:lumOff val="25000"/>
                  </a:srgbClr>
                </a:solidFill>
                <a:latin typeface="Source Sans Pro" panose="020B0503030403020204" pitchFamily="34" charset="0"/>
              </a:rPr>
              <a:t> </a:t>
            </a:r>
            <a:r>
              <a:rPr lang="en-US" sz="2400" b="1" dirty="0" err="1">
                <a:solidFill>
                  <a:srgbClr val="000000">
                    <a:lumMod val="75000"/>
                    <a:lumOff val="25000"/>
                  </a:srgbClr>
                </a:solidFill>
                <a:latin typeface="Source Sans Pro" panose="020B0503030403020204" pitchFamily="34" charset="0"/>
              </a:rPr>
              <a:t>participantes</a:t>
            </a:r>
            <a:r>
              <a:rPr lang="en-US" sz="2400" dirty="0">
                <a:solidFill>
                  <a:srgbClr val="000000">
                    <a:lumMod val="75000"/>
                    <a:lumOff val="25000"/>
                  </a:srgbClr>
                </a:solidFill>
                <a:latin typeface="Source Sans Pro" panose="020B0503030403020204" pitchFamily="34" charset="0"/>
              </a:rPr>
              <a:t>.</a:t>
            </a:r>
            <a:endParaRPr lang="en-US" sz="2400" b="1" dirty="0">
              <a:solidFill>
                <a:srgbClr val="000000">
                  <a:lumMod val="75000"/>
                  <a:lumOff val="25000"/>
                </a:srgbClr>
              </a:solidFill>
              <a:latin typeface="Source Sans Pro" panose="020B0503030403020204" pitchFamily="34" charset="0"/>
            </a:endParaRPr>
          </a:p>
        </p:txBody>
      </p:sp>
      <p:cxnSp>
        <p:nvCxnSpPr>
          <p:cNvPr id="7" name="Straight Connector 6">
            <a:extLst>
              <a:ext uri="{FF2B5EF4-FFF2-40B4-BE49-F238E27FC236}">
                <a16:creationId xmlns:a16="http://schemas.microsoft.com/office/drawing/2014/main" id="{436CDBA0-9A4A-43C9-A2FF-7F3DD28045FB}"/>
              </a:ext>
            </a:extLst>
          </p:cNvPr>
          <p:cNvCxnSpPr>
            <a:cxnSpLocks/>
          </p:cNvCxnSpPr>
          <p:nvPr/>
        </p:nvCxnSpPr>
        <p:spPr>
          <a:xfrm>
            <a:off x="3887221" y="2923881"/>
            <a:ext cx="4458164" cy="0"/>
          </a:xfrm>
          <a:prstGeom prst="line">
            <a:avLst/>
          </a:prstGeom>
        </p:spPr>
        <p:style>
          <a:lnRef idx="1">
            <a:schemeClr val="dk1"/>
          </a:lnRef>
          <a:fillRef idx="0">
            <a:schemeClr val="dk1"/>
          </a:fillRef>
          <a:effectRef idx="0">
            <a:schemeClr val="dk1"/>
          </a:effectRef>
          <a:fontRef idx="minor">
            <a:schemeClr val="tx1"/>
          </a:fontRef>
        </p:style>
      </p:cxnSp>
      <p:sp>
        <p:nvSpPr>
          <p:cNvPr id="6" name="Rectangle 5">
            <a:extLst>
              <a:ext uri="{FF2B5EF4-FFF2-40B4-BE49-F238E27FC236}">
                <a16:creationId xmlns:a16="http://schemas.microsoft.com/office/drawing/2014/main" id="{CDE3BA3A-A56B-41E3-B115-25C69E13EA05}"/>
              </a:ext>
            </a:extLst>
          </p:cNvPr>
          <p:cNvSpPr/>
          <p:nvPr/>
        </p:nvSpPr>
        <p:spPr>
          <a:xfrm>
            <a:off x="3887220" y="1105442"/>
            <a:ext cx="4609842" cy="551676"/>
          </a:xfrm>
          <a:prstGeom prst="rect">
            <a:avLst/>
          </a:prstGeom>
          <a:solidFill>
            <a:srgbClr val="BA0C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algn="ctr" defTabSz="685800">
              <a:buClrTx/>
              <a:defRPr/>
            </a:pPr>
            <a:r>
              <a:rPr lang="en-US" sz="2700" b="1" kern="1200" dirty="0">
                <a:solidFill>
                  <a:srgbClr val="FFFFFF"/>
                </a:solidFill>
                <a:latin typeface="Source Sans Pro" panose="020B0503030403020204" pitchFamily="34" charset="0"/>
              </a:rPr>
              <a:t>WEBINARS A PEDIDO</a:t>
            </a:r>
          </a:p>
        </p:txBody>
      </p:sp>
    </p:spTree>
    <p:extLst>
      <p:ext uri="{BB962C8B-B14F-4D97-AF65-F5344CB8AC3E}">
        <p14:creationId xmlns:p14="http://schemas.microsoft.com/office/powerpoint/2010/main" val="9658867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420"/>
        <p:cNvGrpSpPr/>
        <p:nvPr/>
      </p:nvGrpSpPr>
      <p:grpSpPr>
        <a:xfrm>
          <a:off x="0" y="0"/>
          <a:ext cx="0" cy="0"/>
          <a:chOff x="0" y="0"/>
          <a:chExt cx="0" cy="0"/>
        </a:xfrm>
      </p:grpSpPr>
      <p:sp>
        <p:nvSpPr>
          <p:cNvPr id="1421" name="Google Shape;1421;p193"/>
          <p:cNvSpPr txBox="1">
            <a:spLocks noGrp="1"/>
          </p:cNvSpPr>
          <p:nvPr>
            <p:ph type="title"/>
          </p:nvPr>
        </p:nvSpPr>
        <p:spPr>
          <a:xfrm>
            <a:off x="66675" y="249100"/>
            <a:ext cx="7772400" cy="458100"/>
          </a:xfrm>
          <a:prstGeom prst="rect">
            <a:avLst/>
          </a:prstGeom>
        </p:spPr>
        <p:txBody>
          <a:bodyPr spcFirstLastPara="1" wrap="square" lIns="91175" tIns="91175" rIns="91175" bIns="91175" anchor="b" anchorCtr="0">
            <a:noAutofit/>
          </a:bodyPr>
          <a:lstStyle/>
          <a:p>
            <a:pPr marL="0" lvl="0" indent="0" algn="l" rtl="0">
              <a:spcBef>
                <a:spcPts val="0"/>
              </a:spcBef>
              <a:spcAft>
                <a:spcPts val="0"/>
              </a:spcAft>
              <a:buNone/>
            </a:pPr>
            <a:r>
              <a:rPr lang="en" sz="2500" dirty="0">
                <a:solidFill>
                  <a:schemeClr val="accent1"/>
                </a:solidFill>
              </a:rPr>
              <a:t>Contas Okta e DATIM</a:t>
            </a:r>
            <a:endParaRPr sz="2500" dirty="0">
              <a:solidFill>
                <a:schemeClr val="accent1"/>
              </a:solidFill>
            </a:endParaRPr>
          </a:p>
        </p:txBody>
      </p:sp>
      <p:sp>
        <p:nvSpPr>
          <p:cNvPr id="1422" name="Google Shape;1422;p193"/>
          <p:cNvSpPr txBox="1"/>
          <p:nvPr/>
        </p:nvSpPr>
        <p:spPr>
          <a:xfrm>
            <a:off x="141400" y="640525"/>
            <a:ext cx="5514600" cy="4113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600" dirty="0">
                <a:solidFill>
                  <a:srgbClr val="222222"/>
                </a:solidFill>
                <a:highlight>
                  <a:srgbClr val="FFFFFF"/>
                </a:highlight>
                <a:latin typeface="Source Sans Pro"/>
                <a:ea typeface="Source Sans Pro"/>
                <a:cs typeface="Source Sans Pro"/>
                <a:sym typeface="Source Sans Pro"/>
              </a:rPr>
              <a:t>Em 18 de Junho de 2024, </a:t>
            </a:r>
            <a:r>
              <a:rPr lang="en" sz="1600" b="1" dirty="0">
                <a:solidFill>
                  <a:schemeClr val="lt2"/>
                </a:solidFill>
                <a:highlight>
                  <a:srgbClr val="FFFFFF"/>
                </a:highlight>
                <a:latin typeface="Source Sans Pro"/>
                <a:ea typeface="Source Sans Pro"/>
                <a:cs typeface="Source Sans Pro"/>
                <a:sym typeface="Source Sans Pro"/>
              </a:rPr>
              <a:t>DATIM agora requer Okta</a:t>
            </a:r>
            <a:r>
              <a:rPr lang="en" sz="1600" dirty="0">
                <a:solidFill>
                  <a:srgbClr val="222222"/>
                </a:solidFill>
                <a:highlight>
                  <a:srgbClr val="FFFFFF"/>
                </a:highlight>
                <a:latin typeface="Source Sans Pro"/>
                <a:ea typeface="Source Sans Pro"/>
                <a:cs typeface="Source Sans Pro"/>
                <a:sym typeface="Source Sans Pro"/>
              </a:rPr>
              <a:t> </a:t>
            </a:r>
            <a:r>
              <a:rPr lang="en" sz="1600" b="1" dirty="0">
                <a:solidFill>
                  <a:schemeClr val="lt2"/>
                </a:solidFill>
                <a:highlight>
                  <a:srgbClr val="FFFFFF"/>
                </a:highlight>
                <a:latin typeface="Source Sans Pro"/>
                <a:ea typeface="Source Sans Pro"/>
                <a:cs typeface="Source Sans Pro"/>
                <a:sym typeface="Source Sans Pro"/>
              </a:rPr>
              <a:t>Login único </a:t>
            </a:r>
            <a:r>
              <a:rPr lang="en" sz="1600" dirty="0">
                <a:solidFill>
                  <a:srgbClr val="222222"/>
                </a:solidFill>
                <a:highlight>
                  <a:srgbClr val="FFFFFF"/>
                </a:highlight>
                <a:latin typeface="Source Sans Pro"/>
                <a:ea typeface="Source Sans Pro"/>
                <a:cs typeface="Source Sans Pro"/>
                <a:sym typeface="Source Sans Pro"/>
              </a:rPr>
              <a:t>(SSO) e autenticação multifator (MFA).</a:t>
            </a:r>
            <a:endParaRPr sz="1600" dirty="0">
              <a:solidFill>
                <a:srgbClr val="222222"/>
              </a:solidFill>
              <a:highlight>
                <a:srgbClr val="FFFFFF"/>
              </a:highlight>
              <a:latin typeface="Source Sans Pro"/>
              <a:ea typeface="Source Sans Pro"/>
              <a:cs typeface="Source Sans Pro"/>
              <a:sym typeface="Source Sans Pro"/>
            </a:endParaRPr>
          </a:p>
          <a:p>
            <a:pPr marL="0" lvl="0" indent="0" algn="l" rtl="0">
              <a:lnSpc>
                <a:spcPct val="115000"/>
              </a:lnSpc>
              <a:spcBef>
                <a:spcPts val="0"/>
              </a:spcBef>
              <a:spcAft>
                <a:spcPts val="0"/>
              </a:spcAft>
              <a:buNone/>
            </a:pPr>
            <a:endParaRPr sz="1600" dirty="0">
              <a:solidFill>
                <a:srgbClr val="222222"/>
              </a:solidFill>
              <a:highlight>
                <a:srgbClr val="FFFFFF"/>
              </a:highlight>
              <a:latin typeface="Source Sans Pro"/>
              <a:ea typeface="Source Sans Pro"/>
              <a:cs typeface="Source Sans Pro"/>
              <a:sym typeface="Source Sans Pro"/>
            </a:endParaRPr>
          </a:p>
          <a:p>
            <a:pPr marL="0" lvl="0" indent="0" algn="l" rtl="0">
              <a:lnSpc>
                <a:spcPct val="115000"/>
              </a:lnSpc>
              <a:spcBef>
                <a:spcPts val="0"/>
              </a:spcBef>
              <a:spcAft>
                <a:spcPts val="0"/>
              </a:spcAft>
              <a:buNone/>
            </a:pPr>
            <a:r>
              <a:rPr lang="en" sz="1600" dirty="0">
                <a:solidFill>
                  <a:srgbClr val="222222"/>
                </a:solidFill>
                <a:highlight>
                  <a:srgbClr val="FFFFFF"/>
                </a:highlight>
                <a:latin typeface="Source Sans Pro"/>
                <a:ea typeface="Source Sans Pro"/>
                <a:cs typeface="Source Sans Pro"/>
                <a:sym typeface="Source Sans Pro"/>
              </a:rPr>
              <a:t>Agora, </a:t>
            </a:r>
            <a:r>
              <a:rPr lang="en" sz="1600" b="1" dirty="0">
                <a:solidFill>
                  <a:schemeClr val="lt2"/>
                </a:solidFill>
                <a:highlight>
                  <a:srgbClr val="FFFFFF"/>
                </a:highlight>
                <a:latin typeface="Source Sans Pro"/>
                <a:ea typeface="Source Sans Pro"/>
                <a:cs typeface="Source Sans Pro"/>
                <a:sym typeface="Source Sans Pro"/>
              </a:rPr>
              <a:t>só é possível aceder ao DATIM utilizando uma conta Okta</a:t>
            </a:r>
            <a:r>
              <a:rPr lang="en" sz="1600" b="1" dirty="0">
                <a:solidFill>
                  <a:srgbClr val="222222"/>
                </a:solidFill>
                <a:highlight>
                  <a:srgbClr val="FFFFFF"/>
                </a:highlight>
                <a:latin typeface="Source Sans Pro"/>
                <a:ea typeface="Source Sans Pro"/>
                <a:cs typeface="Source Sans Pro"/>
                <a:sym typeface="Source Sans Pro"/>
              </a:rPr>
              <a:t> </a:t>
            </a:r>
            <a:r>
              <a:rPr lang="en" sz="1600" dirty="0">
                <a:solidFill>
                  <a:srgbClr val="222222"/>
                </a:solidFill>
                <a:highlight>
                  <a:srgbClr val="FFFFFF"/>
                </a:highlight>
                <a:latin typeface="Source Sans Pro"/>
                <a:ea typeface="Source Sans Pro"/>
                <a:cs typeface="Source Sans Pro"/>
                <a:sym typeface="Source Sans Pro"/>
              </a:rPr>
              <a:t>através </a:t>
            </a:r>
            <a:r>
              <a:rPr lang="en" sz="1600" u="sng" dirty="0">
                <a:solidFill>
                  <a:srgbClr val="1155CC"/>
                </a:solidFill>
                <a:highlight>
                  <a:srgbClr val="FFFFFF"/>
                </a:highlight>
                <a:latin typeface="Source Sans Pro"/>
                <a:ea typeface="Source Sans Pro"/>
                <a:cs typeface="Source Sans Pro"/>
                <a:sym typeface="Source Sans Pro"/>
                <a:hlinkClick r:id="rId3">
                  <a:extLst>
                    <a:ext uri="{A12FA001-AC4F-418D-AE19-62706E023703}">
                      <ahyp:hlinkClr xmlns:ahyp="http://schemas.microsoft.com/office/drawing/2018/hyperlinkcolor" val="tx"/>
                    </a:ext>
                  </a:extLst>
                </a:hlinkClick>
              </a:rPr>
              <a:t>estado.okta.com</a:t>
            </a:r>
            <a:r>
              <a:rPr lang="en" sz="1600" dirty="0">
                <a:solidFill>
                  <a:srgbClr val="222222"/>
                </a:solidFill>
                <a:highlight>
                  <a:srgbClr val="FFFFFF"/>
                </a:highlight>
                <a:latin typeface="Source Sans Pro"/>
                <a:ea typeface="Source Sans Pro"/>
                <a:cs typeface="Source Sans Pro"/>
                <a:sym typeface="Source Sans Pro"/>
              </a:rPr>
              <a:t>. Se for um utilizador activo do DATIM, deverá ter recebido um e-mail do Okta/SE-ICAM que o guiará através da conta Okta e do registo e configuração do Okta Verify.</a:t>
            </a:r>
            <a:endParaRPr sz="1600" dirty="0">
              <a:solidFill>
                <a:srgbClr val="222222"/>
              </a:solidFill>
              <a:highlight>
                <a:srgbClr val="FFFFFF"/>
              </a:highlight>
              <a:latin typeface="Source Sans Pro"/>
              <a:ea typeface="Source Sans Pro"/>
              <a:cs typeface="Source Sans Pro"/>
              <a:sym typeface="Source Sans Pro"/>
            </a:endParaRPr>
          </a:p>
          <a:p>
            <a:pPr marL="0" lvl="0" indent="0" algn="l" rtl="0">
              <a:lnSpc>
                <a:spcPct val="115000"/>
              </a:lnSpc>
              <a:spcBef>
                <a:spcPts val="0"/>
              </a:spcBef>
              <a:spcAft>
                <a:spcPts val="0"/>
              </a:spcAft>
              <a:buNone/>
            </a:pPr>
            <a:endParaRPr sz="1600" dirty="0">
              <a:solidFill>
                <a:srgbClr val="222222"/>
              </a:solidFill>
              <a:highlight>
                <a:srgbClr val="FFFFFF"/>
              </a:highlight>
              <a:latin typeface="Source Sans Pro"/>
              <a:ea typeface="Source Sans Pro"/>
              <a:cs typeface="Source Sans Pro"/>
              <a:sym typeface="Source Sans Pro"/>
            </a:endParaRPr>
          </a:p>
          <a:p>
            <a:pPr marL="0" lvl="0" indent="0" algn="l" rtl="0">
              <a:lnSpc>
                <a:spcPct val="115000"/>
              </a:lnSpc>
              <a:spcBef>
                <a:spcPts val="0"/>
              </a:spcBef>
              <a:spcAft>
                <a:spcPts val="0"/>
              </a:spcAft>
              <a:buNone/>
            </a:pPr>
            <a:r>
              <a:rPr lang="en" sz="1600" dirty="0">
                <a:solidFill>
                  <a:srgbClr val="222222"/>
                </a:solidFill>
                <a:highlight>
                  <a:srgbClr val="FFFFFF"/>
                </a:highlight>
                <a:latin typeface="Source Sans Pro"/>
                <a:ea typeface="Source Sans Pro"/>
                <a:cs typeface="Source Sans Pro"/>
                <a:sym typeface="Source Sans Pro"/>
              </a:rPr>
              <a:t>Se não recebeu um e-mail de activação do Okta (e depois de verificar a sua pasta de lixo eletrónico ou spam), envie uma menssagem para o suporte técnico: </a:t>
            </a:r>
            <a:r>
              <a:rPr lang="en" sz="1600" u="sng" dirty="0">
                <a:solidFill>
                  <a:srgbClr val="1155CC"/>
                </a:solidFill>
                <a:highlight>
                  <a:srgbClr val="FFFFFF"/>
                </a:highlight>
                <a:latin typeface="Source Sans Pro"/>
                <a:ea typeface="Source Sans Pro"/>
                <a:cs typeface="Source Sans Pro"/>
                <a:sym typeface="Source Sans Pro"/>
                <a:hlinkClick r:id="rId4">
                  <a:extLst>
                    <a:ext uri="{A12FA001-AC4F-418D-AE19-62706E023703}">
                      <ahyp:hlinkClr xmlns:ahyp="http://schemas.microsoft.com/office/drawing/2018/hyperlinkcolor" val="tx"/>
                    </a:ext>
                  </a:extLst>
                </a:hlinkClick>
              </a:rPr>
              <a:t>https://ghsddatasystems.zendesk.com/hc/en-us/requests/new</a:t>
            </a:r>
            <a:r>
              <a:rPr lang="en" sz="1600" dirty="0">
                <a:solidFill>
                  <a:srgbClr val="1155CC"/>
                </a:solidFill>
                <a:highlight>
                  <a:srgbClr val="FFFFFF"/>
                </a:highlight>
                <a:latin typeface="Source Sans Pro"/>
                <a:ea typeface="Source Sans Pro"/>
                <a:cs typeface="Source Sans Pro"/>
                <a:sym typeface="Source Sans Pro"/>
              </a:rPr>
              <a:t> </a:t>
            </a:r>
            <a:r>
              <a:rPr lang="en" sz="1600" dirty="0">
                <a:solidFill>
                  <a:srgbClr val="222222"/>
                </a:solidFill>
                <a:highlight>
                  <a:srgbClr val="FFFFFF"/>
                </a:highlight>
                <a:latin typeface="Source Sans Pro"/>
                <a:ea typeface="Source Sans Pro"/>
                <a:cs typeface="Source Sans Pro"/>
                <a:sym typeface="Source Sans Pro"/>
              </a:rPr>
              <a:t> </a:t>
            </a:r>
            <a:endParaRPr u="sng" dirty="0">
              <a:solidFill>
                <a:srgbClr val="6C6463"/>
              </a:solidFill>
              <a:latin typeface="Source Sans Pro"/>
              <a:ea typeface="Source Sans Pro"/>
              <a:cs typeface="Source Sans Pro"/>
              <a:sym typeface="Source Sans Pro"/>
            </a:endParaRPr>
          </a:p>
        </p:txBody>
      </p:sp>
      <p:sp>
        <p:nvSpPr>
          <p:cNvPr id="1423" name="Google Shape;1423;p193"/>
          <p:cNvSpPr txBox="1">
            <a:spLocks noGrp="1"/>
          </p:cNvSpPr>
          <p:nvPr>
            <p:ph type="sldNum" idx="12"/>
          </p:nvPr>
        </p:nvSpPr>
        <p:spPr>
          <a:xfrm>
            <a:off x="6858000" y="4806072"/>
            <a:ext cx="2133600" cy="184800"/>
          </a:xfrm>
          <a:prstGeom prst="rect">
            <a:avLst/>
          </a:prstGeom>
        </p:spPr>
        <p:txBody>
          <a:bodyPr spcFirstLastPara="1" wrap="square" lIns="91175" tIns="45575" rIns="91175" bIns="4557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30</a:t>
            </a:fld>
            <a:endParaRPr/>
          </a:p>
        </p:txBody>
      </p:sp>
      <p:pic>
        <p:nvPicPr>
          <p:cNvPr id="1424" name="Google Shape;1424;p193"/>
          <p:cNvPicPr preferRelativeResize="0"/>
          <p:nvPr/>
        </p:nvPicPr>
        <p:blipFill>
          <a:blip r:embed="rId5">
            <a:alphaModFix/>
          </a:blip>
          <a:stretch>
            <a:fillRect/>
          </a:stretch>
        </p:blipFill>
        <p:spPr>
          <a:xfrm>
            <a:off x="5960800" y="852635"/>
            <a:ext cx="2648375" cy="3801036"/>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428"/>
        <p:cNvGrpSpPr/>
        <p:nvPr/>
      </p:nvGrpSpPr>
      <p:grpSpPr>
        <a:xfrm>
          <a:off x="0" y="0"/>
          <a:ext cx="0" cy="0"/>
          <a:chOff x="0" y="0"/>
          <a:chExt cx="0" cy="0"/>
        </a:xfrm>
      </p:grpSpPr>
      <p:sp>
        <p:nvSpPr>
          <p:cNvPr id="1429" name="Google Shape;1429;p194"/>
          <p:cNvSpPr txBox="1">
            <a:spLocks noGrp="1"/>
          </p:cNvSpPr>
          <p:nvPr>
            <p:ph type="title"/>
          </p:nvPr>
        </p:nvSpPr>
        <p:spPr>
          <a:xfrm>
            <a:off x="234654" y="242135"/>
            <a:ext cx="7772400" cy="458100"/>
          </a:xfrm>
          <a:prstGeom prst="rect">
            <a:avLst/>
          </a:prstGeom>
        </p:spPr>
        <p:txBody>
          <a:bodyPr spcFirstLastPara="1" wrap="square" lIns="91175" tIns="91175" rIns="91175" bIns="91175" anchor="b" anchorCtr="0">
            <a:noAutofit/>
          </a:bodyPr>
          <a:lstStyle/>
          <a:p>
            <a:pPr marL="0" lvl="0" indent="0" algn="l" rtl="0">
              <a:spcBef>
                <a:spcPts val="0"/>
              </a:spcBef>
              <a:spcAft>
                <a:spcPts val="0"/>
              </a:spcAft>
              <a:buClr>
                <a:schemeClr val="dk1"/>
              </a:buClr>
              <a:buSzPts val="1100"/>
              <a:buFont typeface="Arial"/>
              <a:buNone/>
            </a:pPr>
            <a:r>
              <a:rPr lang="en" sz="2500"/>
              <a:t>Contas Okta e DATIM</a:t>
            </a:r>
            <a:endParaRPr sz="2500">
              <a:solidFill>
                <a:schemeClr val="accent1"/>
              </a:solidFill>
            </a:endParaRPr>
          </a:p>
        </p:txBody>
      </p:sp>
      <p:sp>
        <p:nvSpPr>
          <p:cNvPr id="1430" name="Google Shape;1430;p194"/>
          <p:cNvSpPr txBox="1"/>
          <p:nvPr/>
        </p:nvSpPr>
        <p:spPr>
          <a:xfrm>
            <a:off x="241950" y="792925"/>
            <a:ext cx="8917200" cy="4113000"/>
          </a:xfrm>
          <a:prstGeom prst="rect">
            <a:avLst/>
          </a:prstGeom>
          <a:noFill/>
          <a:ln>
            <a:noFill/>
          </a:ln>
        </p:spPr>
        <p:txBody>
          <a:bodyPr spcFirstLastPara="1" wrap="square" lIns="91425" tIns="91425" rIns="91425" bIns="91425" anchor="t" anchorCtr="0">
            <a:noAutofit/>
          </a:bodyPr>
          <a:lstStyle/>
          <a:p>
            <a:pPr marL="457200" lvl="0" indent="-323850" algn="l" rtl="0">
              <a:spcBef>
                <a:spcPts val="0"/>
              </a:spcBef>
              <a:spcAft>
                <a:spcPts val="0"/>
              </a:spcAft>
              <a:buClr>
                <a:srgbClr val="6C6463"/>
              </a:buClr>
              <a:buSzPts val="1500"/>
              <a:buFont typeface="Source Sans Pro"/>
              <a:buChar char="•"/>
            </a:pPr>
            <a:r>
              <a:rPr lang="en" u="sng" dirty="0">
                <a:solidFill>
                  <a:srgbClr val="6C6463"/>
                </a:solidFill>
                <a:latin typeface="Source Sans Pro"/>
                <a:ea typeface="Source Sans Pro"/>
                <a:cs typeface="Source Sans Pro"/>
                <a:sym typeface="Source Sans Pro"/>
              </a:rPr>
              <a:t>Pelo menos uma pessoa</a:t>
            </a:r>
            <a:r>
              <a:rPr lang="en" dirty="0">
                <a:solidFill>
                  <a:srgbClr val="6C6463"/>
                </a:solidFill>
                <a:latin typeface="Source Sans Pro"/>
                <a:ea typeface="Source Sans Pro"/>
                <a:cs typeface="Source Sans Pro"/>
                <a:sym typeface="Source Sans Pro"/>
              </a:rPr>
              <a:t> de cada </a:t>
            </a:r>
            <a:r>
              <a:rPr lang="en" u="sng" dirty="0">
                <a:solidFill>
                  <a:srgbClr val="6C6463"/>
                </a:solidFill>
                <a:latin typeface="Source Sans Pro"/>
                <a:ea typeface="Source Sans Pro"/>
                <a:cs typeface="Source Sans Pro"/>
                <a:sym typeface="Source Sans Pro"/>
              </a:rPr>
              <a:t>parceiro prime</a:t>
            </a:r>
            <a:r>
              <a:rPr lang="en" dirty="0">
                <a:solidFill>
                  <a:srgbClr val="6C6463"/>
                </a:solidFill>
                <a:latin typeface="Source Sans Pro"/>
                <a:ea typeface="Source Sans Pro"/>
                <a:cs typeface="Source Sans Pro"/>
                <a:sym typeface="Source Sans Pro"/>
              </a:rPr>
              <a:t> necessitará ter uma conta ER/Budget DATIM.org registada para carregar e enviar com êxito um modelo ER no DATIM</a:t>
            </a:r>
            <a:endParaRPr dirty="0">
              <a:solidFill>
                <a:srgbClr val="6C6463"/>
              </a:solidFill>
              <a:latin typeface="Source Sans Pro"/>
              <a:ea typeface="Source Sans Pro"/>
              <a:cs typeface="Source Sans Pro"/>
              <a:sym typeface="Source Sans Pro"/>
            </a:endParaRPr>
          </a:p>
          <a:p>
            <a:pPr marL="457200" lvl="0" indent="-228600" algn="l" rtl="0">
              <a:spcBef>
                <a:spcPts val="0"/>
              </a:spcBef>
              <a:spcAft>
                <a:spcPts val="0"/>
              </a:spcAft>
              <a:buNone/>
            </a:pPr>
            <a:endParaRPr sz="1050" dirty="0">
              <a:solidFill>
                <a:srgbClr val="6C6463"/>
              </a:solidFill>
              <a:latin typeface="Source Sans Pro"/>
              <a:ea typeface="Source Sans Pro"/>
              <a:cs typeface="Source Sans Pro"/>
              <a:sym typeface="Source Sans Pro"/>
            </a:endParaRPr>
          </a:p>
          <a:p>
            <a:pPr marL="457200" lvl="0" indent="-323850" algn="l" rtl="0">
              <a:spcBef>
                <a:spcPts val="0"/>
              </a:spcBef>
              <a:spcAft>
                <a:spcPts val="0"/>
              </a:spcAft>
              <a:buClr>
                <a:srgbClr val="6C6463"/>
              </a:buClr>
              <a:buSzPts val="1500"/>
              <a:buFont typeface="Source Sans Pro"/>
              <a:buChar char="•"/>
            </a:pPr>
            <a:r>
              <a:rPr lang="en" dirty="0">
                <a:solidFill>
                  <a:srgbClr val="6C6463"/>
                </a:solidFill>
                <a:latin typeface="Source Sans Pro"/>
                <a:ea typeface="Source Sans Pro"/>
                <a:cs typeface="Source Sans Pro"/>
                <a:sym typeface="Source Sans Pro"/>
              </a:rPr>
              <a:t>Se você </a:t>
            </a:r>
            <a:r>
              <a:rPr lang="en" u="sng" dirty="0">
                <a:solidFill>
                  <a:srgbClr val="6C6463"/>
                </a:solidFill>
                <a:latin typeface="Source Sans Pro"/>
                <a:ea typeface="Source Sans Pro"/>
                <a:cs typeface="Source Sans Pro"/>
                <a:sym typeface="Source Sans Pro"/>
              </a:rPr>
              <a:t>acedeu</a:t>
            </a:r>
            <a:r>
              <a:rPr lang="en" dirty="0">
                <a:solidFill>
                  <a:srgbClr val="6C6463"/>
                </a:solidFill>
                <a:latin typeface="Source Sans Pro"/>
                <a:ea typeface="Source Sans Pro"/>
                <a:cs typeface="Source Sans Pro"/>
                <a:sym typeface="Source Sans Pro"/>
              </a:rPr>
              <a:t> ao DATIM nos últimos 95 dias:</a:t>
            </a:r>
            <a:endParaRPr dirty="0">
              <a:solidFill>
                <a:srgbClr val="6C6463"/>
              </a:solidFill>
              <a:latin typeface="Source Sans Pro"/>
              <a:ea typeface="Source Sans Pro"/>
              <a:cs typeface="Source Sans Pro"/>
              <a:sym typeface="Source Sans Pro"/>
            </a:endParaRPr>
          </a:p>
          <a:p>
            <a:pPr marL="914400" lvl="1" indent="-323850" algn="l" rtl="0">
              <a:spcBef>
                <a:spcPts val="0"/>
              </a:spcBef>
              <a:spcAft>
                <a:spcPts val="0"/>
              </a:spcAft>
              <a:buClr>
                <a:srgbClr val="6C6463"/>
              </a:buClr>
              <a:buSzPts val="1500"/>
              <a:buFont typeface="Source Sans Pro"/>
              <a:buChar char="–"/>
            </a:pPr>
            <a:r>
              <a:rPr lang="en" dirty="0">
                <a:solidFill>
                  <a:srgbClr val="6C6463"/>
                </a:solidFill>
                <a:latin typeface="Source Sans Pro"/>
                <a:ea typeface="Source Sans Pro"/>
                <a:cs typeface="Source Sans Pro"/>
                <a:sym typeface="Source Sans Pro"/>
              </a:rPr>
              <a:t>O acesso será concedido ao DATIM automaticamente, uma vez que a sua conta não foi desactivada por falta de atividade</a:t>
            </a:r>
            <a:endParaRPr dirty="0">
              <a:solidFill>
                <a:srgbClr val="6C6463"/>
              </a:solidFill>
              <a:latin typeface="Source Sans Pro"/>
              <a:ea typeface="Source Sans Pro"/>
              <a:cs typeface="Source Sans Pro"/>
              <a:sym typeface="Source Sans Pro"/>
            </a:endParaRPr>
          </a:p>
          <a:p>
            <a:pPr marL="914400" lvl="0" indent="0" algn="l" rtl="0">
              <a:spcBef>
                <a:spcPts val="0"/>
              </a:spcBef>
              <a:spcAft>
                <a:spcPts val="0"/>
              </a:spcAft>
              <a:buNone/>
            </a:pPr>
            <a:endParaRPr sz="700" dirty="0">
              <a:solidFill>
                <a:srgbClr val="6C6463"/>
              </a:solidFill>
              <a:latin typeface="Source Sans Pro"/>
              <a:ea typeface="Source Sans Pro"/>
              <a:cs typeface="Source Sans Pro"/>
              <a:sym typeface="Source Sans Pro"/>
            </a:endParaRPr>
          </a:p>
          <a:p>
            <a:pPr marL="457200" lvl="0" indent="-323850" algn="l" rtl="0">
              <a:spcBef>
                <a:spcPts val="0"/>
              </a:spcBef>
              <a:spcAft>
                <a:spcPts val="0"/>
              </a:spcAft>
              <a:buClr>
                <a:srgbClr val="6C6463"/>
              </a:buClr>
              <a:buSzPts val="1500"/>
              <a:buFont typeface="Source Sans Pro"/>
              <a:buChar char="•"/>
            </a:pPr>
            <a:r>
              <a:rPr lang="en" dirty="0">
                <a:solidFill>
                  <a:srgbClr val="6C6463"/>
                </a:solidFill>
                <a:latin typeface="Source Sans Pro"/>
                <a:ea typeface="Source Sans Pro"/>
                <a:cs typeface="Source Sans Pro"/>
                <a:sym typeface="Source Sans Pro"/>
              </a:rPr>
              <a:t>Se você </a:t>
            </a:r>
            <a:r>
              <a:rPr lang="en" u="sng" dirty="0">
                <a:solidFill>
                  <a:srgbClr val="6C6463"/>
                </a:solidFill>
                <a:latin typeface="Source Sans Pro"/>
                <a:ea typeface="Source Sans Pro"/>
                <a:cs typeface="Source Sans Pro"/>
                <a:sym typeface="Source Sans Pro"/>
              </a:rPr>
              <a:t>não acedeu</a:t>
            </a:r>
            <a:r>
              <a:rPr lang="en" dirty="0">
                <a:solidFill>
                  <a:srgbClr val="6C6463"/>
                </a:solidFill>
                <a:latin typeface="Source Sans Pro"/>
                <a:ea typeface="Source Sans Pro"/>
                <a:cs typeface="Source Sans Pro"/>
                <a:sym typeface="Source Sans Pro"/>
              </a:rPr>
              <a:t> ao DATIM nos últimos 95 dias, a sua conta foi desactivada e terá de contactar o seu administrador de utilizador DATIM </a:t>
            </a:r>
            <a:r>
              <a:rPr lang="en" u="sng" dirty="0">
                <a:solidFill>
                  <a:schemeClr val="hlink"/>
                </a:solidFill>
                <a:latin typeface="Source Sans Pro"/>
                <a:ea typeface="Source Sans Pro"/>
                <a:cs typeface="Source Sans Pro"/>
                <a:sym typeface="Source Sans Pro"/>
                <a:hlinkClick r:id="rId3"/>
              </a:rPr>
              <a:t>aqui</a:t>
            </a:r>
            <a:r>
              <a:rPr lang="en" dirty="0">
                <a:solidFill>
                  <a:schemeClr val="hlink"/>
                </a:solidFill>
                <a:latin typeface="Source Sans Pro"/>
                <a:ea typeface="Source Sans Pro"/>
                <a:cs typeface="Source Sans Pro"/>
                <a:sym typeface="Source Sans Pro"/>
              </a:rPr>
              <a:t> </a:t>
            </a:r>
            <a:r>
              <a:rPr lang="en" dirty="0">
                <a:solidFill>
                  <a:srgbClr val="6C6463"/>
                </a:solidFill>
                <a:latin typeface="Source Sans Pro"/>
                <a:ea typeface="Source Sans Pro"/>
                <a:cs typeface="Source Sans Pro"/>
                <a:sym typeface="Source Sans Pro"/>
              </a:rPr>
              <a:t>para iniciar o processo de reativação:</a:t>
            </a:r>
            <a:endParaRPr dirty="0">
              <a:solidFill>
                <a:srgbClr val="6C6463"/>
              </a:solidFill>
              <a:latin typeface="Source Sans Pro"/>
              <a:ea typeface="Source Sans Pro"/>
              <a:cs typeface="Source Sans Pro"/>
              <a:sym typeface="Source Sans Pro"/>
            </a:endParaRPr>
          </a:p>
          <a:p>
            <a:pPr marL="1143000" lvl="0" indent="-323850" algn="l" rtl="0">
              <a:lnSpc>
                <a:spcPct val="115000"/>
              </a:lnSpc>
              <a:spcBef>
                <a:spcPts val="0"/>
              </a:spcBef>
              <a:spcAft>
                <a:spcPts val="0"/>
              </a:spcAft>
              <a:buClr>
                <a:schemeClr val="dk1"/>
              </a:buClr>
              <a:buSzPts val="1500"/>
              <a:buFont typeface="Source Sans Pro"/>
              <a:buAutoNum type="arabicPeriod"/>
            </a:pPr>
            <a:r>
              <a:rPr lang="en" dirty="0">
                <a:solidFill>
                  <a:srgbClr val="6C6463"/>
                </a:solidFill>
                <a:latin typeface="Source Sans Pro"/>
                <a:ea typeface="Source Sans Pro"/>
                <a:cs typeface="Source Sans Pro"/>
                <a:sym typeface="Source Sans Pro"/>
              </a:rPr>
              <a:t>Vá para</a:t>
            </a:r>
            <a:r>
              <a:rPr lang="en" dirty="0">
                <a:solidFill>
                  <a:schemeClr val="dk1"/>
                </a:solidFill>
                <a:latin typeface="Source Sans Pro"/>
                <a:ea typeface="Source Sans Pro"/>
                <a:cs typeface="Source Sans Pro"/>
                <a:sym typeface="Source Sans Pro"/>
              </a:rPr>
              <a:t> </a:t>
            </a:r>
            <a:r>
              <a:rPr lang="en" u="sng" dirty="0">
                <a:solidFill>
                  <a:schemeClr val="hlink"/>
                </a:solidFill>
                <a:latin typeface="Source Sans Pro"/>
                <a:ea typeface="Source Sans Pro"/>
                <a:cs typeface="Source Sans Pro"/>
                <a:sym typeface="Source Sans Pro"/>
                <a:hlinkClick r:id="rId3"/>
              </a:rPr>
              <a:t>registe-se.datim.org</a:t>
            </a:r>
            <a:r>
              <a:rPr lang="en" dirty="0">
                <a:solidFill>
                  <a:srgbClr val="16181A"/>
                </a:solidFill>
                <a:latin typeface="Source Sans Pro"/>
                <a:ea typeface="Source Sans Pro"/>
                <a:cs typeface="Source Sans Pro"/>
                <a:sym typeface="Source Sans Pro"/>
              </a:rPr>
              <a:t> </a:t>
            </a:r>
            <a:endParaRPr dirty="0">
              <a:solidFill>
                <a:srgbClr val="6C6463"/>
              </a:solidFill>
              <a:latin typeface="Source Sans Pro"/>
              <a:ea typeface="Source Sans Pro"/>
              <a:cs typeface="Source Sans Pro"/>
              <a:sym typeface="Source Sans Pro"/>
            </a:endParaRPr>
          </a:p>
          <a:p>
            <a:pPr marL="1143000" lvl="0" indent="-323850" algn="l" rtl="0">
              <a:lnSpc>
                <a:spcPct val="115000"/>
              </a:lnSpc>
              <a:spcBef>
                <a:spcPts val="0"/>
              </a:spcBef>
              <a:spcAft>
                <a:spcPts val="0"/>
              </a:spcAft>
              <a:buClr>
                <a:srgbClr val="6C6463"/>
              </a:buClr>
              <a:buSzPts val="1500"/>
              <a:buFont typeface="Source Sans Pro"/>
              <a:buAutoNum type="arabicPeriod"/>
            </a:pPr>
            <a:r>
              <a:rPr lang="en" dirty="0">
                <a:solidFill>
                  <a:srgbClr val="6C6463"/>
                </a:solidFill>
                <a:latin typeface="Source Sans Pro"/>
                <a:ea typeface="Source Sans Pro"/>
                <a:cs typeface="Source Sans Pro"/>
                <a:sym typeface="Source Sans Pro"/>
              </a:rPr>
              <a:t>Seleccione “Contactar o meu administrador de utilizadores DATIM sobre outra coisa”</a:t>
            </a:r>
            <a:endParaRPr dirty="0">
              <a:solidFill>
                <a:srgbClr val="6C6463"/>
              </a:solidFill>
              <a:latin typeface="Source Sans Pro"/>
              <a:ea typeface="Source Sans Pro"/>
              <a:cs typeface="Source Sans Pro"/>
              <a:sym typeface="Source Sans Pro"/>
            </a:endParaRPr>
          </a:p>
          <a:p>
            <a:pPr marL="1143000" lvl="0" indent="-323850" algn="l" rtl="0">
              <a:lnSpc>
                <a:spcPct val="115000"/>
              </a:lnSpc>
              <a:spcBef>
                <a:spcPts val="0"/>
              </a:spcBef>
              <a:spcAft>
                <a:spcPts val="0"/>
              </a:spcAft>
              <a:buClr>
                <a:srgbClr val="6C6463"/>
              </a:buClr>
              <a:buSzPts val="1500"/>
              <a:buFont typeface="Source Sans Pro"/>
              <a:buAutoNum type="arabicPeriod"/>
            </a:pPr>
            <a:r>
              <a:rPr lang="en" dirty="0">
                <a:solidFill>
                  <a:srgbClr val="6C6463"/>
                </a:solidFill>
                <a:latin typeface="Source Sans Pro"/>
                <a:ea typeface="Source Sans Pro"/>
                <a:cs typeface="Source Sans Pro"/>
                <a:sym typeface="Source Sans Pro"/>
              </a:rPr>
              <a:t>Na secção “Mensagem ao administrador do utilizador” solicite a reativação da conta, certificando-se de que inclui o seu nome de utilizador DATIM.</a:t>
            </a:r>
            <a:endParaRPr dirty="0">
              <a:solidFill>
                <a:srgbClr val="6C6463"/>
              </a:solidFill>
              <a:latin typeface="Source Sans Pro"/>
              <a:ea typeface="Source Sans Pro"/>
              <a:cs typeface="Source Sans Pro"/>
              <a:sym typeface="Source Sans Pro"/>
            </a:endParaRPr>
          </a:p>
          <a:p>
            <a:pPr marL="1143000" lvl="0" indent="-323850" algn="l" rtl="0">
              <a:lnSpc>
                <a:spcPct val="115000"/>
              </a:lnSpc>
              <a:spcBef>
                <a:spcPts val="0"/>
              </a:spcBef>
              <a:spcAft>
                <a:spcPts val="0"/>
              </a:spcAft>
              <a:buClr>
                <a:srgbClr val="6C6463"/>
              </a:buClr>
              <a:buSzPts val="1500"/>
              <a:buFont typeface="Source Sans Pro"/>
              <a:buAutoNum type="arabicPeriod"/>
            </a:pPr>
            <a:r>
              <a:rPr lang="en" dirty="0">
                <a:solidFill>
                  <a:srgbClr val="6C6463"/>
                </a:solidFill>
                <a:latin typeface="Source Sans Pro"/>
                <a:ea typeface="Source Sans Pro"/>
                <a:cs typeface="Source Sans Pro"/>
                <a:sym typeface="Source Sans Pro"/>
              </a:rPr>
              <a:t>Uma vez activado, </a:t>
            </a:r>
            <a:r>
              <a:rPr lang="en" b="1" dirty="0">
                <a:solidFill>
                  <a:schemeClr val="lt2"/>
                </a:solidFill>
                <a:latin typeface="Source Sans Pro"/>
                <a:ea typeface="Source Sans Pro"/>
                <a:cs typeface="Source Sans Pro"/>
                <a:sym typeface="Source Sans Pro"/>
              </a:rPr>
              <a:t>será direccionado para migrar a sua conta para </a:t>
            </a:r>
            <a:r>
              <a:rPr lang="en" b="1" u="sng" dirty="0">
                <a:solidFill>
                  <a:schemeClr val="lt2"/>
                </a:solidFill>
                <a:latin typeface="Source Sans Pro"/>
                <a:ea typeface="Source Sans Pro"/>
                <a:cs typeface="Source Sans Pro"/>
                <a:sym typeface="Source Sans Pro"/>
                <a:hlinkClick r:id="rId4">
                  <a:extLst>
                    <a:ext uri="{A12FA001-AC4F-418D-AE19-62706E023703}">
                      <ahyp:hlinkClr xmlns:ahyp="http://schemas.microsoft.com/office/drawing/2018/hyperlinkcolor" val="tx"/>
                    </a:ext>
                  </a:extLst>
                </a:hlinkClick>
              </a:rPr>
              <a:t>Okta</a:t>
            </a:r>
            <a:r>
              <a:rPr lang="en" b="1" dirty="0">
                <a:solidFill>
                  <a:schemeClr val="lt2"/>
                </a:solidFill>
                <a:uFill>
                  <a:noFill/>
                </a:uFill>
                <a:latin typeface="Source Sans Pro"/>
                <a:ea typeface="Source Sans Pro"/>
                <a:cs typeface="Source Sans Pro"/>
                <a:sym typeface="Source Sans Pro"/>
                <a:hlinkClick r:id="rId4">
                  <a:extLst>
                    <a:ext uri="{A12FA001-AC4F-418D-AE19-62706E023703}">
                      <ahyp:hlinkClr xmlns:ahyp="http://schemas.microsoft.com/office/drawing/2018/hyperlinkcolor" val="tx"/>
                    </a:ext>
                  </a:extLst>
                </a:hlinkClick>
              </a:rPr>
              <a:t> </a:t>
            </a:r>
            <a:r>
              <a:rPr lang="en" b="1" dirty="0">
                <a:solidFill>
                  <a:schemeClr val="lt2"/>
                </a:solidFill>
                <a:latin typeface="Source Sans Pro"/>
                <a:ea typeface="Source Sans Pro"/>
                <a:cs typeface="Source Sans Pro"/>
                <a:sym typeface="Source Sans Pro"/>
              </a:rPr>
              <a:t>após tentativa de login</a:t>
            </a:r>
            <a:endParaRPr b="1" dirty="0">
              <a:solidFill>
                <a:schemeClr val="lt2"/>
              </a:solidFill>
              <a:latin typeface="Source Sans Pro"/>
              <a:ea typeface="Source Sans Pro"/>
              <a:cs typeface="Source Sans Pro"/>
              <a:sym typeface="Source Sans Pro"/>
            </a:endParaRPr>
          </a:p>
          <a:p>
            <a:pPr marL="0" lvl="0" indent="0" algn="l" rtl="0">
              <a:lnSpc>
                <a:spcPct val="115000"/>
              </a:lnSpc>
              <a:spcBef>
                <a:spcPts val="0"/>
              </a:spcBef>
              <a:spcAft>
                <a:spcPts val="0"/>
              </a:spcAft>
              <a:buNone/>
            </a:pPr>
            <a:endParaRPr sz="700" dirty="0">
              <a:solidFill>
                <a:srgbClr val="6C6463"/>
              </a:solidFill>
              <a:latin typeface="Source Sans Pro"/>
              <a:ea typeface="Source Sans Pro"/>
              <a:cs typeface="Source Sans Pro"/>
              <a:sym typeface="Source Sans Pro"/>
            </a:endParaRPr>
          </a:p>
          <a:p>
            <a:pPr marL="457200" lvl="0" indent="-323850" algn="l" rtl="0">
              <a:spcBef>
                <a:spcPts val="0"/>
              </a:spcBef>
              <a:spcAft>
                <a:spcPts val="0"/>
              </a:spcAft>
              <a:buClr>
                <a:srgbClr val="6C6463"/>
              </a:buClr>
              <a:buSzPts val="1500"/>
              <a:buFont typeface="Source Sans Pro"/>
              <a:buChar char="•"/>
            </a:pPr>
            <a:r>
              <a:rPr lang="en" dirty="0">
                <a:solidFill>
                  <a:srgbClr val="6C6463"/>
                </a:solidFill>
                <a:latin typeface="Source Sans Pro"/>
                <a:ea typeface="Source Sans Pro"/>
                <a:cs typeface="Source Sans Pro"/>
                <a:sym typeface="Source Sans Pro"/>
              </a:rPr>
              <a:t>Se você </a:t>
            </a:r>
            <a:r>
              <a:rPr lang="en" u="sng" dirty="0">
                <a:solidFill>
                  <a:srgbClr val="6C6463"/>
                </a:solidFill>
                <a:latin typeface="Source Sans Pro"/>
                <a:ea typeface="Source Sans Pro"/>
                <a:cs typeface="Source Sans Pro"/>
                <a:sym typeface="Source Sans Pro"/>
              </a:rPr>
              <a:t>não possui conta</a:t>
            </a:r>
            <a:r>
              <a:rPr lang="en" dirty="0">
                <a:solidFill>
                  <a:srgbClr val="6C6463"/>
                </a:solidFill>
                <a:latin typeface="Source Sans Pro"/>
                <a:ea typeface="Source Sans Pro"/>
                <a:cs typeface="Source Sans Pro"/>
                <a:sym typeface="Source Sans Pro"/>
              </a:rPr>
              <a:t> no DATIM:</a:t>
            </a:r>
            <a:endParaRPr dirty="0">
              <a:solidFill>
                <a:srgbClr val="6C6463"/>
              </a:solidFill>
              <a:latin typeface="Source Sans Pro"/>
              <a:ea typeface="Source Sans Pro"/>
              <a:cs typeface="Source Sans Pro"/>
              <a:sym typeface="Source Sans Pro"/>
            </a:endParaRPr>
          </a:p>
          <a:p>
            <a:pPr marL="914400" lvl="1" indent="-323850" algn="l" rtl="0">
              <a:spcBef>
                <a:spcPts val="0"/>
              </a:spcBef>
              <a:spcAft>
                <a:spcPts val="0"/>
              </a:spcAft>
              <a:buClr>
                <a:srgbClr val="6C6463"/>
              </a:buClr>
              <a:buSzPts val="1500"/>
              <a:buFont typeface="Source Sans Pro"/>
              <a:buChar char="–"/>
            </a:pPr>
            <a:r>
              <a:rPr lang="en" dirty="0">
                <a:solidFill>
                  <a:srgbClr val="6C6463"/>
                </a:solidFill>
                <a:latin typeface="Source Sans Pro"/>
                <a:ea typeface="Source Sans Pro"/>
                <a:cs typeface="Source Sans Pro"/>
                <a:sym typeface="Source Sans Pro"/>
              </a:rPr>
              <a:t>Os utilizadores sem contas DATIM existentes terão de solicitar uma nova conta.</a:t>
            </a:r>
            <a:endParaRPr dirty="0">
              <a:solidFill>
                <a:srgbClr val="6C6463"/>
              </a:solidFill>
              <a:latin typeface="Source Sans Pro"/>
              <a:ea typeface="Source Sans Pro"/>
              <a:cs typeface="Source Sans Pro"/>
              <a:sym typeface="Source Sans Pro"/>
            </a:endParaRPr>
          </a:p>
          <a:p>
            <a:pPr marL="1371600" lvl="2" indent="-323850" algn="l" rtl="0">
              <a:spcBef>
                <a:spcPts val="0"/>
              </a:spcBef>
              <a:spcAft>
                <a:spcPts val="0"/>
              </a:spcAft>
              <a:buClr>
                <a:srgbClr val="6C6463"/>
              </a:buClr>
              <a:buSzPts val="1500"/>
              <a:buFont typeface="Source Sans Pro"/>
              <a:buChar char="•"/>
            </a:pPr>
            <a:r>
              <a:rPr lang="en" dirty="0">
                <a:solidFill>
                  <a:srgbClr val="6C6463"/>
                </a:solidFill>
                <a:latin typeface="Source Sans Pro"/>
                <a:ea typeface="Source Sans Pro"/>
                <a:cs typeface="Source Sans Pro"/>
                <a:sym typeface="Source Sans Pro"/>
              </a:rPr>
              <a:t>Registe-se em </a:t>
            </a:r>
            <a:r>
              <a:rPr lang="en" u="sng" dirty="0">
                <a:solidFill>
                  <a:srgbClr val="0067B9"/>
                </a:solidFill>
                <a:latin typeface="Source Sans Pro"/>
                <a:ea typeface="Source Sans Pro"/>
                <a:cs typeface="Source Sans Pro"/>
                <a:sym typeface="Source Sans Pro"/>
                <a:hlinkClick r:id="rId3">
                  <a:extLst>
                    <a:ext uri="{A12FA001-AC4F-418D-AE19-62706E023703}">
                      <ahyp:hlinkClr xmlns:ahyp="http://schemas.microsoft.com/office/drawing/2018/hyperlinkcolor" val="tx"/>
                    </a:ext>
                  </a:extLst>
                </a:hlinkClick>
              </a:rPr>
              <a:t>https://register.datim.org/</a:t>
            </a:r>
            <a:endParaRPr dirty="0">
              <a:solidFill>
                <a:srgbClr val="0067B9"/>
              </a:solidFill>
              <a:latin typeface="Source Sans Pro"/>
              <a:ea typeface="Source Sans Pro"/>
              <a:cs typeface="Source Sans Pro"/>
              <a:sym typeface="Source Sans Pro"/>
            </a:endParaRPr>
          </a:p>
        </p:txBody>
      </p:sp>
      <p:pic>
        <p:nvPicPr>
          <p:cNvPr id="1431" name="Google Shape;1431;p194"/>
          <p:cNvPicPr preferRelativeResize="0"/>
          <p:nvPr/>
        </p:nvPicPr>
        <p:blipFill rotWithShape="1">
          <a:blip r:embed="rId5">
            <a:alphaModFix/>
          </a:blip>
          <a:srcRect/>
          <a:stretch/>
        </p:blipFill>
        <p:spPr>
          <a:xfrm flipH="1">
            <a:off x="-72675" y="3072248"/>
            <a:ext cx="1054100" cy="975252"/>
          </a:xfrm>
          <a:prstGeom prst="rect">
            <a:avLst/>
          </a:prstGeom>
          <a:noFill/>
          <a:ln>
            <a:noFill/>
          </a:ln>
        </p:spPr>
      </p:pic>
      <p:sp>
        <p:nvSpPr>
          <p:cNvPr id="1432" name="Google Shape;1432;p194"/>
          <p:cNvSpPr txBox="1">
            <a:spLocks noGrp="1"/>
          </p:cNvSpPr>
          <p:nvPr>
            <p:ph type="sldNum" idx="12"/>
          </p:nvPr>
        </p:nvSpPr>
        <p:spPr>
          <a:xfrm>
            <a:off x="6858000" y="4806072"/>
            <a:ext cx="2133600" cy="184800"/>
          </a:xfrm>
          <a:prstGeom prst="rect">
            <a:avLst/>
          </a:prstGeom>
        </p:spPr>
        <p:txBody>
          <a:bodyPr spcFirstLastPara="1" wrap="square" lIns="91175" tIns="45575" rIns="91175" bIns="4557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31</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436"/>
        <p:cNvGrpSpPr/>
        <p:nvPr/>
      </p:nvGrpSpPr>
      <p:grpSpPr>
        <a:xfrm>
          <a:off x="0" y="0"/>
          <a:ext cx="0" cy="0"/>
          <a:chOff x="0" y="0"/>
          <a:chExt cx="0" cy="0"/>
        </a:xfrm>
      </p:grpSpPr>
      <p:sp>
        <p:nvSpPr>
          <p:cNvPr id="1437" name="Google Shape;1437;p195"/>
          <p:cNvSpPr txBox="1">
            <a:spLocks noGrp="1"/>
          </p:cNvSpPr>
          <p:nvPr>
            <p:ph type="sldNum" idx="12"/>
          </p:nvPr>
        </p:nvSpPr>
        <p:spPr>
          <a:xfrm>
            <a:off x="6858000" y="4806072"/>
            <a:ext cx="2133600" cy="184800"/>
          </a:xfrm>
          <a:prstGeom prst="rect">
            <a:avLst/>
          </a:prstGeom>
        </p:spPr>
        <p:txBody>
          <a:bodyPr spcFirstLastPara="1" wrap="square" lIns="91175" tIns="45575" rIns="91175" bIns="4557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32</a:t>
            </a:fld>
            <a:endParaRPr/>
          </a:p>
        </p:txBody>
      </p:sp>
      <p:sp>
        <p:nvSpPr>
          <p:cNvPr id="1438" name="Google Shape;1438;p195"/>
          <p:cNvSpPr txBox="1">
            <a:spLocks noGrp="1"/>
          </p:cNvSpPr>
          <p:nvPr>
            <p:ph type="title"/>
          </p:nvPr>
        </p:nvSpPr>
        <p:spPr>
          <a:xfrm>
            <a:off x="686104" y="677485"/>
            <a:ext cx="7772400" cy="458100"/>
          </a:xfrm>
          <a:prstGeom prst="rect">
            <a:avLst/>
          </a:prstGeom>
        </p:spPr>
        <p:txBody>
          <a:bodyPr spcFirstLastPara="1" wrap="square" lIns="91175" tIns="91175" rIns="91175" bIns="91175" anchor="b" anchorCtr="0">
            <a:noAutofit/>
          </a:bodyPr>
          <a:lstStyle/>
          <a:p>
            <a:pPr marL="0" lvl="0" indent="0" algn="l" rtl="0">
              <a:spcBef>
                <a:spcPts val="0"/>
              </a:spcBef>
              <a:spcAft>
                <a:spcPts val="0"/>
              </a:spcAft>
              <a:buClr>
                <a:schemeClr val="dk1"/>
              </a:buClr>
              <a:buSzPts val="1100"/>
              <a:buFont typeface="Arial"/>
              <a:buNone/>
            </a:pPr>
            <a:r>
              <a:rPr lang="en" sz="2500"/>
              <a:t>Identificador Único de Entidade (UEIs)</a:t>
            </a:r>
            <a:endParaRPr/>
          </a:p>
        </p:txBody>
      </p:sp>
      <p:sp>
        <p:nvSpPr>
          <p:cNvPr id="1439" name="Google Shape;1439;p195"/>
          <p:cNvSpPr txBox="1">
            <a:spLocks noGrp="1"/>
          </p:cNvSpPr>
          <p:nvPr>
            <p:ph type="body" idx="1"/>
          </p:nvPr>
        </p:nvSpPr>
        <p:spPr>
          <a:xfrm>
            <a:off x="685800" y="1286662"/>
            <a:ext cx="7772400" cy="3460150"/>
          </a:xfrm>
          <a:prstGeom prst="rect">
            <a:avLst/>
          </a:prstGeom>
        </p:spPr>
        <p:txBody>
          <a:bodyPr spcFirstLastPara="1" wrap="square" lIns="91175" tIns="91175" rIns="91175" bIns="91175" anchor="t" anchorCtr="0">
            <a:noAutofit/>
          </a:bodyPr>
          <a:lstStyle/>
          <a:p>
            <a:pPr marL="0" lvl="0" indent="0" algn="l" rtl="0">
              <a:spcBef>
                <a:spcPts val="0"/>
              </a:spcBef>
              <a:spcAft>
                <a:spcPts val="0"/>
              </a:spcAft>
              <a:buNone/>
            </a:pPr>
            <a:r>
              <a:rPr lang="en" sz="1400" dirty="0"/>
              <a:t>CADA organização precisará de incluir o seu </a:t>
            </a:r>
            <a:r>
              <a:rPr lang="en" sz="1400" b="1" dirty="0"/>
              <a:t>Identificador Único de Entidade (UEI ) </a:t>
            </a:r>
            <a:r>
              <a:rPr lang="en" sz="1400" dirty="0"/>
              <a:t>com a sua submissão ER, independentemente de ser um parceiro principal ou um parceiro subrecipiente.</a:t>
            </a:r>
            <a:endParaRPr sz="1400" dirty="0"/>
          </a:p>
          <a:p>
            <a:pPr marL="0" lvl="0" indent="0" algn="l" rtl="0">
              <a:spcBef>
                <a:spcPts val="800"/>
              </a:spcBef>
              <a:spcAft>
                <a:spcPts val="0"/>
              </a:spcAft>
              <a:buNone/>
            </a:pPr>
            <a:endParaRPr sz="1400" dirty="0"/>
          </a:p>
          <a:p>
            <a:pPr marL="0" lvl="0" indent="0" algn="l" rtl="0">
              <a:spcBef>
                <a:spcPts val="800"/>
              </a:spcBef>
              <a:spcAft>
                <a:spcPts val="0"/>
              </a:spcAft>
              <a:buNone/>
            </a:pPr>
            <a:r>
              <a:rPr lang="en" sz="1400" dirty="0"/>
              <a:t>Mais informações básicas sobre a UEI podem ser encontradas </a:t>
            </a:r>
            <a:r>
              <a:rPr lang="en" sz="1400" u="sng" dirty="0">
                <a:solidFill>
                  <a:schemeClr val="hlink"/>
                </a:solidFill>
                <a:hlinkClick r:id="rId3"/>
              </a:rPr>
              <a:t>aqui</a:t>
            </a:r>
            <a:endParaRPr sz="1400" dirty="0"/>
          </a:p>
          <a:p>
            <a:pPr marL="0" lvl="0" indent="0" algn="l" rtl="0">
              <a:spcBef>
                <a:spcPts val="800"/>
              </a:spcBef>
              <a:spcAft>
                <a:spcPts val="0"/>
              </a:spcAft>
              <a:buNone/>
            </a:pPr>
            <a:endParaRPr sz="1400" dirty="0"/>
          </a:p>
          <a:p>
            <a:pPr marL="457200" lvl="0" indent="-330200" algn="l" rtl="0">
              <a:lnSpc>
                <a:spcPct val="115000"/>
              </a:lnSpc>
              <a:spcBef>
                <a:spcPts val="800"/>
              </a:spcBef>
              <a:spcAft>
                <a:spcPts val="0"/>
              </a:spcAft>
              <a:buSzPts val="1600"/>
              <a:buChar char="•"/>
            </a:pPr>
            <a:r>
              <a:rPr lang="en" sz="1400" dirty="0"/>
              <a:t>Se um UEI do sub-beneficiário for desconhecido no momento do relatório, utilize '111111111111' (12 dígitos).</a:t>
            </a:r>
            <a:endParaRPr sz="1400" dirty="0"/>
          </a:p>
          <a:p>
            <a:pPr marL="457200" lvl="0" indent="-330200" algn="l" rtl="0">
              <a:lnSpc>
                <a:spcPct val="115000"/>
              </a:lnSpc>
              <a:spcBef>
                <a:spcPts val="0"/>
              </a:spcBef>
              <a:spcAft>
                <a:spcPts val="0"/>
              </a:spcAft>
              <a:buSzPts val="1600"/>
              <a:buChar char="•"/>
            </a:pPr>
            <a:r>
              <a:rPr lang="en" sz="1400" dirty="0"/>
              <a:t>Se um sub-beneficiário não for obrigado a ter um UEI (como PIOs), por favor introduza '999999999999' (12 dígitos). Os subrecipientes a definir não estão autorizados a comunicar.</a:t>
            </a:r>
            <a:endParaRPr sz="1400" dirty="0"/>
          </a:p>
          <a:p>
            <a:pPr marL="457200" lvl="0" indent="-330200" algn="l" rtl="0">
              <a:lnSpc>
                <a:spcPct val="115000"/>
              </a:lnSpc>
              <a:spcBef>
                <a:spcPts val="0"/>
              </a:spcBef>
              <a:spcAft>
                <a:spcPts val="0"/>
              </a:spcAft>
              <a:buSzPts val="1600"/>
              <a:buChar char="•"/>
            </a:pPr>
            <a:r>
              <a:rPr lang="en" sz="1400" dirty="0"/>
              <a:t>Para os prémios G2G, a pessoa que preencher o modelo terá de introduzir um número fictício de 111111111111 (o dígito “1” introduzido 12 vezes) em qualquer campo que solicite um parceiro “UEI” no modelo ER.</a:t>
            </a:r>
            <a:r>
              <a:rPr lang="en" sz="1400" dirty="0">
                <a:solidFill>
                  <a:schemeClr val="dk1"/>
                </a:solidFill>
              </a:rPr>
              <a:t> </a:t>
            </a:r>
            <a:endParaRPr sz="14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443"/>
        <p:cNvGrpSpPr/>
        <p:nvPr/>
      </p:nvGrpSpPr>
      <p:grpSpPr>
        <a:xfrm>
          <a:off x="0" y="0"/>
          <a:ext cx="0" cy="0"/>
          <a:chOff x="0" y="0"/>
          <a:chExt cx="0" cy="0"/>
        </a:xfrm>
      </p:grpSpPr>
      <p:sp>
        <p:nvSpPr>
          <p:cNvPr id="1444" name="Google Shape;1444;p196"/>
          <p:cNvSpPr txBox="1">
            <a:spLocks noGrp="1"/>
          </p:cNvSpPr>
          <p:nvPr>
            <p:ph type="title"/>
          </p:nvPr>
        </p:nvSpPr>
        <p:spPr>
          <a:xfrm>
            <a:off x="1143000" y="530725"/>
            <a:ext cx="7160100" cy="2040900"/>
          </a:xfrm>
          <a:prstGeom prst="rect">
            <a:avLst/>
          </a:prstGeom>
        </p:spPr>
        <p:txBody>
          <a:bodyPr spcFirstLastPara="1" wrap="square" lIns="91175" tIns="91175" rIns="91175" bIns="91175" anchor="t" anchorCtr="0">
            <a:noAutofit/>
          </a:bodyPr>
          <a:lstStyle/>
          <a:p>
            <a:pPr marL="0" lvl="0" indent="0" algn="l" rtl="0">
              <a:spcBef>
                <a:spcPts val="0"/>
              </a:spcBef>
              <a:spcAft>
                <a:spcPts val="0"/>
              </a:spcAft>
              <a:buNone/>
            </a:pPr>
            <a:r>
              <a:rPr lang="en" dirty="0"/>
              <a:t>Opções de </a:t>
            </a:r>
            <a:r>
              <a:rPr lang="en" u="sng" dirty="0"/>
              <a:t>Entrada</a:t>
            </a:r>
            <a:r>
              <a:rPr lang="en" dirty="0"/>
              <a:t> de Dados:</a:t>
            </a:r>
            <a:endParaRPr dirty="0"/>
          </a:p>
          <a:p>
            <a:pPr marL="0" lvl="0" indent="0" algn="l" rtl="0">
              <a:spcBef>
                <a:spcPts val="0"/>
              </a:spcBef>
              <a:spcAft>
                <a:spcPts val="0"/>
              </a:spcAft>
              <a:buNone/>
            </a:pPr>
            <a:r>
              <a:rPr lang="en" b="0" dirty="0"/>
              <a:t>-Modelo de ER para download offline</a:t>
            </a:r>
            <a:endParaRPr b="0" dirty="0"/>
          </a:p>
          <a:p>
            <a:pPr marL="0" lvl="0" indent="0" algn="l" rtl="0">
              <a:spcBef>
                <a:spcPts val="0"/>
              </a:spcBef>
              <a:spcAft>
                <a:spcPts val="0"/>
              </a:spcAft>
              <a:buNone/>
            </a:pPr>
            <a:r>
              <a:rPr lang="en" b="0" dirty="0"/>
              <a:t>-Entrada directa no DATIM</a:t>
            </a:r>
            <a:endParaRPr b="0" dirty="0"/>
          </a:p>
        </p:txBody>
      </p:sp>
      <p:sp>
        <p:nvSpPr>
          <p:cNvPr id="1445" name="Google Shape;1445;p196"/>
          <p:cNvSpPr txBox="1">
            <a:spLocks noGrp="1"/>
          </p:cNvSpPr>
          <p:nvPr>
            <p:ph type="sldNum" idx="12"/>
          </p:nvPr>
        </p:nvSpPr>
        <p:spPr>
          <a:xfrm>
            <a:off x="6858000" y="4806072"/>
            <a:ext cx="2133600" cy="184800"/>
          </a:xfrm>
          <a:prstGeom prst="rect">
            <a:avLst/>
          </a:prstGeom>
        </p:spPr>
        <p:txBody>
          <a:bodyPr spcFirstLastPara="1" wrap="square" lIns="91175" tIns="45575" rIns="91175" bIns="4557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33</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449"/>
        <p:cNvGrpSpPr/>
        <p:nvPr/>
      </p:nvGrpSpPr>
      <p:grpSpPr>
        <a:xfrm>
          <a:off x="0" y="0"/>
          <a:ext cx="0" cy="0"/>
          <a:chOff x="0" y="0"/>
          <a:chExt cx="0" cy="0"/>
        </a:xfrm>
      </p:grpSpPr>
      <p:sp>
        <p:nvSpPr>
          <p:cNvPr id="1450" name="Google Shape;1450;p197"/>
          <p:cNvSpPr txBox="1">
            <a:spLocks noGrp="1"/>
          </p:cNvSpPr>
          <p:nvPr>
            <p:ph type="sldNum" idx="12"/>
          </p:nvPr>
        </p:nvSpPr>
        <p:spPr>
          <a:xfrm>
            <a:off x="6858000" y="4806072"/>
            <a:ext cx="2133600" cy="184800"/>
          </a:xfrm>
          <a:prstGeom prst="rect">
            <a:avLst/>
          </a:prstGeom>
        </p:spPr>
        <p:txBody>
          <a:bodyPr spcFirstLastPara="1" wrap="square" lIns="91175" tIns="45575" rIns="91175" bIns="4557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34</a:t>
            </a:fld>
            <a:endParaRPr/>
          </a:p>
        </p:txBody>
      </p:sp>
      <p:sp>
        <p:nvSpPr>
          <p:cNvPr id="1451" name="Google Shape;1451;p197"/>
          <p:cNvSpPr txBox="1">
            <a:spLocks noGrp="1"/>
          </p:cNvSpPr>
          <p:nvPr>
            <p:ph type="title"/>
          </p:nvPr>
        </p:nvSpPr>
        <p:spPr>
          <a:xfrm>
            <a:off x="537875" y="390611"/>
            <a:ext cx="8139300" cy="458100"/>
          </a:xfrm>
          <a:prstGeom prst="rect">
            <a:avLst/>
          </a:prstGeom>
        </p:spPr>
        <p:txBody>
          <a:bodyPr spcFirstLastPara="1" wrap="square" lIns="91175" tIns="91175" rIns="91175" bIns="91175" anchor="b" anchorCtr="0">
            <a:noAutofit/>
          </a:bodyPr>
          <a:lstStyle/>
          <a:p>
            <a:pPr marL="0" lvl="0" indent="0" algn="l" rtl="0">
              <a:spcBef>
                <a:spcPts val="0"/>
              </a:spcBef>
              <a:spcAft>
                <a:spcPts val="0"/>
              </a:spcAft>
              <a:buNone/>
            </a:pPr>
            <a:r>
              <a:rPr lang="en" dirty="0"/>
              <a:t>Instruções de Dados de </a:t>
            </a:r>
            <a:r>
              <a:rPr lang="en" u="sng" dirty="0"/>
              <a:t>Entrada</a:t>
            </a:r>
            <a:r>
              <a:rPr lang="en" dirty="0"/>
              <a:t> em DATIM&gt;Orientação ER&gt; </a:t>
            </a:r>
            <a:r>
              <a:rPr lang="en" u="sng" dirty="0">
                <a:solidFill>
                  <a:schemeClr val="hlink"/>
                </a:solidFill>
                <a:hlinkClick r:id="rId3"/>
              </a:rPr>
              <a:t>Secção 3</a:t>
            </a:r>
            <a:endParaRPr dirty="0"/>
          </a:p>
        </p:txBody>
      </p:sp>
      <p:sp>
        <p:nvSpPr>
          <p:cNvPr id="1452" name="Google Shape;1452;p197"/>
          <p:cNvSpPr txBox="1">
            <a:spLocks noGrp="1"/>
          </p:cNvSpPr>
          <p:nvPr>
            <p:ph type="body" idx="1"/>
          </p:nvPr>
        </p:nvSpPr>
        <p:spPr>
          <a:xfrm>
            <a:off x="249163" y="731623"/>
            <a:ext cx="3926850" cy="570000"/>
          </a:xfrm>
          <a:prstGeom prst="rect">
            <a:avLst/>
          </a:prstGeom>
        </p:spPr>
        <p:txBody>
          <a:bodyPr spcFirstLastPara="1" wrap="square" lIns="91175" tIns="91175" rIns="91175" bIns="91175" anchor="t" anchorCtr="0">
            <a:noAutofit/>
          </a:bodyPr>
          <a:lstStyle/>
          <a:p>
            <a:pPr marL="0" lvl="0" indent="0" algn="l" rtl="0">
              <a:spcBef>
                <a:spcPts val="0"/>
              </a:spcBef>
              <a:spcAft>
                <a:spcPts val="800"/>
              </a:spcAft>
              <a:buNone/>
            </a:pPr>
            <a:r>
              <a:rPr lang="en" sz="1400" u="sng" dirty="0">
                <a:solidFill>
                  <a:schemeClr val="accent6"/>
                </a:solidFill>
              </a:rPr>
              <a:t>Opção 1:</a:t>
            </a:r>
            <a:r>
              <a:rPr lang="en" sz="1400" u="sng" dirty="0">
                <a:solidFill>
                  <a:schemeClr val="accent6"/>
                </a:solidFill>
                <a:hlinkClick r:id="rId4">
                  <a:extLst>
                    <a:ext uri="{A12FA001-AC4F-418D-AE19-62706E023703}">
                      <ahyp:hlinkClr xmlns:ahyp="http://schemas.microsoft.com/office/drawing/2018/hyperlinkcolor" val="tx"/>
                    </a:ext>
                  </a:extLst>
                </a:hlinkClick>
              </a:rPr>
              <a:t>Instruções de introdução directa de dados</a:t>
            </a:r>
            <a:endParaRPr sz="1400" dirty="0">
              <a:solidFill>
                <a:schemeClr val="accent6"/>
              </a:solidFill>
            </a:endParaRPr>
          </a:p>
        </p:txBody>
      </p:sp>
      <p:pic>
        <p:nvPicPr>
          <p:cNvPr id="1453" name="Google Shape;1453;p197"/>
          <p:cNvPicPr preferRelativeResize="0"/>
          <p:nvPr/>
        </p:nvPicPr>
        <p:blipFill>
          <a:blip r:embed="rId5">
            <a:alphaModFix/>
          </a:blip>
          <a:stretch>
            <a:fillRect/>
          </a:stretch>
        </p:blipFill>
        <p:spPr>
          <a:xfrm>
            <a:off x="3933000" y="1661474"/>
            <a:ext cx="5105075" cy="2808775"/>
          </a:xfrm>
          <a:prstGeom prst="rect">
            <a:avLst/>
          </a:prstGeom>
          <a:noFill/>
          <a:ln w="9525" cap="flat" cmpd="sng">
            <a:solidFill>
              <a:schemeClr val="dk2"/>
            </a:solidFill>
            <a:prstDash val="solid"/>
            <a:round/>
            <a:headEnd type="none" w="sm" len="sm"/>
            <a:tailEnd type="none" w="sm" len="sm"/>
          </a:ln>
        </p:spPr>
      </p:pic>
      <p:sp>
        <p:nvSpPr>
          <p:cNvPr id="1454" name="Google Shape;1454;p197"/>
          <p:cNvSpPr txBox="1">
            <a:spLocks noGrp="1"/>
          </p:cNvSpPr>
          <p:nvPr>
            <p:ph type="body" idx="1"/>
          </p:nvPr>
        </p:nvSpPr>
        <p:spPr>
          <a:xfrm>
            <a:off x="4541250" y="996150"/>
            <a:ext cx="3888600" cy="491100"/>
          </a:xfrm>
          <a:prstGeom prst="rect">
            <a:avLst/>
          </a:prstGeom>
        </p:spPr>
        <p:txBody>
          <a:bodyPr spcFirstLastPara="1" wrap="square" lIns="91175" tIns="91175" rIns="91175" bIns="91175" anchor="t" anchorCtr="0">
            <a:noAutofit/>
          </a:bodyPr>
          <a:lstStyle/>
          <a:p>
            <a:pPr marL="0" lvl="0" indent="0" algn="l" rtl="0">
              <a:spcBef>
                <a:spcPts val="0"/>
              </a:spcBef>
              <a:spcAft>
                <a:spcPts val="800"/>
              </a:spcAft>
              <a:buNone/>
            </a:pPr>
            <a:r>
              <a:rPr lang="en" sz="1400" u="sng" dirty="0">
                <a:solidFill>
                  <a:schemeClr val="accent6"/>
                </a:solidFill>
              </a:rPr>
              <a:t>Opção 2: </a:t>
            </a:r>
            <a:r>
              <a:rPr lang="en" sz="1400" u="sng" dirty="0">
                <a:solidFill>
                  <a:schemeClr val="accent6"/>
                </a:solidFill>
                <a:hlinkClick r:id="rId6">
                  <a:extLst>
                    <a:ext uri="{A12FA001-AC4F-418D-AE19-62706E023703}">
                      <ahyp:hlinkClr xmlns:ahyp="http://schemas.microsoft.com/office/drawing/2018/hyperlinkcolor" val="tx"/>
                    </a:ext>
                  </a:extLst>
                </a:hlinkClick>
              </a:rPr>
              <a:t>Instruções de preenchimento do modelo de ER offline</a:t>
            </a:r>
            <a:endParaRPr sz="1400" dirty="0">
              <a:solidFill>
                <a:schemeClr val="accent6"/>
              </a:solidFill>
            </a:endParaRPr>
          </a:p>
        </p:txBody>
      </p:sp>
      <p:pic>
        <p:nvPicPr>
          <p:cNvPr id="1455" name="Google Shape;1455;p197"/>
          <p:cNvPicPr preferRelativeResize="0"/>
          <p:nvPr/>
        </p:nvPicPr>
        <p:blipFill>
          <a:blip r:embed="rId7">
            <a:alphaModFix/>
          </a:blip>
          <a:stretch>
            <a:fillRect/>
          </a:stretch>
        </p:blipFill>
        <p:spPr>
          <a:xfrm>
            <a:off x="252650" y="1159125"/>
            <a:ext cx="3457801" cy="3427246"/>
          </a:xfrm>
          <a:prstGeom prst="rect">
            <a:avLst/>
          </a:prstGeom>
          <a:noFill/>
          <a:ln w="9525" cap="flat" cmpd="sng">
            <a:solidFill>
              <a:schemeClr val="dk2"/>
            </a:solidFill>
            <a:prstDash val="solid"/>
            <a:round/>
            <a:headEnd type="none" w="sm" len="sm"/>
            <a:tailEnd type="none" w="sm" len="sm"/>
          </a:ln>
        </p:spPr>
      </p:pic>
      <p:sp>
        <p:nvSpPr>
          <p:cNvPr id="1456" name="Google Shape;1456;p197"/>
          <p:cNvSpPr txBox="1"/>
          <p:nvPr/>
        </p:nvSpPr>
        <p:spPr>
          <a:xfrm>
            <a:off x="338299" y="4577475"/>
            <a:ext cx="8338875" cy="507801"/>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2100" dirty="0">
                <a:solidFill>
                  <a:schemeClr val="lt2"/>
                </a:solidFill>
                <a:latin typeface="Source Sans Pro"/>
                <a:ea typeface="Source Sans Pro"/>
                <a:cs typeface="Source Sans Pro"/>
                <a:sym typeface="Source Sans Pro"/>
              </a:rPr>
              <a:t>Confira esta entrada directa de dados no </a:t>
            </a:r>
            <a:r>
              <a:rPr lang="en" sz="2100" u="sng" dirty="0">
                <a:solidFill>
                  <a:schemeClr val="hlink"/>
                </a:solidFill>
                <a:latin typeface="Source Sans Pro"/>
                <a:ea typeface="Source Sans Pro"/>
                <a:cs typeface="Source Sans Pro"/>
                <a:sym typeface="Source Sans Pro"/>
                <a:hlinkClick r:id="rId8"/>
              </a:rPr>
              <a:t>vídeo de demonstração</a:t>
            </a:r>
            <a:r>
              <a:rPr lang="en" sz="2100" dirty="0">
                <a:solidFill>
                  <a:schemeClr val="lt2"/>
                </a:solidFill>
                <a:latin typeface="Source Sans Pro"/>
                <a:ea typeface="Source Sans Pro"/>
                <a:cs typeface="Source Sans Pro"/>
                <a:sym typeface="Source Sans Pro"/>
              </a:rPr>
              <a:t>!</a:t>
            </a:r>
            <a:endParaRPr sz="2100" dirty="0">
              <a:solidFill>
                <a:schemeClr val="lt2"/>
              </a:solidFill>
              <a:latin typeface="Source Sans Pro"/>
              <a:ea typeface="Source Sans Pro"/>
              <a:cs typeface="Source Sans Pro"/>
              <a:sym typeface="Source Sans Pro"/>
            </a:endParaRPr>
          </a:p>
        </p:txBody>
      </p:sp>
      <p:sp>
        <p:nvSpPr>
          <p:cNvPr id="1457" name="Google Shape;1457;p197"/>
          <p:cNvSpPr txBox="1">
            <a:spLocks noGrp="1"/>
          </p:cNvSpPr>
          <p:nvPr>
            <p:ph type="body" idx="1"/>
          </p:nvPr>
        </p:nvSpPr>
        <p:spPr>
          <a:xfrm>
            <a:off x="3810775" y="993550"/>
            <a:ext cx="864600" cy="570000"/>
          </a:xfrm>
          <a:prstGeom prst="rect">
            <a:avLst/>
          </a:prstGeom>
        </p:spPr>
        <p:txBody>
          <a:bodyPr spcFirstLastPara="1" wrap="square" lIns="91175" tIns="91175" rIns="91175" bIns="91175" anchor="t" anchorCtr="0">
            <a:noAutofit/>
          </a:bodyPr>
          <a:lstStyle/>
          <a:p>
            <a:pPr marL="0" lvl="0" indent="0" algn="l" rtl="0">
              <a:spcBef>
                <a:spcPts val="0"/>
              </a:spcBef>
              <a:spcAft>
                <a:spcPts val="800"/>
              </a:spcAft>
              <a:buNone/>
            </a:pPr>
            <a:r>
              <a:rPr lang="en" sz="2000" b="1">
                <a:solidFill>
                  <a:schemeClr val="accent6"/>
                </a:solidFill>
              </a:rPr>
              <a:t>OU</a:t>
            </a:r>
            <a:endParaRPr sz="2000" b="1">
              <a:solidFill>
                <a:schemeClr val="accent6"/>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461"/>
        <p:cNvGrpSpPr/>
        <p:nvPr/>
      </p:nvGrpSpPr>
      <p:grpSpPr>
        <a:xfrm>
          <a:off x="0" y="0"/>
          <a:ext cx="0" cy="0"/>
          <a:chOff x="0" y="0"/>
          <a:chExt cx="0" cy="0"/>
        </a:xfrm>
      </p:grpSpPr>
      <p:sp>
        <p:nvSpPr>
          <p:cNvPr id="1462" name="Google Shape;1462;p198"/>
          <p:cNvSpPr txBox="1">
            <a:spLocks noGrp="1"/>
          </p:cNvSpPr>
          <p:nvPr>
            <p:ph type="title"/>
          </p:nvPr>
        </p:nvSpPr>
        <p:spPr>
          <a:xfrm>
            <a:off x="1143000" y="530725"/>
            <a:ext cx="7160100" cy="2040900"/>
          </a:xfrm>
          <a:prstGeom prst="rect">
            <a:avLst/>
          </a:prstGeom>
        </p:spPr>
        <p:txBody>
          <a:bodyPr spcFirstLastPara="1" wrap="square" lIns="91175" tIns="91175" rIns="91175" bIns="91175" anchor="t" anchorCtr="0">
            <a:noAutofit/>
          </a:bodyPr>
          <a:lstStyle/>
          <a:p>
            <a:pPr marL="0" lvl="0" indent="0" algn="l" rtl="0">
              <a:spcBef>
                <a:spcPts val="0"/>
              </a:spcBef>
              <a:spcAft>
                <a:spcPts val="0"/>
              </a:spcAft>
              <a:buNone/>
            </a:pPr>
            <a:r>
              <a:rPr lang="en" dirty="0"/>
              <a:t>Opções de Dados </a:t>
            </a:r>
            <a:r>
              <a:rPr lang="en" u="sng" dirty="0"/>
              <a:t>Envio</a:t>
            </a:r>
            <a:r>
              <a:rPr lang="en" dirty="0"/>
              <a:t>:</a:t>
            </a:r>
            <a:endParaRPr dirty="0"/>
          </a:p>
          <a:p>
            <a:pPr marL="0" lvl="0" indent="0" algn="l" rtl="0">
              <a:spcBef>
                <a:spcPts val="0"/>
              </a:spcBef>
              <a:spcAft>
                <a:spcPts val="0"/>
              </a:spcAft>
              <a:buNone/>
            </a:pPr>
            <a:r>
              <a:rPr lang="en" b="0" dirty="0"/>
              <a:t>-Modelo de ER offline</a:t>
            </a:r>
            <a:endParaRPr b="0" dirty="0"/>
          </a:p>
          <a:p>
            <a:pPr marL="0" lvl="0" indent="0" algn="l" rtl="0">
              <a:spcBef>
                <a:spcPts val="0"/>
              </a:spcBef>
              <a:spcAft>
                <a:spcPts val="0"/>
              </a:spcAft>
              <a:buNone/>
            </a:pPr>
            <a:r>
              <a:rPr lang="en" b="0" dirty="0"/>
              <a:t>-Entrada directa no DATIM</a:t>
            </a:r>
            <a:endParaRPr b="0" dirty="0"/>
          </a:p>
        </p:txBody>
      </p:sp>
      <p:sp>
        <p:nvSpPr>
          <p:cNvPr id="1463" name="Google Shape;1463;p198"/>
          <p:cNvSpPr txBox="1">
            <a:spLocks noGrp="1"/>
          </p:cNvSpPr>
          <p:nvPr>
            <p:ph type="sldNum" idx="12"/>
          </p:nvPr>
        </p:nvSpPr>
        <p:spPr>
          <a:xfrm>
            <a:off x="6858000" y="4806072"/>
            <a:ext cx="2133600" cy="184800"/>
          </a:xfrm>
          <a:prstGeom prst="rect">
            <a:avLst/>
          </a:prstGeom>
        </p:spPr>
        <p:txBody>
          <a:bodyPr spcFirstLastPara="1" wrap="square" lIns="91175" tIns="45575" rIns="91175" bIns="4557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35</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467"/>
        <p:cNvGrpSpPr/>
        <p:nvPr/>
      </p:nvGrpSpPr>
      <p:grpSpPr>
        <a:xfrm>
          <a:off x="0" y="0"/>
          <a:ext cx="0" cy="0"/>
          <a:chOff x="0" y="0"/>
          <a:chExt cx="0" cy="0"/>
        </a:xfrm>
      </p:grpSpPr>
      <p:sp>
        <p:nvSpPr>
          <p:cNvPr id="1468" name="Google Shape;1468;p199"/>
          <p:cNvSpPr/>
          <p:nvPr/>
        </p:nvSpPr>
        <p:spPr>
          <a:xfrm>
            <a:off x="544650" y="1526613"/>
            <a:ext cx="5051700" cy="29574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1469" name="Google Shape;1469;p199"/>
          <p:cNvSpPr txBox="1">
            <a:spLocks noGrp="1"/>
          </p:cNvSpPr>
          <p:nvPr>
            <p:ph type="sldNum" idx="12"/>
          </p:nvPr>
        </p:nvSpPr>
        <p:spPr>
          <a:xfrm>
            <a:off x="6858000" y="4806072"/>
            <a:ext cx="2133600" cy="184800"/>
          </a:xfrm>
          <a:prstGeom prst="rect">
            <a:avLst/>
          </a:prstGeom>
        </p:spPr>
        <p:txBody>
          <a:bodyPr spcFirstLastPara="1" wrap="square" lIns="91175" tIns="45575" rIns="91175" bIns="4557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36</a:t>
            </a:fld>
            <a:endParaRPr/>
          </a:p>
        </p:txBody>
      </p:sp>
      <p:sp>
        <p:nvSpPr>
          <p:cNvPr id="1470" name="Google Shape;1470;p199"/>
          <p:cNvSpPr txBox="1">
            <a:spLocks noGrp="1"/>
          </p:cNvSpPr>
          <p:nvPr>
            <p:ph type="title"/>
          </p:nvPr>
        </p:nvSpPr>
        <p:spPr>
          <a:xfrm>
            <a:off x="197100" y="693217"/>
            <a:ext cx="8749800" cy="458100"/>
          </a:xfrm>
          <a:prstGeom prst="rect">
            <a:avLst/>
          </a:prstGeom>
        </p:spPr>
        <p:txBody>
          <a:bodyPr spcFirstLastPara="1" wrap="square" lIns="91175" tIns="91175" rIns="91175" bIns="91175" anchor="b" anchorCtr="0">
            <a:noAutofit/>
          </a:bodyPr>
          <a:lstStyle/>
          <a:p>
            <a:pPr marL="0" lvl="0" indent="0" algn="l" rtl="0">
              <a:spcBef>
                <a:spcPts val="0"/>
              </a:spcBef>
              <a:spcAft>
                <a:spcPts val="0"/>
              </a:spcAft>
              <a:buNone/>
            </a:pPr>
            <a:r>
              <a:rPr lang="en" dirty="0"/>
              <a:t>Instruções de Dados </a:t>
            </a:r>
            <a:r>
              <a:rPr lang="en" u="sng" dirty="0"/>
              <a:t>Envio</a:t>
            </a:r>
            <a:r>
              <a:rPr lang="en" dirty="0"/>
              <a:t> no DATIM&gt;Orientação ER&gt;</a:t>
            </a:r>
            <a:r>
              <a:rPr lang="en" u="sng" dirty="0">
                <a:solidFill>
                  <a:schemeClr val="hlink"/>
                </a:solidFill>
                <a:hlinkClick r:id="rId3"/>
              </a:rPr>
              <a:t>Secção 4</a:t>
            </a:r>
            <a:endParaRPr dirty="0"/>
          </a:p>
          <a:p>
            <a:pPr marL="0" lvl="0" indent="0" algn="l" rtl="0">
              <a:spcBef>
                <a:spcPts val="0"/>
              </a:spcBef>
              <a:spcAft>
                <a:spcPts val="0"/>
              </a:spcAft>
              <a:buNone/>
            </a:pPr>
            <a:r>
              <a:rPr lang="en" sz="1500" i="1" dirty="0">
                <a:solidFill>
                  <a:schemeClr val="lt2"/>
                </a:solidFill>
              </a:rPr>
              <a:t>Não se esqueça!</a:t>
            </a:r>
            <a:r>
              <a:rPr lang="en" sz="1500" i="1" dirty="0"/>
              <a:t>Todos os utilizadores devem fazer o envio de ER na </a:t>
            </a:r>
            <a:r>
              <a:rPr lang="en" sz="1500" i="1" u="sng" dirty="0"/>
              <a:t>Aplicação de Aprovação de dados</a:t>
            </a:r>
            <a:r>
              <a:rPr lang="en" sz="1500" i="1" dirty="0"/>
              <a:t>!</a:t>
            </a:r>
            <a:endParaRPr sz="1500" i="1" dirty="0"/>
          </a:p>
        </p:txBody>
      </p:sp>
      <p:sp>
        <p:nvSpPr>
          <p:cNvPr id="1471" name="Google Shape;1471;p199"/>
          <p:cNvSpPr txBox="1">
            <a:spLocks noGrp="1"/>
          </p:cNvSpPr>
          <p:nvPr>
            <p:ph type="body" idx="1"/>
          </p:nvPr>
        </p:nvSpPr>
        <p:spPr>
          <a:xfrm>
            <a:off x="5647750" y="2995525"/>
            <a:ext cx="3168300" cy="570000"/>
          </a:xfrm>
          <a:prstGeom prst="rect">
            <a:avLst/>
          </a:prstGeom>
        </p:spPr>
        <p:txBody>
          <a:bodyPr spcFirstLastPara="1" wrap="square" lIns="91175" tIns="91175" rIns="91175" bIns="91175" anchor="t" anchorCtr="0">
            <a:noAutofit/>
          </a:bodyPr>
          <a:lstStyle/>
          <a:p>
            <a:pPr marL="0" lvl="0" indent="0" algn="l" rtl="0">
              <a:spcBef>
                <a:spcPts val="0"/>
              </a:spcBef>
              <a:spcAft>
                <a:spcPts val="800"/>
              </a:spcAft>
              <a:buNone/>
            </a:pPr>
            <a:r>
              <a:rPr lang="en" u="sng">
                <a:solidFill>
                  <a:schemeClr val="hlink"/>
                </a:solidFill>
                <a:hlinkClick r:id="rId4"/>
              </a:rPr>
              <a:t>Instruções para o envio direto de dados</a:t>
            </a:r>
            <a:endParaRPr/>
          </a:p>
        </p:txBody>
      </p:sp>
      <p:sp>
        <p:nvSpPr>
          <p:cNvPr id="1472" name="Google Shape;1472;p199"/>
          <p:cNvSpPr txBox="1">
            <a:spLocks noGrp="1"/>
          </p:cNvSpPr>
          <p:nvPr>
            <p:ph type="body" idx="1"/>
          </p:nvPr>
        </p:nvSpPr>
        <p:spPr>
          <a:xfrm>
            <a:off x="5613300" y="1953475"/>
            <a:ext cx="3378300" cy="491100"/>
          </a:xfrm>
          <a:prstGeom prst="rect">
            <a:avLst/>
          </a:prstGeom>
        </p:spPr>
        <p:txBody>
          <a:bodyPr spcFirstLastPara="1" wrap="square" lIns="91175" tIns="91175" rIns="91175" bIns="91175" anchor="t" anchorCtr="0">
            <a:noAutofit/>
          </a:bodyPr>
          <a:lstStyle/>
          <a:p>
            <a:pPr marL="0" lvl="0" indent="0" algn="l" rtl="0">
              <a:spcBef>
                <a:spcPts val="0"/>
              </a:spcBef>
              <a:spcAft>
                <a:spcPts val="800"/>
              </a:spcAft>
              <a:buNone/>
            </a:pPr>
            <a:r>
              <a:rPr lang="en" u="sng">
                <a:solidFill>
                  <a:schemeClr val="hlink"/>
                </a:solidFill>
                <a:hlinkClick r:id="rId5"/>
              </a:rPr>
              <a:t>Instruções de envio de modelo de ER offline</a:t>
            </a:r>
            <a:endParaRPr/>
          </a:p>
        </p:txBody>
      </p:sp>
      <p:pic>
        <p:nvPicPr>
          <p:cNvPr id="1473" name="Google Shape;1473;p199"/>
          <p:cNvPicPr preferRelativeResize="0"/>
          <p:nvPr/>
        </p:nvPicPr>
        <p:blipFill rotWithShape="1">
          <a:blip r:embed="rId6">
            <a:alphaModFix/>
          </a:blip>
          <a:srcRect b="87493"/>
          <a:stretch/>
        </p:blipFill>
        <p:spPr>
          <a:xfrm>
            <a:off x="544650" y="1145695"/>
            <a:ext cx="5051700" cy="419125"/>
          </a:xfrm>
          <a:prstGeom prst="rect">
            <a:avLst/>
          </a:prstGeom>
          <a:noFill/>
          <a:ln w="9525" cap="flat" cmpd="sng">
            <a:solidFill>
              <a:schemeClr val="dk2"/>
            </a:solidFill>
            <a:prstDash val="solid"/>
            <a:round/>
            <a:headEnd type="none" w="sm" len="sm"/>
            <a:tailEnd type="none" w="sm" len="sm"/>
          </a:ln>
        </p:spPr>
      </p:pic>
      <p:pic>
        <p:nvPicPr>
          <p:cNvPr id="1474" name="Google Shape;1474;p199"/>
          <p:cNvPicPr preferRelativeResize="0"/>
          <p:nvPr/>
        </p:nvPicPr>
        <p:blipFill rotWithShape="1">
          <a:blip r:embed="rId7">
            <a:alphaModFix/>
          </a:blip>
          <a:srcRect b="2978"/>
          <a:stretch/>
        </p:blipFill>
        <p:spPr>
          <a:xfrm>
            <a:off x="3565200" y="1585145"/>
            <a:ext cx="2013600" cy="2907600"/>
          </a:xfrm>
          <a:prstGeom prst="rect">
            <a:avLst/>
          </a:prstGeom>
          <a:noFill/>
          <a:ln>
            <a:noFill/>
          </a:ln>
        </p:spPr>
      </p:pic>
      <p:pic>
        <p:nvPicPr>
          <p:cNvPr id="1475" name="Google Shape;1475;p199"/>
          <p:cNvPicPr preferRelativeResize="0"/>
          <p:nvPr/>
        </p:nvPicPr>
        <p:blipFill>
          <a:blip r:embed="rId8">
            <a:alphaModFix/>
          </a:blip>
          <a:stretch>
            <a:fillRect/>
          </a:stretch>
        </p:blipFill>
        <p:spPr>
          <a:xfrm>
            <a:off x="544650" y="1604146"/>
            <a:ext cx="2893450" cy="2084188"/>
          </a:xfrm>
          <a:prstGeom prst="rect">
            <a:avLst/>
          </a:prstGeom>
          <a:noFill/>
          <a:ln>
            <a:noFill/>
          </a:ln>
        </p:spPr>
      </p:pic>
      <p:sp>
        <p:nvSpPr>
          <p:cNvPr id="1476" name="Google Shape;1476;p199"/>
          <p:cNvSpPr/>
          <p:nvPr/>
        </p:nvSpPr>
        <p:spPr>
          <a:xfrm>
            <a:off x="4018550" y="1169025"/>
            <a:ext cx="13500" cy="16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480"/>
        <p:cNvGrpSpPr/>
        <p:nvPr/>
      </p:nvGrpSpPr>
      <p:grpSpPr>
        <a:xfrm>
          <a:off x="0" y="0"/>
          <a:ext cx="0" cy="0"/>
          <a:chOff x="0" y="0"/>
          <a:chExt cx="0" cy="0"/>
        </a:xfrm>
      </p:grpSpPr>
      <p:sp>
        <p:nvSpPr>
          <p:cNvPr id="1481" name="Google Shape;1481;p200"/>
          <p:cNvSpPr txBox="1">
            <a:spLocks noGrp="1"/>
          </p:cNvSpPr>
          <p:nvPr>
            <p:ph type="title"/>
          </p:nvPr>
        </p:nvSpPr>
        <p:spPr>
          <a:xfrm>
            <a:off x="1199450" y="1764203"/>
            <a:ext cx="5486400" cy="458100"/>
          </a:xfrm>
          <a:prstGeom prst="rect">
            <a:avLst/>
          </a:prstGeom>
        </p:spPr>
        <p:txBody>
          <a:bodyPr spcFirstLastPara="1" wrap="square" lIns="91175" tIns="91175" rIns="91175" bIns="91175" anchor="t" anchorCtr="0">
            <a:noAutofit/>
          </a:bodyPr>
          <a:lstStyle/>
          <a:p>
            <a:pPr marL="0" lvl="0" indent="0" algn="l" rtl="0">
              <a:spcBef>
                <a:spcPts val="0"/>
              </a:spcBef>
              <a:spcAft>
                <a:spcPts val="0"/>
              </a:spcAft>
              <a:buClr>
                <a:schemeClr val="dk1"/>
              </a:buClr>
              <a:buSzPts val="1100"/>
              <a:buFont typeface="Arial"/>
              <a:buNone/>
            </a:pPr>
            <a:r>
              <a:rPr lang="en" b="0">
                <a:solidFill>
                  <a:schemeClr val="lt1"/>
                </a:solidFill>
                <a:latin typeface="Source Sans Pro"/>
                <a:ea typeface="Source Sans Pro"/>
                <a:cs typeface="Source Sans Pro"/>
                <a:sym typeface="Source Sans Pro"/>
              </a:rPr>
              <a:t>Questões?</a:t>
            </a:r>
            <a:endParaRPr/>
          </a:p>
        </p:txBody>
      </p:sp>
      <p:sp>
        <p:nvSpPr>
          <p:cNvPr id="1482" name="Google Shape;1482;p200"/>
          <p:cNvSpPr txBox="1">
            <a:spLocks noGrp="1"/>
          </p:cNvSpPr>
          <p:nvPr>
            <p:ph type="sldNum" idx="12"/>
          </p:nvPr>
        </p:nvSpPr>
        <p:spPr>
          <a:xfrm>
            <a:off x="6858000" y="4806072"/>
            <a:ext cx="2133600" cy="184800"/>
          </a:xfrm>
          <a:prstGeom prst="rect">
            <a:avLst/>
          </a:prstGeom>
        </p:spPr>
        <p:txBody>
          <a:bodyPr spcFirstLastPara="1" wrap="square" lIns="91175" tIns="45575" rIns="91175" bIns="4557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37</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486"/>
        <p:cNvGrpSpPr/>
        <p:nvPr/>
      </p:nvGrpSpPr>
      <p:grpSpPr>
        <a:xfrm>
          <a:off x="0" y="0"/>
          <a:ext cx="0" cy="0"/>
          <a:chOff x="0" y="0"/>
          <a:chExt cx="0" cy="0"/>
        </a:xfrm>
      </p:grpSpPr>
      <p:sp>
        <p:nvSpPr>
          <p:cNvPr id="1487" name="Google Shape;1487;p201"/>
          <p:cNvSpPr txBox="1">
            <a:spLocks noGrp="1"/>
          </p:cNvSpPr>
          <p:nvPr>
            <p:ph type="title"/>
          </p:nvPr>
        </p:nvSpPr>
        <p:spPr>
          <a:xfrm>
            <a:off x="1143000" y="530728"/>
            <a:ext cx="5486400" cy="458100"/>
          </a:xfrm>
          <a:prstGeom prst="rect">
            <a:avLst/>
          </a:prstGeom>
        </p:spPr>
        <p:txBody>
          <a:bodyPr spcFirstLastPara="1" wrap="square" lIns="91175" tIns="91175" rIns="91175" bIns="91175" anchor="t" anchorCtr="0">
            <a:noAutofit/>
          </a:bodyPr>
          <a:lstStyle/>
          <a:p>
            <a:pPr marL="0" lvl="0" indent="0" algn="l" rtl="0">
              <a:spcBef>
                <a:spcPts val="0"/>
              </a:spcBef>
              <a:spcAft>
                <a:spcPts val="0"/>
              </a:spcAft>
              <a:buClr>
                <a:schemeClr val="dk1"/>
              </a:buClr>
              <a:buSzPts val="1400"/>
              <a:buFont typeface="Arial"/>
              <a:buNone/>
            </a:pPr>
            <a:r>
              <a:rPr lang="en">
                <a:solidFill>
                  <a:schemeClr val="lt1"/>
                </a:solidFill>
              </a:rPr>
              <a:t>RECURSOS DE RELATÓRIO DE DESPESAS COP23/AF24</a:t>
            </a:r>
            <a:endParaRPr/>
          </a:p>
        </p:txBody>
      </p:sp>
      <p:sp>
        <p:nvSpPr>
          <p:cNvPr id="1488" name="Google Shape;1488;p201"/>
          <p:cNvSpPr txBox="1">
            <a:spLocks noGrp="1"/>
          </p:cNvSpPr>
          <p:nvPr>
            <p:ph type="sldNum" idx="12"/>
          </p:nvPr>
        </p:nvSpPr>
        <p:spPr>
          <a:xfrm>
            <a:off x="6858000" y="4806072"/>
            <a:ext cx="2133600" cy="184800"/>
          </a:xfrm>
          <a:prstGeom prst="rect">
            <a:avLst/>
          </a:prstGeom>
        </p:spPr>
        <p:txBody>
          <a:bodyPr spcFirstLastPara="1" wrap="square" lIns="91175" tIns="45575" rIns="91175" bIns="4557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38</a:t>
            </a:fld>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492"/>
        <p:cNvGrpSpPr/>
        <p:nvPr/>
      </p:nvGrpSpPr>
      <p:grpSpPr>
        <a:xfrm>
          <a:off x="0" y="0"/>
          <a:ext cx="0" cy="0"/>
          <a:chOff x="0" y="0"/>
          <a:chExt cx="0" cy="0"/>
        </a:xfrm>
      </p:grpSpPr>
      <p:sp>
        <p:nvSpPr>
          <p:cNvPr id="1493" name="Google Shape;1493;p202"/>
          <p:cNvSpPr txBox="1">
            <a:spLocks noGrp="1"/>
          </p:cNvSpPr>
          <p:nvPr>
            <p:ph type="title"/>
          </p:nvPr>
        </p:nvSpPr>
        <p:spPr>
          <a:xfrm>
            <a:off x="242699" y="217925"/>
            <a:ext cx="8892871" cy="458100"/>
          </a:xfrm>
          <a:prstGeom prst="rect">
            <a:avLst/>
          </a:prstGeom>
        </p:spPr>
        <p:txBody>
          <a:bodyPr spcFirstLastPara="1" wrap="square" lIns="91175" tIns="91175" rIns="91175" bIns="91175" anchor="b" anchorCtr="0">
            <a:noAutofit/>
          </a:bodyPr>
          <a:lstStyle/>
          <a:p>
            <a:pPr marL="0" lvl="0" indent="0" algn="l" rtl="0">
              <a:spcBef>
                <a:spcPts val="0"/>
              </a:spcBef>
              <a:spcAft>
                <a:spcPts val="0"/>
              </a:spcAft>
              <a:buNone/>
            </a:pPr>
            <a:r>
              <a:rPr lang="en" dirty="0">
                <a:solidFill>
                  <a:schemeClr val="accent1"/>
                </a:solidFill>
              </a:rPr>
              <a:t>Recursos Disponíveis para Relatórios de Despesas: Orientação</a:t>
            </a:r>
            <a:endParaRPr dirty="0">
              <a:solidFill>
                <a:schemeClr val="accent1"/>
              </a:solidFill>
            </a:endParaRPr>
          </a:p>
        </p:txBody>
      </p:sp>
      <p:pic>
        <p:nvPicPr>
          <p:cNvPr id="1494" name="Google Shape;1494;p202"/>
          <p:cNvPicPr preferRelativeResize="0"/>
          <p:nvPr/>
        </p:nvPicPr>
        <p:blipFill rotWithShape="1">
          <a:blip r:embed="rId3">
            <a:alphaModFix/>
          </a:blip>
          <a:srcRect/>
          <a:stretch/>
        </p:blipFill>
        <p:spPr>
          <a:xfrm>
            <a:off x="401325" y="645575"/>
            <a:ext cx="5636549" cy="1086626"/>
          </a:xfrm>
          <a:prstGeom prst="rect">
            <a:avLst/>
          </a:prstGeom>
          <a:noFill/>
          <a:ln w="9525" cap="flat" cmpd="sng">
            <a:solidFill>
              <a:schemeClr val="accent1"/>
            </a:solidFill>
            <a:prstDash val="solid"/>
            <a:round/>
            <a:headEnd type="none" w="sm" len="sm"/>
            <a:tailEnd type="none" w="sm" len="sm"/>
          </a:ln>
        </p:spPr>
      </p:pic>
      <p:sp>
        <p:nvSpPr>
          <p:cNvPr id="1495" name="Google Shape;1495;p202"/>
          <p:cNvSpPr txBox="1">
            <a:spLocks noGrp="1"/>
          </p:cNvSpPr>
          <p:nvPr>
            <p:ph type="body" idx="1"/>
          </p:nvPr>
        </p:nvSpPr>
        <p:spPr>
          <a:xfrm>
            <a:off x="6083875" y="676025"/>
            <a:ext cx="3005700" cy="3174900"/>
          </a:xfrm>
          <a:prstGeom prst="rect">
            <a:avLst/>
          </a:prstGeom>
        </p:spPr>
        <p:txBody>
          <a:bodyPr spcFirstLastPara="1" wrap="square" lIns="91175" tIns="91175" rIns="91175" bIns="91175" anchor="t" anchorCtr="0">
            <a:noAutofit/>
          </a:bodyPr>
          <a:lstStyle/>
          <a:p>
            <a:pPr marL="120650" lvl="0" indent="0" algn="l" rtl="0">
              <a:spcBef>
                <a:spcPts val="0"/>
              </a:spcBef>
              <a:spcAft>
                <a:spcPts val="0"/>
              </a:spcAft>
              <a:buClr>
                <a:schemeClr val="accent3"/>
              </a:buClr>
              <a:buSzPts val="1700"/>
              <a:buFont typeface="Arial"/>
              <a:buNone/>
            </a:pPr>
            <a:r>
              <a:rPr lang="en" b="1" u="sng" dirty="0">
                <a:solidFill>
                  <a:schemeClr val="accent3"/>
                </a:solidFill>
              </a:rPr>
              <a:t>Recursos </a:t>
            </a:r>
            <a:r>
              <a:rPr lang="en" b="1" u="sng" dirty="0">
                <a:solidFill>
                  <a:schemeClr val="lt2"/>
                </a:solidFill>
              </a:rPr>
              <a:t>*AGORA* </a:t>
            </a:r>
            <a:r>
              <a:rPr lang="en" b="1" u="sng" dirty="0">
                <a:solidFill>
                  <a:schemeClr val="accent3"/>
                </a:solidFill>
              </a:rPr>
              <a:t>Disponíveis no DATIM Zendesk</a:t>
            </a:r>
            <a:r>
              <a:rPr lang="en" dirty="0">
                <a:solidFill>
                  <a:schemeClr val="accent3"/>
                </a:solidFill>
              </a:rPr>
              <a:t>:</a:t>
            </a:r>
            <a:endParaRPr dirty="0">
              <a:solidFill>
                <a:schemeClr val="dk1"/>
              </a:solidFill>
            </a:endParaRPr>
          </a:p>
          <a:p>
            <a:pPr marL="120650" lvl="0" indent="0" algn="l" rtl="0">
              <a:spcBef>
                <a:spcPts val="0"/>
              </a:spcBef>
              <a:spcAft>
                <a:spcPts val="0"/>
              </a:spcAft>
              <a:buClr>
                <a:schemeClr val="accent3"/>
              </a:buClr>
              <a:buSzPts val="1700"/>
              <a:buFont typeface="Arial"/>
              <a:buNone/>
            </a:pPr>
            <a:endParaRPr dirty="0">
              <a:solidFill>
                <a:schemeClr val="accent3"/>
              </a:solidFill>
            </a:endParaRPr>
          </a:p>
          <a:p>
            <a:pPr marL="463550" lvl="0" indent="-361950" algn="l" rtl="0">
              <a:spcBef>
                <a:spcPts val="0"/>
              </a:spcBef>
              <a:spcAft>
                <a:spcPts val="0"/>
              </a:spcAft>
              <a:buClr>
                <a:schemeClr val="accent3"/>
              </a:buClr>
              <a:buSzPts val="2000"/>
              <a:buFont typeface="Source Sans Pro"/>
              <a:buAutoNum type="arabicPeriod"/>
            </a:pPr>
            <a:r>
              <a:rPr lang="en" dirty="0">
                <a:solidFill>
                  <a:schemeClr val="accent3"/>
                </a:solidFill>
              </a:rPr>
              <a:t>Orientação para a introdução de dados</a:t>
            </a:r>
            <a:endParaRPr dirty="0">
              <a:solidFill>
                <a:schemeClr val="accent3"/>
              </a:solidFill>
            </a:endParaRPr>
          </a:p>
          <a:p>
            <a:pPr marL="463550" lvl="0" indent="-342900" algn="l" rtl="0">
              <a:spcBef>
                <a:spcPts val="0"/>
              </a:spcBef>
              <a:spcAft>
                <a:spcPts val="0"/>
              </a:spcAft>
              <a:buClr>
                <a:schemeClr val="accent3"/>
              </a:buClr>
              <a:buSzPts val="1700"/>
              <a:buFont typeface="Arial"/>
              <a:buAutoNum type="arabicPeriod"/>
            </a:pPr>
            <a:r>
              <a:rPr lang="en" dirty="0">
                <a:solidFill>
                  <a:schemeClr val="accent3"/>
                </a:solidFill>
              </a:rPr>
              <a:t>Orientação para o envio de dados</a:t>
            </a:r>
            <a:endParaRPr dirty="0">
              <a:solidFill>
                <a:schemeClr val="accent3"/>
              </a:solidFill>
            </a:endParaRPr>
          </a:p>
          <a:p>
            <a:pPr marL="463550" lvl="0" indent="-361950" algn="l" rtl="0">
              <a:spcBef>
                <a:spcPts val="0"/>
              </a:spcBef>
              <a:spcAft>
                <a:spcPts val="0"/>
              </a:spcAft>
              <a:buClr>
                <a:schemeClr val="accent3"/>
              </a:buClr>
              <a:buSzPts val="2000"/>
              <a:buFont typeface="Source Sans Pro"/>
              <a:buAutoNum type="arabicPeriod"/>
            </a:pPr>
            <a:r>
              <a:rPr lang="en" dirty="0">
                <a:solidFill>
                  <a:schemeClr val="accent3"/>
                </a:solidFill>
              </a:rPr>
              <a:t>Modelo de ER COP23/FY24</a:t>
            </a:r>
            <a:endParaRPr dirty="0">
              <a:solidFill>
                <a:schemeClr val="dk1"/>
              </a:solidFill>
            </a:endParaRPr>
          </a:p>
          <a:p>
            <a:pPr marL="463550" lvl="0" indent="-361950" algn="l" rtl="0">
              <a:spcBef>
                <a:spcPts val="0"/>
              </a:spcBef>
              <a:spcAft>
                <a:spcPts val="0"/>
              </a:spcAft>
              <a:buClr>
                <a:schemeClr val="accent3"/>
              </a:buClr>
              <a:buSzPts val="2000"/>
              <a:buFont typeface="Source Sans Pro"/>
              <a:buAutoNum type="arabicPeriod"/>
            </a:pPr>
            <a:r>
              <a:rPr lang="en" dirty="0">
                <a:solidFill>
                  <a:schemeClr val="accent3"/>
                </a:solidFill>
              </a:rPr>
              <a:t>Guia de referência de classificação datado de Agosto de 2024</a:t>
            </a:r>
            <a:endParaRPr dirty="0">
              <a:solidFill>
                <a:schemeClr val="dk1"/>
              </a:solidFill>
            </a:endParaRPr>
          </a:p>
          <a:p>
            <a:pPr marL="463550" lvl="0" indent="-361950" algn="l" rtl="0">
              <a:spcBef>
                <a:spcPts val="0"/>
              </a:spcBef>
              <a:spcAft>
                <a:spcPts val="0"/>
              </a:spcAft>
              <a:buClr>
                <a:schemeClr val="accent3"/>
              </a:buClr>
              <a:buSzPts val="2000"/>
              <a:buFont typeface="Source Sans Pro"/>
              <a:buAutoNum type="arabicPeriod"/>
            </a:pPr>
            <a:r>
              <a:rPr lang="en" dirty="0">
                <a:solidFill>
                  <a:schemeClr val="accent3"/>
                </a:solidFill>
              </a:rPr>
              <a:t>O que há de novo nos relatórios da COP23/AF24?</a:t>
            </a:r>
            <a:endParaRPr dirty="0">
              <a:solidFill>
                <a:schemeClr val="dk1"/>
              </a:solidFill>
            </a:endParaRPr>
          </a:p>
          <a:p>
            <a:pPr marL="463550" lvl="0" indent="-234950" algn="l" rtl="0">
              <a:spcBef>
                <a:spcPts val="0"/>
              </a:spcBef>
              <a:spcAft>
                <a:spcPts val="0"/>
              </a:spcAft>
              <a:buClr>
                <a:schemeClr val="accent3"/>
              </a:buClr>
              <a:buSzPts val="1700"/>
              <a:buFont typeface="Arial"/>
              <a:buNone/>
            </a:pPr>
            <a:endParaRPr dirty="0">
              <a:solidFill>
                <a:schemeClr val="accent3"/>
              </a:solidFill>
            </a:endParaRPr>
          </a:p>
          <a:p>
            <a:pPr marL="0" lvl="0" indent="0" algn="l" rtl="0">
              <a:spcBef>
                <a:spcPts val="0"/>
              </a:spcBef>
              <a:spcAft>
                <a:spcPts val="800"/>
              </a:spcAft>
              <a:buNone/>
            </a:pPr>
            <a:endParaRPr sz="1800" dirty="0"/>
          </a:p>
        </p:txBody>
      </p:sp>
      <p:sp>
        <p:nvSpPr>
          <p:cNvPr id="1496" name="Google Shape;1496;p202"/>
          <p:cNvSpPr txBox="1"/>
          <p:nvPr/>
        </p:nvSpPr>
        <p:spPr>
          <a:xfrm>
            <a:off x="6377125" y="4198750"/>
            <a:ext cx="2558700" cy="602400"/>
          </a:xfrm>
          <a:prstGeom prst="rect">
            <a:avLst/>
          </a:prstGeom>
          <a:noFill/>
          <a:ln>
            <a:noFill/>
          </a:ln>
        </p:spPr>
        <p:txBody>
          <a:bodyPr spcFirstLastPara="1" wrap="square" lIns="91425" tIns="91425" rIns="91425" bIns="91425" anchor="t" anchorCtr="0">
            <a:noAutofit/>
          </a:bodyPr>
          <a:lstStyle/>
          <a:p>
            <a:pPr marL="120650" marR="0" lvl="0" indent="0" algn="l" rtl="0">
              <a:lnSpc>
                <a:spcPct val="100000"/>
              </a:lnSpc>
              <a:spcBef>
                <a:spcPts val="0"/>
              </a:spcBef>
              <a:spcAft>
                <a:spcPts val="0"/>
              </a:spcAft>
              <a:buClr>
                <a:srgbClr val="6C6463"/>
              </a:buClr>
              <a:buSzPts val="1700"/>
              <a:buFont typeface="Arial"/>
              <a:buNone/>
            </a:pPr>
            <a:r>
              <a:rPr lang="en" sz="1600" i="0" u="none" strike="noStrike" cap="none" dirty="0">
                <a:solidFill>
                  <a:schemeClr val="accent2"/>
                </a:solidFill>
                <a:latin typeface="Source Sans Pro"/>
                <a:ea typeface="Source Sans Pro"/>
                <a:cs typeface="Source Sans Pro"/>
                <a:sym typeface="Source Sans Pro"/>
              </a:rPr>
              <a:t>Navegue até </a:t>
            </a:r>
            <a:r>
              <a:rPr lang="en" sz="1600" i="0" u="sng" strike="noStrike" cap="none" dirty="0">
                <a:solidFill>
                  <a:schemeClr val="accent2"/>
                </a:solidFill>
                <a:latin typeface="Source Sans Pro"/>
                <a:ea typeface="Source Sans Pro"/>
                <a:cs typeface="Source Sans Pro"/>
                <a:sym typeface="Source Sans Pro"/>
              </a:rPr>
              <a:t>datim.zendesk.com</a:t>
            </a:r>
            <a:r>
              <a:rPr lang="en" sz="1600" i="0" u="none" strike="noStrike" cap="none" dirty="0">
                <a:solidFill>
                  <a:schemeClr val="accent2"/>
                </a:solidFill>
                <a:latin typeface="Source Sans Pro"/>
                <a:ea typeface="Source Sans Pro"/>
                <a:cs typeface="Source Sans Pro"/>
                <a:sym typeface="Source Sans Pro"/>
              </a:rPr>
              <a:t>,</a:t>
            </a:r>
            <a:endParaRPr dirty="0">
              <a:solidFill>
                <a:schemeClr val="accent2"/>
              </a:solidFill>
              <a:latin typeface="Source Sans Pro"/>
              <a:ea typeface="Source Sans Pro"/>
              <a:cs typeface="Source Sans Pro"/>
              <a:sym typeface="Source Sans Pro"/>
            </a:endParaRPr>
          </a:p>
          <a:p>
            <a:pPr marL="120650" marR="0" lvl="0" indent="0" algn="l" rtl="0">
              <a:lnSpc>
                <a:spcPct val="100000"/>
              </a:lnSpc>
              <a:spcBef>
                <a:spcPts val="0"/>
              </a:spcBef>
              <a:spcAft>
                <a:spcPts val="0"/>
              </a:spcAft>
              <a:buClr>
                <a:srgbClr val="6C6463"/>
              </a:buClr>
              <a:buSzPts val="1700"/>
              <a:buFont typeface="Arial"/>
              <a:buNone/>
            </a:pPr>
            <a:r>
              <a:rPr lang="en" sz="1600" i="0" u="none" strike="noStrike" cap="none" dirty="0">
                <a:solidFill>
                  <a:schemeClr val="accent2"/>
                </a:solidFill>
                <a:latin typeface="Source Sans Pro"/>
                <a:ea typeface="Source Sans Pro"/>
                <a:cs typeface="Source Sans Pro"/>
                <a:sym typeface="Source Sans Pro"/>
              </a:rPr>
              <a:t>Orientação PEPFAR</a:t>
            </a:r>
            <a:endParaRPr sz="1600" i="0" u="none" strike="noStrike" cap="none" dirty="0">
              <a:solidFill>
                <a:schemeClr val="accent2"/>
              </a:solidFill>
              <a:latin typeface="Source Sans Pro"/>
              <a:ea typeface="Source Sans Pro"/>
              <a:cs typeface="Source Sans Pro"/>
              <a:sym typeface="Source Sans Pro"/>
            </a:endParaRPr>
          </a:p>
        </p:txBody>
      </p:sp>
      <p:sp>
        <p:nvSpPr>
          <p:cNvPr id="1497" name="Google Shape;1497;p202"/>
          <p:cNvSpPr/>
          <p:nvPr/>
        </p:nvSpPr>
        <p:spPr>
          <a:xfrm>
            <a:off x="2423800" y="2132450"/>
            <a:ext cx="992700" cy="1037100"/>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8" name="Google Shape;1498;p202"/>
          <p:cNvSpPr txBox="1">
            <a:spLocks noGrp="1"/>
          </p:cNvSpPr>
          <p:nvPr>
            <p:ph type="sldNum" idx="12"/>
          </p:nvPr>
        </p:nvSpPr>
        <p:spPr>
          <a:xfrm>
            <a:off x="6858000" y="4806072"/>
            <a:ext cx="2133600" cy="184800"/>
          </a:xfrm>
          <a:prstGeom prst="rect">
            <a:avLst/>
          </a:prstGeom>
        </p:spPr>
        <p:txBody>
          <a:bodyPr spcFirstLastPara="1" wrap="square" lIns="91175" tIns="45575" rIns="91175" bIns="4557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39</a:t>
            </a:fld>
            <a:endParaRPr/>
          </a:p>
        </p:txBody>
      </p:sp>
      <p:pic>
        <p:nvPicPr>
          <p:cNvPr id="1499" name="Google Shape;1499;p202"/>
          <p:cNvPicPr preferRelativeResize="0"/>
          <p:nvPr/>
        </p:nvPicPr>
        <p:blipFill>
          <a:blip r:embed="rId4">
            <a:alphaModFix/>
          </a:blip>
          <a:stretch>
            <a:fillRect/>
          </a:stretch>
        </p:blipFill>
        <p:spPr>
          <a:xfrm>
            <a:off x="401325" y="1642625"/>
            <a:ext cx="5636554" cy="3348475"/>
          </a:xfrm>
          <a:prstGeom prst="rect">
            <a:avLst/>
          </a:prstGeom>
          <a:noFill/>
          <a:ln w="9525" cap="flat" cmpd="sng">
            <a:solidFill>
              <a:schemeClr val="dk2"/>
            </a:solidFill>
            <a:prstDash val="solid"/>
            <a:round/>
            <a:headEnd type="none" w="sm" len="sm"/>
            <a:tailEnd type="none" w="sm" len="sm"/>
          </a:ln>
        </p:spPr>
      </p:pic>
      <p:sp>
        <p:nvSpPr>
          <p:cNvPr id="1500" name="Google Shape;1500;p202"/>
          <p:cNvSpPr/>
          <p:nvPr/>
        </p:nvSpPr>
        <p:spPr>
          <a:xfrm>
            <a:off x="2629800" y="1810200"/>
            <a:ext cx="998400" cy="1037100"/>
          </a:xfrm>
          <a:prstGeom prst="rect">
            <a:avLst/>
          </a:prstGeom>
          <a:noFill/>
          <a:ln w="381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501" name="Google Shape;1501;p202"/>
          <p:cNvPicPr preferRelativeResize="0"/>
          <p:nvPr/>
        </p:nvPicPr>
        <p:blipFill>
          <a:blip r:embed="rId5">
            <a:alphaModFix/>
          </a:blip>
          <a:stretch>
            <a:fillRect/>
          </a:stretch>
        </p:blipFill>
        <p:spPr>
          <a:xfrm>
            <a:off x="3414100" y="2571750"/>
            <a:ext cx="2008775" cy="2528675"/>
          </a:xfrm>
          <a:prstGeom prst="rect">
            <a:avLst/>
          </a:prstGeom>
          <a:noFill/>
          <a:ln w="19050" cap="flat" cmpd="sng">
            <a:solidFill>
              <a:schemeClr val="lt2"/>
            </a:solidFill>
            <a:prstDash val="solid"/>
            <a:round/>
            <a:headEnd type="none" w="sm" len="sm"/>
            <a:tailEnd type="none" w="sm" len="sm"/>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DE3BA3A-A56B-41E3-B115-25C69E13EA05}"/>
              </a:ext>
            </a:extLst>
          </p:cNvPr>
          <p:cNvSpPr/>
          <p:nvPr/>
        </p:nvSpPr>
        <p:spPr>
          <a:xfrm>
            <a:off x="1742635" y="456926"/>
            <a:ext cx="5658731" cy="560606"/>
          </a:xfrm>
          <a:prstGeom prst="rect">
            <a:avLst/>
          </a:prstGeom>
          <a:solidFill>
            <a:srgbClr val="BA0C2F"/>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171450" algn="ctr" defTabSz="685800">
              <a:buClrTx/>
              <a:defRPr/>
            </a:pPr>
            <a:r>
              <a:rPr lang="en-US" sz="2800" b="1" kern="1200" dirty="0">
                <a:solidFill>
                  <a:srgbClr val="FFFFFF"/>
                </a:solidFill>
                <a:latin typeface="Source Sans Pro" panose="020B0503030403020204" pitchFamily="34" charset="0"/>
              </a:rPr>
              <a:t>DISPONÍVEL EM 3 LÍNGUAS</a:t>
            </a:r>
            <a:endParaRPr lang="en-US" sz="2000" b="1" kern="1200" dirty="0">
              <a:solidFill>
                <a:srgbClr val="FFFFFF"/>
              </a:solidFill>
              <a:latin typeface="Source Sans Pro" panose="020B0503030403020204" pitchFamily="34" charset="0"/>
            </a:endParaRPr>
          </a:p>
        </p:txBody>
      </p:sp>
      <p:pic>
        <p:nvPicPr>
          <p:cNvPr id="8" name="Picture 7" descr="Graphical user interface, application&#10;&#10;Description automatically generated">
            <a:hlinkClick r:id="rId3"/>
            <a:extLst>
              <a:ext uri="{FF2B5EF4-FFF2-40B4-BE49-F238E27FC236}">
                <a16:creationId xmlns:a16="http://schemas.microsoft.com/office/drawing/2014/main" id="{1BB1E38B-7F0D-4B96-B12A-4BE36D163913}"/>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672495" y="1055365"/>
            <a:ext cx="4930990" cy="3211669"/>
          </a:xfrm>
          <a:prstGeom prst="rect">
            <a:avLst/>
          </a:prstGeom>
        </p:spPr>
      </p:pic>
      <p:sp>
        <p:nvSpPr>
          <p:cNvPr id="5" name="Content Placeholder">
            <a:extLst>
              <a:ext uri="{FF2B5EF4-FFF2-40B4-BE49-F238E27FC236}">
                <a16:creationId xmlns:a16="http://schemas.microsoft.com/office/drawing/2014/main" id="{54C0AE5E-AD0A-44F9-82CA-F17B1E26B392}"/>
              </a:ext>
            </a:extLst>
          </p:cNvPr>
          <p:cNvSpPr txBox="1">
            <a:spLocks/>
          </p:cNvSpPr>
          <p:nvPr/>
        </p:nvSpPr>
        <p:spPr>
          <a:xfrm>
            <a:off x="718824" y="1459986"/>
            <a:ext cx="3039360" cy="2402425"/>
          </a:xfrm>
          <a:prstGeom prst="rect">
            <a:avLst/>
          </a:prstGeom>
        </p:spPr>
        <p:txBody>
          <a:bodyPr vert="horz" lIns="0" tIns="34290" rIns="0" bIns="34290" rtlCol="0" anchor="t">
            <a:normAutofit fontScale="92500"/>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1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1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1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1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68580" indent="-68580" defTabSz="685800">
              <a:spcBef>
                <a:spcPts val="0"/>
              </a:spcBef>
              <a:spcAft>
                <a:spcPts val="0"/>
              </a:spcAft>
              <a:buClr>
                <a:srgbClr val="29A8E7"/>
              </a:buClr>
              <a:defRPr/>
            </a:pPr>
            <a:r>
              <a:rPr lang="en-US" sz="2400" dirty="0" err="1">
                <a:solidFill>
                  <a:srgbClr val="000000">
                    <a:lumMod val="75000"/>
                    <a:lumOff val="25000"/>
                  </a:srgbClr>
                </a:solidFill>
                <a:latin typeface="Source Sans Pro" panose="020B0503030403020204" pitchFamily="34" charset="0"/>
              </a:rPr>
              <a:t>Escolha</a:t>
            </a:r>
            <a:r>
              <a:rPr lang="en-US" sz="2400" dirty="0">
                <a:solidFill>
                  <a:srgbClr val="000000">
                    <a:lumMod val="75000"/>
                    <a:lumOff val="25000"/>
                  </a:srgbClr>
                </a:solidFill>
                <a:latin typeface="Source Sans Pro" panose="020B0503030403020204" pitchFamily="34" charset="0"/>
              </a:rPr>
              <a:t> a </a:t>
            </a:r>
            <a:r>
              <a:rPr lang="en-US" sz="2400" dirty="0" err="1">
                <a:solidFill>
                  <a:srgbClr val="000000">
                    <a:lumMod val="75000"/>
                    <a:lumOff val="25000"/>
                  </a:srgbClr>
                </a:solidFill>
                <a:latin typeface="Source Sans Pro" panose="020B0503030403020204" pitchFamily="34" charset="0"/>
              </a:rPr>
              <a:t>sua</a:t>
            </a:r>
            <a:r>
              <a:rPr lang="en-US" sz="2400" dirty="0">
                <a:solidFill>
                  <a:srgbClr val="000000">
                    <a:lumMod val="75000"/>
                    <a:lumOff val="25000"/>
                  </a:srgbClr>
                </a:solidFill>
                <a:latin typeface="Source Sans Pro" panose="020B0503030403020204" pitchFamily="34" charset="0"/>
              </a:rPr>
              <a:t> </a:t>
            </a:r>
            <a:r>
              <a:rPr lang="en-US" sz="2400" b="1" dirty="0" err="1">
                <a:solidFill>
                  <a:srgbClr val="000000">
                    <a:lumMod val="75000"/>
                    <a:lumOff val="25000"/>
                  </a:srgbClr>
                </a:solidFill>
                <a:latin typeface="Source Sans Pro" panose="020B0503030403020204" pitchFamily="34" charset="0"/>
              </a:rPr>
              <a:t>língua</a:t>
            </a:r>
            <a:r>
              <a:rPr lang="en-US" sz="2400" b="1" dirty="0">
                <a:solidFill>
                  <a:srgbClr val="000000">
                    <a:lumMod val="75000"/>
                    <a:lumOff val="25000"/>
                  </a:srgbClr>
                </a:solidFill>
                <a:latin typeface="Source Sans Pro" panose="020B0503030403020204" pitchFamily="34" charset="0"/>
              </a:rPr>
              <a:t> </a:t>
            </a:r>
            <a:r>
              <a:rPr lang="en-US" sz="2400" b="1" dirty="0" err="1">
                <a:solidFill>
                  <a:srgbClr val="000000">
                    <a:lumMod val="75000"/>
                    <a:lumOff val="25000"/>
                  </a:srgbClr>
                </a:solidFill>
                <a:latin typeface="Source Sans Pro" panose="020B0503030403020204" pitchFamily="34" charset="0"/>
              </a:rPr>
              <a:t>ou</a:t>
            </a:r>
            <a:r>
              <a:rPr lang="en-US" sz="2400" b="1" dirty="0">
                <a:solidFill>
                  <a:srgbClr val="000000">
                    <a:lumMod val="75000"/>
                    <a:lumOff val="25000"/>
                  </a:srgbClr>
                </a:solidFill>
                <a:latin typeface="Source Sans Pro" panose="020B0503030403020204" pitchFamily="34" charset="0"/>
              </a:rPr>
              <a:t> </a:t>
            </a:r>
            <a:r>
              <a:rPr lang="en-US" sz="2400" b="1" dirty="0" err="1">
                <a:solidFill>
                  <a:srgbClr val="000000">
                    <a:lumMod val="75000"/>
                    <a:lumOff val="25000"/>
                  </a:srgbClr>
                </a:solidFill>
                <a:latin typeface="Source Sans Pro" panose="020B0503030403020204" pitchFamily="34" charset="0"/>
              </a:rPr>
              <a:t>tópico</a:t>
            </a:r>
            <a:r>
              <a:rPr lang="en-US" sz="2400" b="1" dirty="0">
                <a:solidFill>
                  <a:srgbClr val="000000">
                    <a:lumMod val="75000"/>
                    <a:lumOff val="25000"/>
                  </a:srgbClr>
                </a:solidFill>
                <a:latin typeface="Source Sans Pro" panose="020B0503030403020204" pitchFamily="34" charset="0"/>
              </a:rPr>
              <a:t>.</a:t>
            </a:r>
          </a:p>
          <a:p>
            <a:pPr marL="68580" indent="-68580" defTabSz="685800">
              <a:spcBef>
                <a:spcPts val="0"/>
              </a:spcBef>
              <a:spcAft>
                <a:spcPts val="0"/>
              </a:spcAft>
              <a:buClr>
                <a:srgbClr val="29A8E7"/>
              </a:buClr>
              <a:defRPr/>
            </a:pPr>
            <a:endParaRPr lang="en-US" sz="2400" dirty="0">
              <a:solidFill>
                <a:srgbClr val="000000">
                  <a:lumMod val="75000"/>
                  <a:lumOff val="25000"/>
                </a:srgbClr>
              </a:solidFill>
              <a:latin typeface="Source Sans Pro" panose="020B0503030403020204" pitchFamily="34" charset="0"/>
            </a:endParaRPr>
          </a:p>
          <a:p>
            <a:pPr>
              <a:spcBef>
                <a:spcPts val="0"/>
              </a:spcBef>
              <a:spcAft>
                <a:spcPts val="0"/>
              </a:spcAft>
              <a:buClr>
                <a:srgbClr val="29A8E7"/>
              </a:buClr>
              <a:defRPr/>
            </a:pPr>
            <a:r>
              <a:rPr lang="en-US" sz="2400" dirty="0">
                <a:solidFill>
                  <a:srgbClr val="000000">
                    <a:lumMod val="75000"/>
                    <a:lumOff val="25000"/>
                  </a:srgbClr>
                </a:solidFill>
                <a:latin typeface="Source Sans Pro" panose="020B0503030403020204" pitchFamily="34" charset="0"/>
              </a:rPr>
              <a:t>Webinars </a:t>
            </a:r>
            <a:r>
              <a:rPr lang="en-US" sz="2400" dirty="0" err="1">
                <a:solidFill>
                  <a:srgbClr val="000000">
                    <a:lumMod val="75000"/>
                    <a:lumOff val="25000"/>
                  </a:srgbClr>
                </a:solidFill>
                <a:latin typeface="Source Sans Pro" panose="020B0503030403020204" pitchFamily="34" charset="0"/>
              </a:rPr>
              <a:t>apresentados</a:t>
            </a:r>
            <a:r>
              <a:rPr lang="en-US" sz="2400" dirty="0">
                <a:solidFill>
                  <a:srgbClr val="000000">
                    <a:lumMod val="75000"/>
                    <a:lumOff val="25000"/>
                  </a:srgbClr>
                </a:solidFill>
                <a:latin typeface="Source Sans Pro" panose="020B0503030403020204" pitchFamily="34" charset="0"/>
              </a:rPr>
              <a:t> </a:t>
            </a:r>
            <a:r>
              <a:rPr lang="en-US" sz="2400" dirty="0" err="1">
                <a:solidFill>
                  <a:srgbClr val="000000">
                    <a:lumMod val="75000"/>
                    <a:lumOff val="25000"/>
                  </a:srgbClr>
                </a:solidFill>
                <a:latin typeface="Source Sans Pro" panose="020B0503030403020204" pitchFamily="34" charset="0"/>
              </a:rPr>
              <a:t>em</a:t>
            </a:r>
            <a:r>
              <a:rPr lang="en-US" sz="2400" dirty="0">
                <a:solidFill>
                  <a:srgbClr val="000000">
                    <a:lumMod val="75000"/>
                    <a:lumOff val="25000"/>
                  </a:srgbClr>
                </a:solidFill>
                <a:latin typeface="Source Sans Pro" panose="020B0503030403020204" pitchFamily="34" charset="0"/>
              </a:rPr>
              <a:t> </a:t>
            </a:r>
            <a:r>
              <a:rPr lang="en-US" sz="2400" b="1" dirty="0">
                <a:solidFill>
                  <a:srgbClr val="000000">
                    <a:lumMod val="75000"/>
                    <a:lumOff val="25000"/>
                  </a:srgbClr>
                </a:solidFill>
                <a:latin typeface="Source Sans Pro" panose="020B0503030403020204" pitchFamily="34" charset="0"/>
              </a:rPr>
              <a:t>F</a:t>
            </a:r>
            <a:r>
              <a:rPr lang="en-US" sz="2400" b="1" dirty="0" err="1">
                <a:solidFill>
                  <a:srgbClr val="000000">
                    <a:lumMod val="75000"/>
                    <a:lumOff val="25000"/>
                  </a:srgbClr>
                </a:solidFill>
                <a:latin typeface="Source Sans Pro" panose="020B0503030403020204" pitchFamily="34" charset="0"/>
              </a:rPr>
              <a:t>rancês</a:t>
            </a:r>
            <a:r>
              <a:rPr lang="en-US" sz="2400" b="1" dirty="0">
                <a:solidFill>
                  <a:srgbClr val="000000">
                    <a:lumMod val="75000"/>
                    <a:lumOff val="25000"/>
                  </a:srgbClr>
                </a:solidFill>
                <a:latin typeface="Source Sans Pro" panose="020B0503030403020204" pitchFamily="34" charset="0"/>
              </a:rPr>
              <a:t>, I</a:t>
            </a:r>
            <a:r>
              <a:rPr lang="en-US" sz="2400" b="1" dirty="0" err="1">
                <a:solidFill>
                  <a:srgbClr val="000000">
                    <a:lumMod val="75000"/>
                    <a:lumOff val="25000"/>
                  </a:srgbClr>
                </a:solidFill>
                <a:latin typeface="Source Sans Pro" panose="020B0503030403020204" pitchFamily="34" charset="0"/>
              </a:rPr>
              <a:t>nglês</a:t>
            </a:r>
            <a:r>
              <a:rPr lang="en-US" sz="2400" b="1" dirty="0">
                <a:solidFill>
                  <a:srgbClr val="000000">
                    <a:lumMod val="75000"/>
                    <a:lumOff val="25000"/>
                  </a:srgbClr>
                </a:solidFill>
                <a:latin typeface="Source Sans Pro" panose="020B0503030403020204" pitchFamily="34" charset="0"/>
              </a:rPr>
              <a:t> e P</a:t>
            </a:r>
            <a:r>
              <a:rPr lang="en-US" sz="2400" b="1" dirty="0" err="1">
                <a:solidFill>
                  <a:srgbClr val="000000">
                    <a:lumMod val="75000"/>
                    <a:lumOff val="25000"/>
                  </a:srgbClr>
                </a:solidFill>
                <a:latin typeface="Source Sans Pro" panose="020B0503030403020204" pitchFamily="34" charset="0"/>
              </a:rPr>
              <a:t>ortuguês</a:t>
            </a:r>
            <a:r>
              <a:rPr lang="en-US" sz="2400" b="1" dirty="0">
                <a:solidFill>
                  <a:srgbClr val="000000">
                    <a:lumMod val="75000"/>
                    <a:lumOff val="25000"/>
                  </a:srgbClr>
                </a:solidFill>
                <a:latin typeface="Source Sans Pro" panose="020B0503030403020204" pitchFamily="34" charset="0"/>
              </a:rPr>
              <a:t>.</a:t>
            </a:r>
          </a:p>
          <a:p>
            <a:pPr marL="0" indent="0">
              <a:spcBef>
                <a:spcPts val="0"/>
              </a:spcBef>
              <a:spcAft>
                <a:spcPts val="0"/>
              </a:spcAft>
              <a:buClr>
                <a:srgbClr val="29A8E7"/>
              </a:buClr>
              <a:buNone/>
              <a:defRPr/>
            </a:pPr>
            <a:endParaRPr lang="en-US" sz="2400" b="1" dirty="0">
              <a:solidFill>
                <a:srgbClr val="000000">
                  <a:lumMod val="75000"/>
                  <a:lumOff val="25000"/>
                </a:srgbClr>
              </a:solidFill>
              <a:latin typeface="Source Sans Pro" panose="020B0503030403020204" pitchFamily="34" charset="0"/>
            </a:endParaRPr>
          </a:p>
        </p:txBody>
      </p:sp>
      <p:sp>
        <p:nvSpPr>
          <p:cNvPr id="11" name="Oval 10">
            <a:extLst>
              <a:ext uri="{FF2B5EF4-FFF2-40B4-BE49-F238E27FC236}">
                <a16:creationId xmlns:a16="http://schemas.microsoft.com/office/drawing/2014/main" id="{1969D5B9-0D83-4008-AE85-2679B7F3665D}"/>
              </a:ext>
            </a:extLst>
          </p:cNvPr>
          <p:cNvSpPr/>
          <p:nvPr/>
        </p:nvSpPr>
        <p:spPr>
          <a:xfrm>
            <a:off x="3909060" y="1933956"/>
            <a:ext cx="918972" cy="363474"/>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a:solidFill>
                <a:srgbClr val="FFFFFF"/>
              </a:solidFill>
              <a:latin typeface="Avenir Next LT Pro" panose="020F0502020204030204"/>
            </a:endParaRPr>
          </a:p>
        </p:txBody>
      </p:sp>
      <mc:AlternateContent xmlns:mc="http://schemas.openxmlformats.org/markup-compatibility/2006" xmlns:p14="http://schemas.microsoft.com/office/powerpoint/2010/main">
        <mc:Choice Requires="p14">
          <p:contentPart p14:bwMode="auto" r:id="rId5">
            <p14:nvContentPartPr>
              <p14:cNvPr id="16" name="Ink 15">
                <a:extLst>
                  <a:ext uri="{FF2B5EF4-FFF2-40B4-BE49-F238E27FC236}">
                    <a16:creationId xmlns:a16="http://schemas.microsoft.com/office/drawing/2014/main" id="{D15FBDEA-50D6-46DD-A63F-2CDEF6BCE0CF}"/>
                  </a:ext>
                </a:extLst>
              </p14:cNvPr>
              <p14:cNvContentPartPr/>
              <p14:nvPr/>
            </p14:nvContentPartPr>
            <p14:xfrm>
              <a:off x="5342436" y="435888"/>
              <a:ext cx="270" cy="2970"/>
            </p14:xfrm>
          </p:contentPart>
        </mc:Choice>
        <mc:Fallback xmlns="">
          <p:pic>
            <p:nvPicPr>
              <p:cNvPr id="16" name="Ink 15">
                <a:extLst>
                  <a:ext uri="{FF2B5EF4-FFF2-40B4-BE49-F238E27FC236}">
                    <a16:creationId xmlns:a16="http://schemas.microsoft.com/office/drawing/2014/main" id="{D15FBDEA-50D6-46DD-A63F-2CDEF6BCE0CF}"/>
                  </a:ext>
                </a:extLst>
              </p:cNvPr>
              <p:cNvPicPr/>
              <p:nvPr/>
            </p:nvPicPr>
            <p:blipFill>
              <a:blip r:embed="rId6"/>
              <a:stretch>
                <a:fillRect/>
              </a:stretch>
            </p:blipFill>
            <p:spPr>
              <a:xfrm>
                <a:off x="5335686" y="427638"/>
                <a:ext cx="13500" cy="191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7" name="Ink 16">
                <a:extLst>
                  <a:ext uri="{FF2B5EF4-FFF2-40B4-BE49-F238E27FC236}">
                    <a16:creationId xmlns:a16="http://schemas.microsoft.com/office/drawing/2014/main" id="{970569A0-66FB-4A95-8B74-9569D12FCC0D}"/>
                  </a:ext>
                </a:extLst>
              </p14:cNvPr>
              <p14:cNvContentPartPr/>
              <p14:nvPr/>
            </p14:nvContentPartPr>
            <p14:xfrm>
              <a:off x="5348916" y="486378"/>
              <a:ext cx="270" cy="2970"/>
            </p14:xfrm>
          </p:contentPart>
        </mc:Choice>
        <mc:Fallback xmlns="">
          <p:pic>
            <p:nvPicPr>
              <p:cNvPr id="17" name="Ink 16">
                <a:extLst>
                  <a:ext uri="{FF2B5EF4-FFF2-40B4-BE49-F238E27FC236}">
                    <a16:creationId xmlns:a16="http://schemas.microsoft.com/office/drawing/2014/main" id="{970569A0-66FB-4A95-8B74-9569D12FCC0D}"/>
                  </a:ext>
                </a:extLst>
              </p:cNvPr>
              <p:cNvPicPr/>
              <p:nvPr/>
            </p:nvPicPr>
            <p:blipFill>
              <a:blip r:embed="rId6"/>
              <a:stretch>
                <a:fillRect/>
              </a:stretch>
            </p:blipFill>
            <p:spPr>
              <a:xfrm>
                <a:off x="5342166" y="478128"/>
                <a:ext cx="13500" cy="191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8" name="Ink 17">
                <a:extLst>
                  <a:ext uri="{FF2B5EF4-FFF2-40B4-BE49-F238E27FC236}">
                    <a16:creationId xmlns:a16="http://schemas.microsoft.com/office/drawing/2014/main" id="{89E80E64-51F1-4755-976E-7AF2D7CB0080}"/>
                  </a:ext>
                </a:extLst>
              </p14:cNvPr>
              <p14:cNvContentPartPr/>
              <p14:nvPr/>
            </p14:nvContentPartPr>
            <p14:xfrm>
              <a:off x="5335416" y="637308"/>
              <a:ext cx="270" cy="270"/>
            </p14:xfrm>
          </p:contentPart>
        </mc:Choice>
        <mc:Fallback xmlns="">
          <p:pic>
            <p:nvPicPr>
              <p:cNvPr id="18" name="Ink 17">
                <a:extLst>
                  <a:ext uri="{FF2B5EF4-FFF2-40B4-BE49-F238E27FC236}">
                    <a16:creationId xmlns:a16="http://schemas.microsoft.com/office/drawing/2014/main" id="{89E80E64-51F1-4755-976E-7AF2D7CB0080}"/>
                  </a:ext>
                </a:extLst>
              </p:cNvPr>
              <p:cNvPicPr/>
              <p:nvPr/>
            </p:nvPicPr>
            <p:blipFill>
              <a:blip r:embed="rId6"/>
              <a:stretch>
                <a:fillRect/>
              </a:stretch>
            </p:blipFill>
            <p:spPr>
              <a:xfrm>
                <a:off x="5328666" y="630558"/>
                <a:ext cx="13500" cy="135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9" name="Ink 18">
                <a:extLst>
                  <a:ext uri="{FF2B5EF4-FFF2-40B4-BE49-F238E27FC236}">
                    <a16:creationId xmlns:a16="http://schemas.microsoft.com/office/drawing/2014/main" id="{80523BBA-F07B-470D-A5F5-17A31495CB06}"/>
                  </a:ext>
                </a:extLst>
              </p14:cNvPr>
              <p14:cNvContentPartPr/>
              <p14:nvPr/>
            </p14:nvContentPartPr>
            <p14:xfrm>
              <a:off x="3915756" y="911898"/>
              <a:ext cx="270" cy="270"/>
            </p14:xfrm>
          </p:contentPart>
        </mc:Choice>
        <mc:Fallback xmlns="">
          <p:pic>
            <p:nvPicPr>
              <p:cNvPr id="19" name="Ink 18">
                <a:extLst>
                  <a:ext uri="{FF2B5EF4-FFF2-40B4-BE49-F238E27FC236}">
                    <a16:creationId xmlns:a16="http://schemas.microsoft.com/office/drawing/2014/main" id="{80523BBA-F07B-470D-A5F5-17A31495CB06}"/>
                  </a:ext>
                </a:extLst>
              </p:cNvPr>
              <p:cNvPicPr/>
              <p:nvPr/>
            </p:nvPicPr>
            <p:blipFill>
              <a:blip r:embed="rId6"/>
              <a:stretch>
                <a:fillRect/>
              </a:stretch>
            </p:blipFill>
            <p:spPr>
              <a:xfrm>
                <a:off x="3909006" y="905148"/>
                <a:ext cx="13500" cy="135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0" name="Ink 19">
                <a:extLst>
                  <a:ext uri="{FF2B5EF4-FFF2-40B4-BE49-F238E27FC236}">
                    <a16:creationId xmlns:a16="http://schemas.microsoft.com/office/drawing/2014/main" id="{EAF2036F-5D7F-4095-A5A3-ABA7D66B667A}"/>
                  </a:ext>
                </a:extLst>
              </p14:cNvPr>
              <p14:cNvContentPartPr/>
              <p14:nvPr/>
            </p14:nvContentPartPr>
            <p14:xfrm>
              <a:off x="3723786" y="644328"/>
              <a:ext cx="270" cy="270"/>
            </p14:xfrm>
          </p:contentPart>
        </mc:Choice>
        <mc:Fallback xmlns="">
          <p:pic>
            <p:nvPicPr>
              <p:cNvPr id="20" name="Ink 19">
                <a:extLst>
                  <a:ext uri="{FF2B5EF4-FFF2-40B4-BE49-F238E27FC236}">
                    <a16:creationId xmlns:a16="http://schemas.microsoft.com/office/drawing/2014/main" id="{EAF2036F-5D7F-4095-A5A3-ABA7D66B667A}"/>
                  </a:ext>
                </a:extLst>
              </p:cNvPr>
              <p:cNvPicPr/>
              <p:nvPr/>
            </p:nvPicPr>
            <p:blipFill>
              <a:blip r:embed="rId6"/>
              <a:stretch>
                <a:fillRect/>
              </a:stretch>
            </p:blipFill>
            <p:spPr>
              <a:xfrm>
                <a:off x="3717036" y="637578"/>
                <a:ext cx="13500" cy="135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1" name="Ink 20">
                <a:extLst>
                  <a:ext uri="{FF2B5EF4-FFF2-40B4-BE49-F238E27FC236}">
                    <a16:creationId xmlns:a16="http://schemas.microsoft.com/office/drawing/2014/main" id="{FB7485F8-5474-4AFA-8F55-F8959061B0A3}"/>
                  </a:ext>
                </a:extLst>
              </p14:cNvPr>
              <p14:cNvContentPartPr/>
              <p14:nvPr/>
            </p14:nvContentPartPr>
            <p14:xfrm>
              <a:off x="6830406" y="1488078"/>
              <a:ext cx="270" cy="270"/>
            </p14:xfrm>
          </p:contentPart>
        </mc:Choice>
        <mc:Fallback xmlns="">
          <p:pic>
            <p:nvPicPr>
              <p:cNvPr id="21" name="Ink 20">
                <a:extLst>
                  <a:ext uri="{FF2B5EF4-FFF2-40B4-BE49-F238E27FC236}">
                    <a16:creationId xmlns:a16="http://schemas.microsoft.com/office/drawing/2014/main" id="{FB7485F8-5474-4AFA-8F55-F8959061B0A3}"/>
                  </a:ext>
                </a:extLst>
              </p:cNvPr>
              <p:cNvPicPr/>
              <p:nvPr/>
            </p:nvPicPr>
            <p:blipFill>
              <a:blip r:embed="rId6"/>
              <a:stretch>
                <a:fillRect/>
              </a:stretch>
            </p:blipFill>
            <p:spPr>
              <a:xfrm>
                <a:off x="6823656" y="1481328"/>
                <a:ext cx="13500" cy="135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2" name="Ink 21">
                <a:extLst>
                  <a:ext uri="{FF2B5EF4-FFF2-40B4-BE49-F238E27FC236}">
                    <a16:creationId xmlns:a16="http://schemas.microsoft.com/office/drawing/2014/main" id="{1271F890-C505-4987-913C-99B87FDA48CF}"/>
                  </a:ext>
                </a:extLst>
              </p14:cNvPr>
              <p14:cNvContentPartPr/>
              <p14:nvPr/>
            </p14:nvContentPartPr>
            <p14:xfrm>
              <a:off x="2495826" y="2447928"/>
              <a:ext cx="270" cy="270"/>
            </p14:xfrm>
          </p:contentPart>
        </mc:Choice>
        <mc:Fallback xmlns="">
          <p:pic>
            <p:nvPicPr>
              <p:cNvPr id="22" name="Ink 21">
                <a:extLst>
                  <a:ext uri="{FF2B5EF4-FFF2-40B4-BE49-F238E27FC236}">
                    <a16:creationId xmlns:a16="http://schemas.microsoft.com/office/drawing/2014/main" id="{1271F890-C505-4987-913C-99B87FDA48CF}"/>
                  </a:ext>
                </a:extLst>
              </p:cNvPr>
              <p:cNvPicPr/>
              <p:nvPr/>
            </p:nvPicPr>
            <p:blipFill>
              <a:blip r:embed="rId6"/>
              <a:stretch>
                <a:fillRect/>
              </a:stretch>
            </p:blipFill>
            <p:spPr>
              <a:xfrm>
                <a:off x="2489076" y="2441178"/>
                <a:ext cx="13500" cy="13500"/>
              </a:xfrm>
              <a:prstGeom prst="rect">
                <a:avLst/>
              </a:prstGeom>
            </p:spPr>
          </p:pic>
        </mc:Fallback>
      </mc:AlternateContent>
    </p:spTree>
    <p:extLst>
      <p:ext uri="{BB962C8B-B14F-4D97-AF65-F5344CB8AC3E}">
        <p14:creationId xmlns:p14="http://schemas.microsoft.com/office/powerpoint/2010/main" val="42150407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505"/>
        <p:cNvGrpSpPr/>
        <p:nvPr/>
      </p:nvGrpSpPr>
      <p:grpSpPr>
        <a:xfrm>
          <a:off x="0" y="0"/>
          <a:ext cx="0" cy="0"/>
          <a:chOff x="0" y="0"/>
          <a:chExt cx="0" cy="0"/>
        </a:xfrm>
      </p:grpSpPr>
      <p:sp>
        <p:nvSpPr>
          <p:cNvPr id="1506" name="Google Shape;1506;p203"/>
          <p:cNvSpPr txBox="1">
            <a:spLocks noGrp="1"/>
          </p:cNvSpPr>
          <p:nvPr>
            <p:ph type="title"/>
          </p:nvPr>
        </p:nvSpPr>
        <p:spPr>
          <a:xfrm>
            <a:off x="242700" y="446525"/>
            <a:ext cx="8448000" cy="458100"/>
          </a:xfrm>
          <a:prstGeom prst="rect">
            <a:avLst/>
          </a:prstGeom>
        </p:spPr>
        <p:txBody>
          <a:bodyPr spcFirstLastPara="1" wrap="square" lIns="91175" tIns="91175" rIns="91175" bIns="91175" anchor="b" anchorCtr="0">
            <a:noAutofit/>
          </a:bodyPr>
          <a:lstStyle/>
          <a:p>
            <a:pPr marL="0" lvl="0" indent="0" algn="l" rtl="0">
              <a:spcBef>
                <a:spcPts val="0"/>
              </a:spcBef>
              <a:spcAft>
                <a:spcPts val="0"/>
              </a:spcAft>
              <a:buNone/>
            </a:pPr>
            <a:r>
              <a:rPr lang="en" sz="2500" dirty="0">
                <a:solidFill>
                  <a:schemeClr val="accent1"/>
                </a:solidFill>
              </a:rPr>
              <a:t>O Guia de Referência de Classificação Financeira tem todas as respostas para as suas perguntas!</a:t>
            </a:r>
            <a:endParaRPr sz="2500" dirty="0">
              <a:solidFill>
                <a:schemeClr val="accent1"/>
              </a:solidFill>
            </a:endParaRPr>
          </a:p>
        </p:txBody>
      </p:sp>
      <p:sp>
        <p:nvSpPr>
          <p:cNvPr id="1507" name="Google Shape;1507;p203"/>
          <p:cNvSpPr txBox="1">
            <a:spLocks noGrp="1"/>
          </p:cNvSpPr>
          <p:nvPr>
            <p:ph type="body" idx="1"/>
          </p:nvPr>
        </p:nvSpPr>
        <p:spPr>
          <a:xfrm>
            <a:off x="4375050" y="904625"/>
            <a:ext cx="4616400" cy="3425328"/>
          </a:xfrm>
          <a:prstGeom prst="rect">
            <a:avLst/>
          </a:prstGeom>
        </p:spPr>
        <p:txBody>
          <a:bodyPr spcFirstLastPara="1" wrap="square" lIns="91175" tIns="91175" rIns="91175" bIns="91175" anchor="t" anchorCtr="0">
            <a:noAutofit/>
          </a:bodyPr>
          <a:lstStyle/>
          <a:p>
            <a:pPr marL="120650" lvl="0" indent="0" algn="l" rtl="0">
              <a:spcBef>
                <a:spcPts val="0"/>
              </a:spcBef>
              <a:spcAft>
                <a:spcPts val="0"/>
              </a:spcAft>
              <a:buClr>
                <a:schemeClr val="accent3"/>
              </a:buClr>
              <a:buSzPts val="1700"/>
              <a:buFont typeface="Arial"/>
              <a:buNone/>
            </a:pPr>
            <a:r>
              <a:rPr lang="en" sz="1700" b="1" u="sng" dirty="0">
                <a:solidFill>
                  <a:schemeClr val="accent3"/>
                </a:solidFill>
              </a:rPr>
              <a:t>Perguntas comuns:</a:t>
            </a:r>
            <a:endParaRPr sz="1700" dirty="0">
              <a:solidFill>
                <a:schemeClr val="dk1"/>
              </a:solidFill>
            </a:endParaRPr>
          </a:p>
          <a:p>
            <a:pPr marL="120650" lvl="0" indent="0" algn="l" rtl="0">
              <a:spcBef>
                <a:spcPts val="0"/>
              </a:spcBef>
              <a:spcAft>
                <a:spcPts val="0"/>
              </a:spcAft>
              <a:buClr>
                <a:schemeClr val="accent3"/>
              </a:buClr>
              <a:buSzPts val="1700"/>
              <a:buFont typeface="Arial"/>
              <a:buNone/>
            </a:pPr>
            <a:endParaRPr sz="1700" dirty="0">
              <a:solidFill>
                <a:schemeClr val="accent3"/>
              </a:solidFill>
            </a:endParaRPr>
          </a:p>
          <a:p>
            <a:pPr marL="463550" lvl="0" indent="-361950">
              <a:buClr>
                <a:schemeClr val="accent3"/>
              </a:buClr>
              <a:buSzPts val="2000"/>
              <a:buFont typeface="Source Sans Pro"/>
              <a:buAutoNum type="arabicPeriod"/>
            </a:pPr>
            <a:r>
              <a:rPr lang="en" sz="1500" dirty="0">
                <a:solidFill>
                  <a:schemeClr val="accent3"/>
                </a:solidFill>
              </a:rPr>
              <a:t>Uma determinada actividade deve ser categorizada como prestação de serviços ou de não prestação de serviços?</a:t>
            </a:r>
            <a:endParaRPr sz="1500" dirty="0">
              <a:solidFill>
                <a:schemeClr val="dk1"/>
              </a:solidFill>
            </a:endParaRPr>
          </a:p>
          <a:p>
            <a:pPr marL="463550" lvl="0" indent="-361950" algn="l" rtl="0">
              <a:spcBef>
                <a:spcPts val="0"/>
              </a:spcBef>
              <a:spcAft>
                <a:spcPts val="0"/>
              </a:spcAft>
              <a:buClr>
                <a:schemeClr val="accent3"/>
              </a:buClr>
              <a:buSzPts val="2000"/>
              <a:buFont typeface="Source Sans Pro"/>
              <a:buAutoNum type="arabicPeriod"/>
            </a:pPr>
            <a:r>
              <a:rPr lang="en" sz="1500" dirty="0">
                <a:solidFill>
                  <a:schemeClr val="accent3"/>
                </a:solidFill>
              </a:rPr>
              <a:t>Qual a categoria de custos que devo escolher para alocar as despesas com o aluguer de escritórios de IP</a:t>
            </a:r>
            <a:endParaRPr sz="1500" dirty="0">
              <a:solidFill>
                <a:schemeClr val="dk1"/>
              </a:solidFill>
            </a:endParaRPr>
          </a:p>
          <a:p>
            <a:pPr marL="463550" lvl="0" indent="-361950" algn="l" rtl="0">
              <a:spcBef>
                <a:spcPts val="0"/>
              </a:spcBef>
              <a:spcAft>
                <a:spcPts val="0"/>
              </a:spcAft>
              <a:buClr>
                <a:schemeClr val="accent3"/>
              </a:buClr>
              <a:buSzPts val="2000"/>
              <a:buFont typeface="Source Sans Pro"/>
              <a:buAutoNum type="arabicPeriod"/>
            </a:pPr>
            <a:r>
              <a:rPr lang="en" sz="1500" dirty="0">
                <a:solidFill>
                  <a:schemeClr val="accent3"/>
                </a:solidFill>
              </a:rPr>
              <a:t>Os encaminhamentos e as actividades relacionadas com a vinculação devem ser testados ou tratados?</a:t>
            </a:r>
            <a:endParaRPr sz="1500" dirty="0">
              <a:solidFill>
                <a:schemeClr val="accent3"/>
              </a:solidFill>
            </a:endParaRPr>
          </a:p>
          <a:p>
            <a:pPr marL="463550" lvl="0" indent="-342900" algn="l" rtl="0">
              <a:spcBef>
                <a:spcPts val="0"/>
              </a:spcBef>
              <a:spcAft>
                <a:spcPts val="0"/>
              </a:spcAft>
              <a:buClr>
                <a:schemeClr val="accent3"/>
              </a:buClr>
              <a:buSzPts val="1700"/>
              <a:buFont typeface="Arial"/>
              <a:buAutoNum type="arabicPeriod"/>
            </a:pPr>
            <a:r>
              <a:rPr lang="en" sz="1500" dirty="0">
                <a:solidFill>
                  <a:schemeClr val="accent3"/>
                </a:solidFill>
              </a:rPr>
              <a:t>Não vejo como opção um beneficiário DREAMS, que grupo devo escolher para classificar as actividades DREAMS?</a:t>
            </a:r>
            <a:endParaRPr sz="1500" dirty="0">
              <a:solidFill>
                <a:schemeClr val="accent3"/>
              </a:solidFill>
            </a:endParaRPr>
          </a:p>
          <a:p>
            <a:pPr marL="463550" lvl="0" indent="-234950" algn="l" rtl="0">
              <a:spcBef>
                <a:spcPts val="0"/>
              </a:spcBef>
              <a:spcAft>
                <a:spcPts val="0"/>
              </a:spcAft>
              <a:buClr>
                <a:schemeClr val="accent3"/>
              </a:buClr>
              <a:buSzPts val="1700"/>
              <a:buFont typeface="Arial"/>
              <a:buNone/>
            </a:pPr>
            <a:endParaRPr sz="1500" dirty="0">
              <a:solidFill>
                <a:schemeClr val="accent3"/>
              </a:solidFill>
            </a:endParaRPr>
          </a:p>
          <a:p>
            <a:pPr marL="0" lvl="0" indent="0" algn="l" rtl="0">
              <a:spcBef>
                <a:spcPts val="0"/>
              </a:spcBef>
              <a:spcAft>
                <a:spcPts val="800"/>
              </a:spcAft>
              <a:buNone/>
            </a:pPr>
            <a:endParaRPr sz="1500" dirty="0"/>
          </a:p>
        </p:txBody>
      </p:sp>
      <p:sp>
        <p:nvSpPr>
          <p:cNvPr id="1508" name="Google Shape;1508;p203"/>
          <p:cNvSpPr txBox="1"/>
          <p:nvPr/>
        </p:nvSpPr>
        <p:spPr>
          <a:xfrm>
            <a:off x="4216500" y="4203372"/>
            <a:ext cx="4933500" cy="787500"/>
          </a:xfrm>
          <a:prstGeom prst="rect">
            <a:avLst/>
          </a:prstGeom>
          <a:noFill/>
          <a:ln>
            <a:noFill/>
          </a:ln>
        </p:spPr>
        <p:txBody>
          <a:bodyPr spcFirstLastPara="1" wrap="square" lIns="91425" tIns="91425" rIns="91425" bIns="91425" anchor="t" anchorCtr="0">
            <a:noAutofit/>
          </a:bodyPr>
          <a:lstStyle/>
          <a:p>
            <a:pPr marL="120650" marR="0" lvl="0" indent="0" algn="l" rtl="0">
              <a:lnSpc>
                <a:spcPct val="100000"/>
              </a:lnSpc>
              <a:spcBef>
                <a:spcPts val="0"/>
              </a:spcBef>
              <a:spcAft>
                <a:spcPts val="0"/>
              </a:spcAft>
              <a:buClr>
                <a:srgbClr val="6C6463"/>
              </a:buClr>
              <a:buSzPts val="1700"/>
              <a:buFont typeface="Arial"/>
              <a:buNone/>
            </a:pPr>
            <a:r>
              <a:rPr lang="en" sz="1500" i="0" u="none" strike="noStrike" cap="none" dirty="0">
                <a:solidFill>
                  <a:schemeClr val="accent2"/>
                </a:solidFill>
                <a:latin typeface="Source Sans Pro"/>
                <a:ea typeface="Source Sans Pro"/>
                <a:cs typeface="Source Sans Pro"/>
                <a:sym typeface="Source Sans Pro"/>
              </a:rPr>
              <a:t>Navegue até </a:t>
            </a:r>
            <a:r>
              <a:rPr lang="en" sz="1500" i="0" u="sng" strike="noStrike" cap="none" dirty="0">
                <a:solidFill>
                  <a:schemeClr val="accent2"/>
                </a:solidFill>
                <a:latin typeface="Source Sans Pro"/>
                <a:ea typeface="Source Sans Pro"/>
                <a:cs typeface="Source Sans Pro"/>
                <a:sym typeface="Source Sans Pro"/>
              </a:rPr>
              <a:t>datim.zendesk.com</a:t>
            </a:r>
            <a:r>
              <a:rPr lang="en" sz="1500" dirty="0">
                <a:solidFill>
                  <a:schemeClr val="accent2"/>
                </a:solidFill>
                <a:latin typeface="Source Sans Pro"/>
                <a:ea typeface="Source Sans Pro"/>
                <a:cs typeface="Source Sans Pro"/>
                <a:sym typeface="Source Sans Pro"/>
              </a:rPr>
              <a:t>&gt; </a:t>
            </a:r>
            <a:r>
              <a:rPr lang="en" sz="1500" i="0" u="none" strike="noStrike" cap="none" dirty="0">
                <a:solidFill>
                  <a:schemeClr val="accent2"/>
                </a:solidFill>
                <a:latin typeface="Source Sans Pro"/>
                <a:ea typeface="Source Sans Pro"/>
                <a:cs typeface="Source Sans Pro"/>
                <a:sym typeface="Source Sans Pro"/>
              </a:rPr>
              <a:t>Orientação PEPFAR</a:t>
            </a:r>
            <a:r>
              <a:rPr lang="en" sz="1500" dirty="0">
                <a:solidFill>
                  <a:schemeClr val="accent2"/>
                </a:solidFill>
                <a:latin typeface="Source Sans Pro"/>
                <a:ea typeface="Source Sans Pro"/>
                <a:cs typeface="Source Sans Pro"/>
                <a:sym typeface="Source Sans Pro"/>
              </a:rPr>
              <a:t>&gt; Relatório de despesas&gt; COP23/FY24 </a:t>
            </a:r>
            <a:r>
              <a:rPr lang="en" sz="1500" i="0" u="none" strike="noStrike" cap="none" dirty="0">
                <a:solidFill>
                  <a:schemeClr val="accent2"/>
                </a:solidFill>
                <a:latin typeface="Source Sans Pro"/>
                <a:ea typeface="Source Sans Pro"/>
                <a:cs typeface="Source Sans Pro"/>
                <a:sym typeface="Source Sans Pro"/>
              </a:rPr>
              <a:t>Classificação Financeira PEPFAR </a:t>
            </a:r>
            <a:r>
              <a:rPr lang="en" sz="1500" dirty="0">
                <a:solidFill>
                  <a:schemeClr val="accent2"/>
                </a:solidFill>
                <a:latin typeface="Source Sans Pro"/>
                <a:ea typeface="Source Sans Pro"/>
                <a:cs typeface="Source Sans Pro"/>
                <a:sym typeface="Source Sans Pro"/>
              </a:rPr>
              <a:t>no Guia de Referência</a:t>
            </a:r>
            <a:endParaRPr sz="1500" i="0" u="none" strike="noStrike" cap="none" dirty="0">
              <a:solidFill>
                <a:schemeClr val="accent2"/>
              </a:solidFill>
              <a:latin typeface="Source Sans Pro"/>
              <a:ea typeface="Source Sans Pro"/>
              <a:cs typeface="Source Sans Pro"/>
              <a:sym typeface="Source Sans Pro"/>
            </a:endParaRPr>
          </a:p>
        </p:txBody>
      </p:sp>
      <p:sp>
        <p:nvSpPr>
          <p:cNvPr id="1509" name="Google Shape;1509;p203"/>
          <p:cNvSpPr txBox="1">
            <a:spLocks noGrp="1"/>
          </p:cNvSpPr>
          <p:nvPr>
            <p:ph type="sldNum" idx="12"/>
          </p:nvPr>
        </p:nvSpPr>
        <p:spPr>
          <a:xfrm>
            <a:off x="6858000" y="4806072"/>
            <a:ext cx="2133600" cy="184800"/>
          </a:xfrm>
          <a:prstGeom prst="rect">
            <a:avLst/>
          </a:prstGeom>
        </p:spPr>
        <p:txBody>
          <a:bodyPr spcFirstLastPara="1" wrap="square" lIns="91175" tIns="45575" rIns="91175" bIns="4557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40</a:t>
            </a:fld>
            <a:endParaRPr/>
          </a:p>
        </p:txBody>
      </p:sp>
      <p:pic>
        <p:nvPicPr>
          <p:cNvPr id="1510" name="Google Shape;1510;p203"/>
          <p:cNvPicPr preferRelativeResize="0"/>
          <p:nvPr/>
        </p:nvPicPr>
        <p:blipFill>
          <a:blip r:embed="rId3">
            <a:alphaModFix/>
          </a:blip>
          <a:stretch>
            <a:fillRect/>
          </a:stretch>
        </p:blipFill>
        <p:spPr>
          <a:xfrm>
            <a:off x="152400" y="836025"/>
            <a:ext cx="3576650" cy="4155075"/>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514"/>
        <p:cNvGrpSpPr/>
        <p:nvPr/>
      </p:nvGrpSpPr>
      <p:grpSpPr>
        <a:xfrm>
          <a:off x="0" y="0"/>
          <a:ext cx="0" cy="0"/>
          <a:chOff x="0" y="0"/>
          <a:chExt cx="0" cy="0"/>
        </a:xfrm>
      </p:grpSpPr>
      <p:sp>
        <p:nvSpPr>
          <p:cNvPr id="1515" name="Google Shape;1515;p204"/>
          <p:cNvSpPr txBox="1">
            <a:spLocks noGrp="1"/>
          </p:cNvSpPr>
          <p:nvPr>
            <p:ph type="title"/>
          </p:nvPr>
        </p:nvSpPr>
        <p:spPr>
          <a:xfrm>
            <a:off x="238400" y="434850"/>
            <a:ext cx="8452200" cy="458100"/>
          </a:xfrm>
          <a:prstGeom prst="rect">
            <a:avLst/>
          </a:prstGeom>
        </p:spPr>
        <p:txBody>
          <a:bodyPr spcFirstLastPara="1" wrap="square" lIns="91175" tIns="91175" rIns="91175" bIns="91175" anchor="b" anchorCtr="0">
            <a:noAutofit/>
          </a:bodyPr>
          <a:lstStyle/>
          <a:p>
            <a:pPr marL="0" lvl="0" indent="0" algn="l" rtl="0">
              <a:spcBef>
                <a:spcPts val="0"/>
              </a:spcBef>
              <a:spcAft>
                <a:spcPts val="0"/>
              </a:spcAft>
              <a:buClr>
                <a:schemeClr val="dk1"/>
              </a:buClr>
              <a:buSzPts val="1400"/>
              <a:buFont typeface="Arial"/>
              <a:buNone/>
            </a:pPr>
            <a:r>
              <a:rPr lang="en" sz="2600">
                <a:solidFill>
                  <a:schemeClr val="accent1"/>
                </a:solidFill>
              </a:rPr>
              <a:t>Instruções passo a passo sobre erros, avisos e como fazer o upload e envio com sucesso</a:t>
            </a:r>
            <a:endParaRPr sz="2600">
              <a:solidFill>
                <a:schemeClr val="accent1"/>
              </a:solidFill>
            </a:endParaRPr>
          </a:p>
        </p:txBody>
      </p:sp>
      <p:sp>
        <p:nvSpPr>
          <p:cNvPr id="1516" name="Google Shape;1516;p204"/>
          <p:cNvSpPr txBox="1">
            <a:spLocks noGrp="1"/>
          </p:cNvSpPr>
          <p:nvPr>
            <p:ph type="body" idx="1"/>
          </p:nvPr>
        </p:nvSpPr>
        <p:spPr>
          <a:xfrm>
            <a:off x="6754800" y="682350"/>
            <a:ext cx="2236800" cy="3174900"/>
          </a:xfrm>
          <a:prstGeom prst="rect">
            <a:avLst/>
          </a:prstGeom>
          <a:noFill/>
          <a:ln>
            <a:noFill/>
          </a:ln>
        </p:spPr>
        <p:txBody>
          <a:bodyPr spcFirstLastPara="1" wrap="square" lIns="91425" tIns="91425" rIns="91425" bIns="91425" anchor="t" anchorCtr="0">
            <a:noAutofit/>
          </a:bodyPr>
          <a:lstStyle/>
          <a:p>
            <a:pPr marL="120650" lvl="0" indent="0" algn="l" rtl="0">
              <a:lnSpc>
                <a:spcPct val="100000"/>
              </a:lnSpc>
              <a:spcBef>
                <a:spcPts val="0"/>
              </a:spcBef>
              <a:spcAft>
                <a:spcPts val="0"/>
              </a:spcAft>
              <a:buSzPts val="1700"/>
              <a:buNone/>
            </a:pPr>
            <a:r>
              <a:rPr lang="en" sz="1500" b="1" u="sng" dirty="0"/>
              <a:t>Como posso limpar este erro de destacado em vermelho? Como faço para enviar no DATIM?</a:t>
            </a:r>
            <a:r>
              <a:rPr lang="en" sz="1500" dirty="0"/>
              <a:t>:</a:t>
            </a:r>
            <a:endParaRPr sz="1500" dirty="0"/>
          </a:p>
          <a:p>
            <a:pPr marL="120650" lvl="0" indent="0" algn="l" rtl="0">
              <a:lnSpc>
                <a:spcPct val="100000"/>
              </a:lnSpc>
              <a:spcBef>
                <a:spcPts val="0"/>
              </a:spcBef>
              <a:spcAft>
                <a:spcPts val="0"/>
              </a:spcAft>
              <a:buSzPts val="1700"/>
              <a:buNone/>
            </a:pPr>
            <a:endParaRPr sz="1700" dirty="0"/>
          </a:p>
          <a:p>
            <a:pPr marL="463550" lvl="0" indent="-342900" algn="l" rtl="0">
              <a:lnSpc>
                <a:spcPct val="100000"/>
              </a:lnSpc>
              <a:spcBef>
                <a:spcPts val="0"/>
              </a:spcBef>
              <a:spcAft>
                <a:spcPts val="0"/>
              </a:spcAft>
              <a:buSzPts val="1700"/>
              <a:buFont typeface="Arial"/>
              <a:buAutoNum type="arabicPeriod"/>
            </a:pPr>
            <a:r>
              <a:rPr lang="en" sz="1500" dirty="0"/>
              <a:t>Lista de todos os erros e avisos</a:t>
            </a:r>
            <a:endParaRPr sz="1500" dirty="0"/>
          </a:p>
          <a:p>
            <a:pPr marL="463550" lvl="0" indent="-342900" algn="l" rtl="0">
              <a:lnSpc>
                <a:spcPct val="100000"/>
              </a:lnSpc>
              <a:spcBef>
                <a:spcPts val="0"/>
              </a:spcBef>
              <a:spcAft>
                <a:spcPts val="0"/>
              </a:spcAft>
              <a:buSzPts val="1700"/>
              <a:buAutoNum type="arabicPeriod"/>
            </a:pPr>
            <a:r>
              <a:rPr lang="en" sz="1500" dirty="0"/>
              <a:t>Instruções passo a passo sobre como eliminar erros ou compreender melhor os avisos</a:t>
            </a:r>
            <a:endParaRPr sz="1500" dirty="0"/>
          </a:p>
          <a:p>
            <a:pPr marL="463550" lvl="0" indent="-342900" algn="l" rtl="0">
              <a:lnSpc>
                <a:spcPct val="100000"/>
              </a:lnSpc>
              <a:spcBef>
                <a:spcPts val="0"/>
              </a:spcBef>
              <a:spcAft>
                <a:spcPts val="0"/>
              </a:spcAft>
              <a:buSzPts val="1700"/>
              <a:buAutoNum type="arabicPeriod"/>
            </a:pPr>
            <a:r>
              <a:rPr lang="en" sz="1500" dirty="0"/>
              <a:t>Como enviar um modelo OU preencher os dados directamente</a:t>
            </a:r>
            <a:endParaRPr sz="1500" dirty="0"/>
          </a:p>
          <a:p>
            <a:pPr marL="463550" lvl="0" indent="-234950" algn="l" rtl="0">
              <a:lnSpc>
                <a:spcPct val="100000"/>
              </a:lnSpc>
              <a:spcBef>
                <a:spcPts val="0"/>
              </a:spcBef>
              <a:spcAft>
                <a:spcPts val="0"/>
              </a:spcAft>
              <a:buSzPts val="1700"/>
              <a:buFont typeface="Arial"/>
              <a:buNone/>
            </a:pPr>
            <a:endParaRPr sz="1700" dirty="0"/>
          </a:p>
        </p:txBody>
      </p:sp>
      <p:sp>
        <p:nvSpPr>
          <p:cNvPr id="1517" name="Google Shape;1517;p204"/>
          <p:cNvSpPr txBox="1"/>
          <p:nvPr/>
        </p:nvSpPr>
        <p:spPr>
          <a:xfrm>
            <a:off x="0" y="3576075"/>
            <a:ext cx="3288425" cy="614700"/>
          </a:xfrm>
          <a:prstGeom prst="rect">
            <a:avLst/>
          </a:prstGeom>
          <a:noFill/>
          <a:ln>
            <a:noFill/>
          </a:ln>
        </p:spPr>
        <p:txBody>
          <a:bodyPr spcFirstLastPara="1" wrap="square" lIns="91425" tIns="91425" rIns="91425" bIns="91425" anchor="t" anchorCtr="0">
            <a:noAutofit/>
          </a:bodyPr>
          <a:lstStyle/>
          <a:p>
            <a:pPr marL="120650" marR="0" lvl="0" indent="0" algn="l" rtl="0">
              <a:lnSpc>
                <a:spcPct val="100000"/>
              </a:lnSpc>
              <a:spcBef>
                <a:spcPts val="0"/>
              </a:spcBef>
              <a:spcAft>
                <a:spcPts val="0"/>
              </a:spcAft>
              <a:buClr>
                <a:srgbClr val="6C6463"/>
              </a:buClr>
              <a:buSzPts val="1700"/>
              <a:buFont typeface="Arial"/>
              <a:buNone/>
            </a:pPr>
            <a:r>
              <a:rPr lang="en" sz="1600" i="0" u="none" strike="noStrike" cap="none" dirty="0">
                <a:solidFill>
                  <a:schemeClr val="accent2"/>
                </a:solidFill>
                <a:latin typeface="Source Sans Pro"/>
                <a:ea typeface="Source Sans Pro"/>
                <a:cs typeface="Source Sans Pro"/>
                <a:sym typeface="Source Sans Pro"/>
              </a:rPr>
              <a:t>Navegue até </a:t>
            </a:r>
            <a:r>
              <a:rPr lang="en" sz="1600" i="0" u="sng" strike="noStrike" cap="none" dirty="0">
                <a:solidFill>
                  <a:schemeClr val="accent2"/>
                </a:solidFill>
                <a:latin typeface="Source Sans Pro"/>
                <a:ea typeface="Source Sans Pro"/>
                <a:cs typeface="Source Sans Pro"/>
                <a:sym typeface="Source Sans Pro"/>
              </a:rPr>
              <a:t>datim.zendesk.com</a:t>
            </a:r>
            <a:r>
              <a:rPr lang="en" sz="1600" dirty="0">
                <a:solidFill>
                  <a:schemeClr val="accent2"/>
                </a:solidFill>
                <a:latin typeface="Source Sans Pro"/>
                <a:ea typeface="Source Sans Pro"/>
                <a:cs typeface="Source Sans Pro"/>
                <a:sym typeface="Source Sans Pro"/>
              </a:rPr>
              <a:t>&gt; Orientação PEPFAR&gt; Relatório de Despesas&gt; Secção 3: Orientação para a Introdução de Dados e Secção 4: Orientação para o Envio de Dados</a:t>
            </a:r>
            <a:endParaRPr sz="1600" i="0" u="none" strike="noStrike" cap="none" dirty="0">
              <a:solidFill>
                <a:schemeClr val="accent2"/>
              </a:solidFill>
              <a:latin typeface="Source Sans Pro"/>
              <a:ea typeface="Source Sans Pro"/>
              <a:cs typeface="Source Sans Pro"/>
              <a:sym typeface="Source Sans Pro"/>
            </a:endParaRPr>
          </a:p>
        </p:txBody>
      </p:sp>
      <p:sp>
        <p:nvSpPr>
          <p:cNvPr id="1518" name="Google Shape;1518;p204"/>
          <p:cNvSpPr txBox="1">
            <a:spLocks noGrp="1"/>
          </p:cNvSpPr>
          <p:nvPr>
            <p:ph type="sldNum" idx="12"/>
          </p:nvPr>
        </p:nvSpPr>
        <p:spPr>
          <a:xfrm>
            <a:off x="6858000" y="4806072"/>
            <a:ext cx="2133600" cy="184800"/>
          </a:xfrm>
          <a:prstGeom prst="rect">
            <a:avLst/>
          </a:prstGeom>
        </p:spPr>
        <p:txBody>
          <a:bodyPr spcFirstLastPara="1" wrap="square" lIns="91175" tIns="45575" rIns="91175" bIns="4557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41</a:t>
            </a:fld>
            <a:endParaRPr dirty="0"/>
          </a:p>
        </p:txBody>
      </p:sp>
      <p:pic>
        <p:nvPicPr>
          <p:cNvPr id="1519" name="Google Shape;1519;p204"/>
          <p:cNvPicPr preferRelativeResize="0"/>
          <p:nvPr/>
        </p:nvPicPr>
        <p:blipFill>
          <a:blip r:embed="rId3">
            <a:alphaModFix/>
          </a:blip>
          <a:stretch>
            <a:fillRect/>
          </a:stretch>
        </p:blipFill>
        <p:spPr>
          <a:xfrm>
            <a:off x="3417354" y="797950"/>
            <a:ext cx="3311294" cy="2111750"/>
          </a:xfrm>
          <a:prstGeom prst="rect">
            <a:avLst/>
          </a:prstGeom>
          <a:noFill/>
          <a:ln w="9525" cap="flat" cmpd="sng">
            <a:solidFill>
              <a:schemeClr val="dk2"/>
            </a:solidFill>
            <a:prstDash val="solid"/>
            <a:round/>
            <a:headEnd type="none" w="sm" len="sm"/>
            <a:tailEnd type="none" w="sm" len="sm"/>
          </a:ln>
        </p:spPr>
      </p:pic>
      <p:pic>
        <p:nvPicPr>
          <p:cNvPr id="1520" name="Google Shape;1520;p204"/>
          <p:cNvPicPr preferRelativeResize="0"/>
          <p:nvPr/>
        </p:nvPicPr>
        <p:blipFill>
          <a:blip r:embed="rId4">
            <a:alphaModFix/>
          </a:blip>
          <a:stretch>
            <a:fillRect/>
          </a:stretch>
        </p:blipFill>
        <p:spPr>
          <a:xfrm>
            <a:off x="177229" y="1318676"/>
            <a:ext cx="4189645" cy="2236063"/>
          </a:xfrm>
          <a:prstGeom prst="rect">
            <a:avLst/>
          </a:prstGeom>
          <a:noFill/>
          <a:ln w="9525" cap="flat" cmpd="sng">
            <a:solidFill>
              <a:schemeClr val="dk2"/>
            </a:solidFill>
            <a:prstDash val="solid"/>
            <a:round/>
            <a:headEnd type="none" w="sm" len="sm"/>
            <a:tailEnd type="none" w="sm" len="sm"/>
          </a:ln>
        </p:spPr>
      </p:pic>
      <p:pic>
        <p:nvPicPr>
          <p:cNvPr id="1521" name="Google Shape;1521;p204"/>
          <p:cNvPicPr preferRelativeResize="0"/>
          <p:nvPr/>
        </p:nvPicPr>
        <p:blipFill>
          <a:blip r:embed="rId5">
            <a:alphaModFix/>
          </a:blip>
          <a:stretch>
            <a:fillRect/>
          </a:stretch>
        </p:blipFill>
        <p:spPr>
          <a:xfrm>
            <a:off x="3288425" y="2430935"/>
            <a:ext cx="3250825" cy="2431290"/>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525"/>
        <p:cNvGrpSpPr/>
        <p:nvPr/>
      </p:nvGrpSpPr>
      <p:grpSpPr>
        <a:xfrm>
          <a:off x="0" y="0"/>
          <a:ext cx="0" cy="0"/>
          <a:chOff x="0" y="0"/>
          <a:chExt cx="0" cy="0"/>
        </a:xfrm>
      </p:grpSpPr>
      <p:sp>
        <p:nvSpPr>
          <p:cNvPr id="1526" name="Google Shape;1526;p205"/>
          <p:cNvSpPr txBox="1">
            <a:spLocks noGrp="1"/>
          </p:cNvSpPr>
          <p:nvPr>
            <p:ph type="title"/>
          </p:nvPr>
        </p:nvSpPr>
        <p:spPr>
          <a:xfrm>
            <a:off x="226000" y="444913"/>
            <a:ext cx="8448600" cy="459600"/>
          </a:xfrm>
          <a:prstGeom prst="rect">
            <a:avLst/>
          </a:prstGeom>
        </p:spPr>
        <p:txBody>
          <a:bodyPr spcFirstLastPara="1" wrap="square" lIns="91175" tIns="91175" rIns="91175" bIns="91175" anchor="b" anchorCtr="0">
            <a:noAutofit/>
          </a:bodyPr>
          <a:lstStyle/>
          <a:p>
            <a:pPr marL="0" lvl="0" indent="0" algn="l" rtl="0">
              <a:spcBef>
                <a:spcPts val="0"/>
              </a:spcBef>
              <a:spcAft>
                <a:spcPts val="0"/>
              </a:spcAft>
              <a:buNone/>
            </a:pPr>
            <a:r>
              <a:rPr lang="en" sz="2600" dirty="0">
                <a:solidFill>
                  <a:schemeClr val="accent1"/>
                </a:solidFill>
              </a:rPr>
              <a:t>Recursos para relatórios de despesas: tickets de suporte técnico</a:t>
            </a:r>
            <a:endParaRPr sz="2600" dirty="0">
              <a:solidFill>
                <a:schemeClr val="accent1"/>
              </a:solidFill>
            </a:endParaRPr>
          </a:p>
        </p:txBody>
      </p:sp>
      <p:pic>
        <p:nvPicPr>
          <p:cNvPr id="1527" name="Google Shape;1527;p205"/>
          <p:cNvPicPr preferRelativeResize="0"/>
          <p:nvPr/>
        </p:nvPicPr>
        <p:blipFill rotWithShape="1">
          <a:blip r:embed="rId3">
            <a:alphaModFix/>
          </a:blip>
          <a:srcRect/>
          <a:stretch/>
        </p:blipFill>
        <p:spPr>
          <a:xfrm>
            <a:off x="161056" y="1622506"/>
            <a:ext cx="5721069" cy="2954618"/>
          </a:xfrm>
          <a:prstGeom prst="rect">
            <a:avLst/>
          </a:prstGeom>
          <a:noFill/>
          <a:ln w="9525" cap="flat" cmpd="sng">
            <a:solidFill>
              <a:srgbClr val="000000"/>
            </a:solidFill>
            <a:prstDash val="solid"/>
            <a:round/>
            <a:headEnd type="none" w="sm" len="sm"/>
            <a:tailEnd type="none" w="sm" len="sm"/>
          </a:ln>
        </p:spPr>
      </p:pic>
      <p:pic>
        <p:nvPicPr>
          <p:cNvPr id="1528" name="Google Shape;1528;p205"/>
          <p:cNvPicPr preferRelativeResize="0"/>
          <p:nvPr/>
        </p:nvPicPr>
        <p:blipFill rotWithShape="1">
          <a:blip r:embed="rId4">
            <a:alphaModFix/>
          </a:blip>
          <a:srcRect/>
          <a:stretch/>
        </p:blipFill>
        <p:spPr>
          <a:xfrm>
            <a:off x="161057" y="1063279"/>
            <a:ext cx="5721071" cy="1118455"/>
          </a:xfrm>
          <a:prstGeom prst="rect">
            <a:avLst/>
          </a:prstGeom>
          <a:noFill/>
          <a:ln w="9525" cap="flat" cmpd="sng">
            <a:solidFill>
              <a:srgbClr val="000000"/>
            </a:solidFill>
            <a:prstDash val="solid"/>
            <a:round/>
            <a:headEnd type="none" w="sm" len="sm"/>
            <a:tailEnd type="none" w="sm" len="sm"/>
          </a:ln>
        </p:spPr>
      </p:pic>
      <p:sp>
        <p:nvSpPr>
          <p:cNvPr id="1529" name="Google Shape;1529;p205"/>
          <p:cNvSpPr txBox="1">
            <a:spLocks noGrp="1"/>
          </p:cNvSpPr>
          <p:nvPr>
            <p:ph type="body" idx="1"/>
          </p:nvPr>
        </p:nvSpPr>
        <p:spPr>
          <a:xfrm>
            <a:off x="6175075" y="646375"/>
            <a:ext cx="2887800" cy="3174900"/>
          </a:xfrm>
          <a:prstGeom prst="rect">
            <a:avLst/>
          </a:prstGeom>
          <a:noFill/>
          <a:ln>
            <a:noFill/>
          </a:ln>
        </p:spPr>
        <p:txBody>
          <a:bodyPr spcFirstLastPara="1" wrap="square" lIns="91425" tIns="91425" rIns="91425" bIns="91425" anchor="t" anchorCtr="0">
            <a:noAutofit/>
          </a:bodyPr>
          <a:lstStyle/>
          <a:p>
            <a:pPr marL="120650" lvl="0" indent="0" algn="l" rtl="0">
              <a:lnSpc>
                <a:spcPct val="100000"/>
              </a:lnSpc>
              <a:spcBef>
                <a:spcPts val="0"/>
              </a:spcBef>
              <a:spcAft>
                <a:spcPts val="0"/>
              </a:spcAft>
              <a:buSzPts val="1700"/>
              <a:buNone/>
            </a:pPr>
            <a:r>
              <a:rPr lang="en" b="1" u="sng" dirty="0">
                <a:solidFill>
                  <a:schemeClr val="lt2"/>
                </a:solidFill>
              </a:rPr>
              <a:t>Razões para contactar o Help Desk:</a:t>
            </a:r>
            <a:endParaRPr b="1" u="sng" dirty="0">
              <a:solidFill>
                <a:schemeClr val="lt2"/>
              </a:solidFill>
            </a:endParaRPr>
          </a:p>
          <a:p>
            <a:pPr marL="120650" lvl="0" indent="0" algn="l" rtl="0">
              <a:lnSpc>
                <a:spcPct val="100000"/>
              </a:lnSpc>
              <a:spcBef>
                <a:spcPts val="0"/>
              </a:spcBef>
              <a:spcAft>
                <a:spcPts val="0"/>
              </a:spcAft>
              <a:buSzPts val="1700"/>
              <a:buNone/>
            </a:pPr>
            <a:endParaRPr b="1" u="sng" dirty="0">
              <a:solidFill>
                <a:schemeClr val="lt2"/>
              </a:solidFill>
            </a:endParaRPr>
          </a:p>
          <a:p>
            <a:pPr marL="463550" lvl="0" indent="-342900" algn="l" rtl="0">
              <a:lnSpc>
                <a:spcPct val="100000"/>
              </a:lnSpc>
              <a:spcBef>
                <a:spcPts val="0"/>
              </a:spcBef>
              <a:spcAft>
                <a:spcPts val="0"/>
              </a:spcAft>
              <a:buClr>
                <a:schemeClr val="lt2"/>
              </a:buClr>
              <a:buSzPts val="1700"/>
              <a:buFont typeface="Arial"/>
              <a:buAutoNum type="arabicPeriod"/>
            </a:pPr>
            <a:r>
              <a:rPr lang="en" sz="1400" dirty="0">
                <a:solidFill>
                  <a:schemeClr val="lt2"/>
                </a:solidFill>
              </a:rPr>
              <a:t>Modelo inválido no upload e não é possível eliminar o erro</a:t>
            </a:r>
            <a:r>
              <a:rPr lang="en" sz="1400" u="sng" dirty="0">
                <a:solidFill>
                  <a:schemeClr val="lt2"/>
                </a:solidFill>
              </a:rPr>
              <a:t>depois de verificar os tutoriais do DATIM</a:t>
            </a:r>
            <a:endParaRPr sz="1400" dirty="0">
              <a:solidFill>
                <a:schemeClr val="lt2"/>
              </a:solidFill>
            </a:endParaRPr>
          </a:p>
          <a:p>
            <a:pPr marL="463550" lvl="0" indent="-342900" algn="l" rtl="0">
              <a:lnSpc>
                <a:spcPct val="100000"/>
              </a:lnSpc>
              <a:spcBef>
                <a:spcPts val="0"/>
              </a:spcBef>
              <a:spcAft>
                <a:spcPts val="0"/>
              </a:spcAft>
              <a:buClr>
                <a:schemeClr val="lt2"/>
              </a:buClr>
              <a:buSzPts val="1700"/>
              <a:buFont typeface="Arial"/>
              <a:buAutoNum type="arabicPeriod"/>
            </a:pPr>
            <a:r>
              <a:rPr lang="en" sz="1400" dirty="0">
                <a:solidFill>
                  <a:schemeClr val="lt2"/>
                </a:solidFill>
              </a:rPr>
              <a:t>Falta mecanismo no DATIM</a:t>
            </a:r>
            <a:endParaRPr sz="1400" dirty="0">
              <a:solidFill>
                <a:schemeClr val="lt2"/>
              </a:solidFill>
            </a:endParaRPr>
          </a:p>
          <a:p>
            <a:pPr marL="463550" lvl="0" indent="-342900" algn="l" rtl="0">
              <a:lnSpc>
                <a:spcPct val="100000"/>
              </a:lnSpc>
              <a:spcBef>
                <a:spcPts val="0"/>
              </a:spcBef>
              <a:spcAft>
                <a:spcPts val="0"/>
              </a:spcAft>
              <a:buClr>
                <a:schemeClr val="lt2"/>
              </a:buClr>
              <a:buSzPts val="1700"/>
              <a:buFont typeface="Arial"/>
              <a:buAutoNum type="arabicPeriod"/>
            </a:pPr>
            <a:r>
              <a:rPr lang="en" sz="1400" dirty="0">
                <a:solidFill>
                  <a:schemeClr val="lt2"/>
                </a:solidFill>
              </a:rPr>
              <a:t>Não é possível fazer upload/enviar</a:t>
            </a:r>
            <a:endParaRPr sz="1400" dirty="0">
              <a:solidFill>
                <a:schemeClr val="lt2"/>
              </a:solidFill>
            </a:endParaRPr>
          </a:p>
          <a:p>
            <a:pPr marL="463550" lvl="0" indent="-342900" algn="l" rtl="0">
              <a:lnSpc>
                <a:spcPct val="100000"/>
              </a:lnSpc>
              <a:spcBef>
                <a:spcPts val="0"/>
              </a:spcBef>
              <a:spcAft>
                <a:spcPts val="0"/>
              </a:spcAft>
              <a:buClr>
                <a:schemeClr val="lt2"/>
              </a:buClr>
              <a:buSzPts val="1700"/>
              <a:buFont typeface="Arial"/>
              <a:buAutoNum type="arabicPeriod"/>
            </a:pPr>
            <a:r>
              <a:rPr lang="en" sz="1400" dirty="0">
                <a:solidFill>
                  <a:schemeClr val="lt2"/>
                </a:solidFill>
              </a:rPr>
              <a:t>Não é possível rejeitar/ revogar um modelo</a:t>
            </a:r>
            <a:endParaRPr sz="1400" dirty="0">
              <a:solidFill>
                <a:schemeClr val="lt2"/>
              </a:solidFill>
            </a:endParaRPr>
          </a:p>
          <a:p>
            <a:pPr marL="463550" lvl="0" indent="-342900" algn="l" rtl="0">
              <a:lnSpc>
                <a:spcPct val="100000"/>
              </a:lnSpc>
              <a:spcBef>
                <a:spcPts val="0"/>
              </a:spcBef>
              <a:spcAft>
                <a:spcPts val="0"/>
              </a:spcAft>
              <a:buClr>
                <a:schemeClr val="lt2"/>
              </a:buClr>
              <a:buSzPts val="1700"/>
              <a:buFont typeface="Arial"/>
              <a:buAutoNum type="arabicPeriod"/>
            </a:pPr>
            <a:r>
              <a:rPr lang="en" sz="1400" dirty="0">
                <a:solidFill>
                  <a:schemeClr val="lt2"/>
                </a:solidFill>
              </a:rPr>
              <a:t>Problemas com o nome de utilizador/palavra-passe</a:t>
            </a:r>
            <a:endParaRPr sz="1400" dirty="0">
              <a:solidFill>
                <a:schemeClr val="lt2"/>
              </a:solidFill>
            </a:endParaRPr>
          </a:p>
          <a:p>
            <a:pPr marL="463550" lvl="0" indent="-342900" algn="l" rtl="0">
              <a:lnSpc>
                <a:spcPct val="100000"/>
              </a:lnSpc>
              <a:spcBef>
                <a:spcPts val="0"/>
              </a:spcBef>
              <a:spcAft>
                <a:spcPts val="0"/>
              </a:spcAft>
              <a:buClr>
                <a:schemeClr val="lt2"/>
              </a:buClr>
              <a:buSzPts val="1700"/>
              <a:buFont typeface="Arial"/>
              <a:buAutoNum type="arabicPeriod"/>
            </a:pPr>
            <a:r>
              <a:rPr lang="en" sz="1400" dirty="0">
                <a:solidFill>
                  <a:schemeClr val="lt2"/>
                </a:solidFill>
              </a:rPr>
              <a:t>Falhas técnicas ou dúvidas ao navegar no sistema</a:t>
            </a:r>
            <a:endParaRPr sz="1400" dirty="0">
              <a:solidFill>
                <a:schemeClr val="lt2"/>
              </a:solidFill>
            </a:endParaRPr>
          </a:p>
          <a:p>
            <a:pPr marL="120650" lvl="0" indent="0" algn="l" rtl="0">
              <a:lnSpc>
                <a:spcPct val="100000"/>
              </a:lnSpc>
              <a:spcBef>
                <a:spcPts val="0"/>
              </a:spcBef>
              <a:spcAft>
                <a:spcPts val="0"/>
              </a:spcAft>
              <a:buSzPts val="1700"/>
              <a:buNone/>
            </a:pPr>
            <a:endParaRPr sz="1400" dirty="0">
              <a:solidFill>
                <a:schemeClr val="lt2"/>
              </a:solidFill>
            </a:endParaRPr>
          </a:p>
          <a:p>
            <a:pPr marL="463550" lvl="0" indent="-234950" algn="l" rtl="0">
              <a:lnSpc>
                <a:spcPct val="100000"/>
              </a:lnSpc>
              <a:spcBef>
                <a:spcPts val="0"/>
              </a:spcBef>
              <a:spcAft>
                <a:spcPts val="0"/>
              </a:spcAft>
              <a:buSzPts val="1700"/>
              <a:buFont typeface="Arial"/>
              <a:buNone/>
            </a:pPr>
            <a:endParaRPr dirty="0">
              <a:solidFill>
                <a:schemeClr val="lt2"/>
              </a:solidFill>
            </a:endParaRPr>
          </a:p>
          <a:p>
            <a:pPr marL="463550" lvl="0" indent="-234950" algn="l" rtl="0">
              <a:lnSpc>
                <a:spcPct val="100000"/>
              </a:lnSpc>
              <a:spcBef>
                <a:spcPts val="0"/>
              </a:spcBef>
              <a:spcAft>
                <a:spcPts val="0"/>
              </a:spcAft>
              <a:buSzPts val="1700"/>
              <a:buFont typeface="Arial"/>
              <a:buNone/>
            </a:pPr>
            <a:endParaRPr dirty="0">
              <a:solidFill>
                <a:schemeClr val="lt2"/>
              </a:solidFill>
            </a:endParaRPr>
          </a:p>
        </p:txBody>
      </p:sp>
      <p:sp>
        <p:nvSpPr>
          <p:cNvPr id="1530" name="Google Shape;1530;p205"/>
          <p:cNvSpPr txBox="1"/>
          <p:nvPr/>
        </p:nvSpPr>
        <p:spPr>
          <a:xfrm>
            <a:off x="161049" y="4599375"/>
            <a:ext cx="6228733" cy="391500"/>
          </a:xfrm>
          <a:prstGeom prst="rect">
            <a:avLst/>
          </a:prstGeom>
          <a:noFill/>
          <a:ln>
            <a:noFill/>
          </a:ln>
        </p:spPr>
        <p:txBody>
          <a:bodyPr spcFirstLastPara="1" wrap="square" lIns="91425" tIns="91425" rIns="91425" bIns="91425" anchor="t" anchorCtr="0">
            <a:noAutofit/>
          </a:bodyPr>
          <a:lstStyle/>
          <a:p>
            <a:pPr marL="120650" marR="0" lvl="0" indent="0" algn="l" rtl="0">
              <a:lnSpc>
                <a:spcPct val="100000"/>
              </a:lnSpc>
              <a:spcBef>
                <a:spcPts val="0"/>
              </a:spcBef>
              <a:spcAft>
                <a:spcPts val="0"/>
              </a:spcAft>
              <a:buClr>
                <a:srgbClr val="6C6463"/>
              </a:buClr>
              <a:buSzPts val="1700"/>
              <a:buFont typeface="Arial"/>
              <a:buNone/>
            </a:pPr>
            <a:r>
              <a:rPr lang="en" sz="1600" i="0" u="none" strike="noStrike" cap="none" dirty="0">
                <a:solidFill>
                  <a:schemeClr val="accent2"/>
                </a:solidFill>
                <a:latin typeface="Source Sans Pro"/>
                <a:ea typeface="Source Sans Pro"/>
                <a:cs typeface="Source Sans Pro"/>
                <a:sym typeface="Source Sans Pro"/>
              </a:rPr>
              <a:t>Navegue até </a:t>
            </a:r>
            <a:r>
              <a:rPr lang="en" sz="1600" i="0" u="sng" strike="noStrike" cap="none" dirty="0">
                <a:solidFill>
                  <a:schemeClr val="accent2"/>
                </a:solidFill>
                <a:latin typeface="Source Sans Pro"/>
                <a:ea typeface="Source Sans Pro"/>
                <a:cs typeface="Source Sans Pro"/>
                <a:sym typeface="Source Sans Pro"/>
              </a:rPr>
              <a:t>datim.zendesk.com</a:t>
            </a:r>
            <a:r>
              <a:rPr lang="en" sz="1600" i="0" u="none" strike="noStrike" cap="none" dirty="0">
                <a:solidFill>
                  <a:schemeClr val="accent2"/>
                </a:solidFill>
                <a:latin typeface="Source Sans Pro"/>
                <a:ea typeface="Source Sans Pro"/>
                <a:cs typeface="Source Sans Pro"/>
                <a:sym typeface="Source Sans Pro"/>
              </a:rPr>
              <a:t>, clique em </a:t>
            </a:r>
            <a:r>
              <a:rPr lang="en" sz="1600" dirty="0">
                <a:solidFill>
                  <a:schemeClr val="accent2"/>
                </a:solidFill>
                <a:latin typeface="Source Sans Pro"/>
                <a:ea typeface="Source Sans Pro"/>
                <a:cs typeface="Source Sans Pro"/>
                <a:sym typeface="Source Sans Pro"/>
              </a:rPr>
              <a:t>'</a:t>
            </a:r>
            <a:r>
              <a:rPr lang="en" sz="1600" i="0" u="none" strike="noStrike" cap="none" dirty="0">
                <a:solidFill>
                  <a:schemeClr val="accent2"/>
                </a:solidFill>
                <a:latin typeface="Source Sans Pro"/>
                <a:ea typeface="Source Sans Pro"/>
                <a:cs typeface="Source Sans Pro"/>
                <a:sym typeface="Source Sans Pro"/>
              </a:rPr>
              <a:t>Enviar uma solicitação</a:t>
            </a:r>
            <a:r>
              <a:rPr lang="en" sz="1600" dirty="0">
                <a:solidFill>
                  <a:schemeClr val="accent2"/>
                </a:solidFill>
                <a:latin typeface="Source Sans Pro"/>
                <a:ea typeface="Source Sans Pro"/>
                <a:cs typeface="Source Sans Pro"/>
                <a:sym typeface="Source Sans Pro"/>
              </a:rPr>
              <a:t>'</a:t>
            </a:r>
            <a:endParaRPr sz="1600" i="0" u="none" strike="noStrike" cap="none" dirty="0">
              <a:solidFill>
                <a:schemeClr val="accent2"/>
              </a:solidFill>
              <a:latin typeface="Source Sans Pro"/>
              <a:ea typeface="Source Sans Pro"/>
              <a:cs typeface="Source Sans Pro"/>
              <a:sym typeface="Source Sans Pro"/>
            </a:endParaRPr>
          </a:p>
        </p:txBody>
      </p:sp>
      <p:sp>
        <p:nvSpPr>
          <p:cNvPr id="1531" name="Google Shape;1531;p205"/>
          <p:cNvSpPr/>
          <p:nvPr/>
        </p:nvSpPr>
        <p:spPr>
          <a:xfrm>
            <a:off x="3899868" y="3659868"/>
            <a:ext cx="794700" cy="161400"/>
          </a:xfrm>
          <a:prstGeom prst="rect">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2" name="Google Shape;1532;p205"/>
          <p:cNvSpPr txBox="1">
            <a:spLocks noGrp="1"/>
          </p:cNvSpPr>
          <p:nvPr>
            <p:ph type="sldNum" idx="12"/>
          </p:nvPr>
        </p:nvSpPr>
        <p:spPr>
          <a:xfrm>
            <a:off x="6858000" y="4806072"/>
            <a:ext cx="2133600" cy="184800"/>
          </a:xfrm>
          <a:prstGeom prst="rect">
            <a:avLst/>
          </a:prstGeom>
        </p:spPr>
        <p:txBody>
          <a:bodyPr spcFirstLastPara="1" wrap="square" lIns="91175" tIns="45575" rIns="91175" bIns="4557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42</a:t>
            </a:fld>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536"/>
        <p:cNvGrpSpPr/>
        <p:nvPr/>
      </p:nvGrpSpPr>
      <p:grpSpPr>
        <a:xfrm>
          <a:off x="0" y="0"/>
          <a:ext cx="0" cy="0"/>
          <a:chOff x="0" y="0"/>
          <a:chExt cx="0" cy="0"/>
        </a:xfrm>
      </p:grpSpPr>
      <p:sp>
        <p:nvSpPr>
          <p:cNvPr id="1537" name="Google Shape;1537;p206"/>
          <p:cNvSpPr txBox="1">
            <a:spLocks noGrp="1"/>
          </p:cNvSpPr>
          <p:nvPr>
            <p:ph type="sldNum" idx="12"/>
          </p:nvPr>
        </p:nvSpPr>
        <p:spPr>
          <a:xfrm>
            <a:off x="6858000" y="4806072"/>
            <a:ext cx="2133600" cy="184800"/>
          </a:xfrm>
          <a:prstGeom prst="rect">
            <a:avLst/>
          </a:prstGeom>
        </p:spPr>
        <p:txBody>
          <a:bodyPr spcFirstLastPara="1" wrap="square" lIns="91175" tIns="45575" rIns="91175" bIns="4557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43</a:t>
            </a:fld>
            <a:endParaRPr/>
          </a:p>
        </p:txBody>
      </p:sp>
      <p:sp>
        <p:nvSpPr>
          <p:cNvPr id="1538" name="Google Shape;1538;p206"/>
          <p:cNvSpPr txBox="1">
            <a:spLocks noGrp="1"/>
          </p:cNvSpPr>
          <p:nvPr>
            <p:ph type="title"/>
          </p:nvPr>
        </p:nvSpPr>
        <p:spPr>
          <a:xfrm>
            <a:off x="686104" y="677485"/>
            <a:ext cx="7772400" cy="458100"/>
          </a:xfrm>
          <a:prstGeom prst="rect">
            <a:avLst/>
          </a:prstGeom>
        </p:spPr>
        <p:txBody>
          <a:bodyPr spcFirstLastPara="1" wrap="square" lIns="91175" tIns="91175" rIns="91175" bIns="91175" anchor="b" anchorCtr="0">
            <a:noAutofit/>
          </a:bodyPr>
          <a:lstStyle/>
          <a:p>
            <a:pPr marL="0" lvl="0" indent="0" algn="l" rtl="0">
              <a:spcBef>
                <a:spcPts val="0"/>
              </a:spcBef>
              <a:spcAft>
                <a:spcPts val="0"/>
              </a:spcAft>
              <a:buNone/>
            </a:pPr>
            <a:r>
              <a:rPr lang="en"/>
              <a:t>Recursos Específicos da USAID</a:t>
            </a:r>
            <a:endParaRPr/>
          </a:p>
        </p:txBody>
      </p:sp>
      <p:sp>
        <p:nvSpPr>
          <p:cNvPr id="1539" name="Google Shape;1539;p206"/>
          <p:cNvSpPr txBox="1">
            <a:spLocks noGrp="1"/>
          </p:cNvSpPr>
          <p:nvPr>
            <p:ph type="body" idx="1"/>
          </p:nvPr>
        </p:nvSpPr>
        <p:spPr>
          <a:xfrm>
            <a:off x="969175" y="1205962"/>
            <a:ext cx="7126500" cy="3174900"/>
          </a:xfrm>
          <a:prstGeom prst="rect">
            <a:avLst/>
          </a:prstGeom>
        </p:spPr>
        <p:txBody>
          <a:bodyPr spcFirstLastPara="1" wrap="square" lIns="91175" tIns="91175" rIns="91175" bIns="91175" anchor="t" anchorCtr="0">
            <a:noAutofit/>
          </a:bodyPr>
          <a:lstStyle/>
          <a:p>
            <a:pPr marL="457200" lvl="0" indent="-349250" algn="l" rtl="0">
              <a:spcBef>
                <a:spcPts val="0"/>
              </a:spcBef>
              <a:spcAft>
                <a:spcPts val="0"/>
              </a:spcAft>
              <a:buSzPts val="1900"/>
              <a:buAutoNum type="arabicPeriod"/>
            </a:pPr>
            <a:r>
              <a:rPr lang="en" sz="1900" dirty="0"/>
              <a:t>Ficheiros de referência do orçamento COP23/AF24 (</a:t>
            </a:r>
            <a:r>
              <a:rPr lang="en" i="1" dirty="0"/>
              <a:t>contacte o seu COR ou gestor de actividades para solicitar este</a:t>
            </a:r>
            <a:r>
              <a:rPr lang="en" sz="1900" dirty="0"/>
              <a:t>)</a:t>
            </a:r>
            <a:endParaRPr sz="1900" dirty="0"/>
          </a:p>
          <a:p>
            <a:pPr marL="457200" lvl="0" indent="-349250" algn="l" rtl="0">
              <a:spcBef>
                <a:spcPts val="0"/>
              </a:spcBef>
              <a:spcAft>
                <a:spcPts val="0"/>
              </a:spcAft>
              <a:buSzPts val="1900"/>
              <a:buAutoNum type="arabicPeriod"/>
            </a:pPr>
            <a:r>
              <a:rPr lang="en" sz="1900" dirty="0"/>
              <a:t>Para IP: Orientação para o envio de ER da USAID</a:t>
            </a:r>
            <a:endParaRPr sz="1900" dirty="0"/>
          </a:p>
          <a:p>
            <a:pPr marL="457200" lvl="0" indent="-349250" algn="l" rtl="0">
              <a:spcBef>
                <a:spcPts val="0"/>
              </a:spcBef>
              <a:spcAft>
                <a:spcPts val="0"/>
              </a:spcAft>
              <a:buSzPts val="1900"/>
              <a:buAutoNum type="arabicPeriod"/>
            </a:pPr>
            <a:r>
              <a:rPr lang="en" sz="1900" dirty="0"/>
              <a:t>Para IP: Orientação de Classificação da USAID</a:t>
            </a:r>
            <a:endParaRPr sz="1900" dirty="0"/>
          </a:p>
          <a:p>
            <a:pPr marL="457200" lvl="0" indent="-349250" algn="l" rtl="0">
              <a:spcBef>
                <a:spcPts val="0"/>
              </a:spcBef>
              <a:spcAft>
                <a:spcPts val="0"/>
              </a:spcAft>
              <a:buSzPts val="1900"/>
              <a:buAutoNum type="arabicPeriod"/>
            </a:pPr>
            <a:r>
              <a:rPr lang="en" sz="1900" dirty="0"/>
              <a:t>Materiais adicionais para novos parceiros:</a:t>
            </a:r>
            <a:endParaRPr sz="1900" dirty="0"/>
          </a:p>
          <a:p>
            <a:pPr marL="914400" lvl="1" indent="-349250" algn="l" rtl="0">
              <a:spcBef>
                <a:spcPts val="0"/>
              </a:spcBef>
              <a:spcAft>
                <a:spcPts val="0"/>
              </a:spcAft>
              <a:buSzPts val="1900"/>
              <a:buAutoNum type="alphaLcPeriod"/>
            </a:pPr>
            <a:r>
              <a:rPr lang="en" sz="1900" dirty="0"/>
              <a:t>Melhores Prácticas para Relatórios de Parceiros Implementadores da USAID</a:t>
            </a:r>
            <a:endParaRPr sz="1900" dirty="0"/>
          </a:p>
          <a:p>
            <a:pPr marL="914400" lvl="1" indent="-349250" algn="l" rtl="0">
              <a:spcBef>
                <a:spcPts val="0"/>
              </a:spcBef>
              <a:spcAft>
                <a:spcPts val="0"/>
              </a:spcAft>
              <a:buSzPts val="1900"/>
              <a:buAutoNum type="alphaLcPeriod"/>
            </a:pPr>
            <a:r>
              <a:rPr lang="en" sz="1900" dirty="0"/>
              <a:t>Quadro de Qualidade dos Dados Financeiros</a:t>
            </a:r>
            <a:endParaRPr sz="1900" dirty="0"/>
          </a:p>
          <a:p>
            <a:pPr marL="0" lvl="0" indent="0" algn="l" rtl="0">
              <a:spcBef>
                <a:spcPts val="800"/>
              </a:spcBef>
              <a:spcAft>
                <a:spcPts val="0"/>
              </a:spcAft>
              <a:buNone/>
            </a:pPr>
            <a:endParaRPr dirty="0"/>
          </a:p>
          <a:p>
            <a:pPr marL="0" lvl="0" indent="0" algn="l" rtl="0">
              <a:spcBef>
                <a:spcPts val="800"/>
              </a:spcBef>
              <a:spcAft>
                <a:spcPts val="0"/>
              </a:spcAft>
              <a:buNone/>
            </a:pPr>
            <a:endParaRPr dirty="0"/>
          </a:p>
          <a:p>
            <a:pPr marL="0" lvl="0" indent="0" algn="l" rtl="0">
              <a:spcBef>
                <a:spcPts val="800"/>
              </a:spcBef>
              <a:spcAft>
                <a:spcPts val="800"/>
              </a:spcAft>
              <a:buNone/>
            </a:pPr>
            <a:r>
              <a:rPr lang="en" i="1" dirty="0"/>
              <a:t>Distribuído às equipas nacionais da USAID a 6 de Setembro, contacte o seu AM ou A/COR </a:t>
            </a:r>
            <a:r>
              <a:rPr lang="en" i="1" dirty="0">
                <a:hlinkClick r:id="rId3"/>
              </a:rPr>
              <a:t>ou</a:t>
            </a:r>
            <a:r>
              <a:rPr lang="en" i="1" u="sng" dirty="0">
                <a:solidFill>
                  <a:srgbClr val="4371C3"/>
                </a:solidFill>
                <a:hlinkClick r:id="rId3"/>
              </a:rPr>
              <a:t>oha.ea@usaid.gov</a:t>
            </a:r>
            <a:r>
              <a:rPr lang="en" i="1" dirty="0">
                <a:solidFill>
                  <a:srgbClr val="4371C3"/>
                </a:solidFill>
              </a:rPr>
              <a:t> </a:t>
            </a:r>
            <a:r>
              <a:rPr lang="en" i="1" dirty="0"/>
              <a:t>para solicitar uma cópia desses recursos</a:t>
            </a:r>
            <a:endParaRPr i="1"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543"/>
        <p:cNvGrpSpPr/>
        <p:nvPr/>
      </p:nvGrpSpPr>
      <p:grpSpPr>
        <a:xfrm>
          <a:off x="0" y="0"/>
          <a:ext cx="0" cy="0"/>
          <a:chOff x="0" y="0"/>
          <a:chExt cx="0" cy="0"/>
        </a:xfrm>
      </p:grpSpPr>
      <p:sp>
        <p:nvSpPr>
          <p:cNvPr id="1544" name="Google Shape;1544;p207"/>
          <p:cNvSpPr txBox="1">
            <a:spLocks noGrp="1"/>
          </p:cNvSpPr>
          <p:nvPr>
            <p:ph type="sldNum" idx="12"/>
          </p:nvPr>
        </p:nvSpPr>
        <p:spPr>
          <a:xfrm>
            <a:off x="6858000" y="4806072"/>
            <a:ext cx="2133600" cy="184800"/>
          </a:xfrm>
          <a:prstGeom prst="rect">
            <a:avLst/>
          </a:prstGeom>
        </p:spPr>
        <p:txBody>
          <a:bodyPr spcFirstLastPara="1" wrap="square" lIns="91175" tIns="45575" rIns="91175" bIns="4557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44</a:t>
            </a:fld>
            <a:endParaRPr/>
          </a:p>
        </p:txBody>
      </p:sp>
      <p:sp>
        <p:nvSpPr>
          <p:cNvPr id="1545" name="Google Shape;1545;p207"/>
          <p:cNvSpPr txBox="1">
            <a:spLocks noGrp="1"/>
          </p:cNvSpPr>
          <p:nvPr>
            <p:ph type="title"/>
          </p:nvPr>
        </p:nvSpPr>
        <p:spPr>
          <a:xfrm>
            <a:off x="242404" y="209885"/>
            <a:ext cx="7772400" cy="458100"/>
          </a:xfrm>
          <a:prstGeom prst="rect">
            <a:avLst/>
          </a:prstGeom>
        </p:spPr>
        <p:txBody>
          <a:bodyPr spcFirstLastPara="1" wrap="square" lIns="91175" tIns="91175" rIns="91175" bIns="91175" anchor="b" anchorCtr="0">
            <a:noAutofit/>
          </a:bodyPr>
          <a:lstStyle/>
          <a:p>
            <a:pPr marL="0" lvl="0" indent="0" algn="l" rtl="0">
              <a:spcBef>
                <a:spcPts val="0"/>
              </a:spcBef>
              <a:spcAft>
                <a:spcPts val="0"/>
              </a:spcAft>
              <a:buNone/>
            </a:pPr>
            <a:r>
              <a:rPr lang="en" sz="2600">
                <a:solidFill>
                  <a:schemeClr val="accent1"/>
                </a:solidFill>
              </a:rPr>
              <a:t>Assistência Técnica a Todos os IPs e UOs da USAID</a:t>
            </a:r>
            <a:endParaRPr sz="2600">
              <a:solidFill>
                <a:schemeClr val="accent1"/>
              </a:solidFill>
            </a:endParaRPr>
          </a:p>
        </p:txBody>
      </p:sp>
      <p:sp>
        <p:nvSpPr>
          <p:cNvPr id="1546" name="Google Shape;1546;p207"/>
          <p:cNvSpPr txBox="1">
            <a:spLocks noGrp="1"/>
          </p:cNvSpPr>
          <p:nvPr>
            <p:ph type="body" idx="1"/>
          </p:nvPr>
        </p:nvSpPr>
        <p:spPr>
          <a:xfrm>
            <a:off x="533600" y="667975"/>
            <a:ext cx="8231100" cy="4177500"/>
          </a:xfrm>
          <a:prstGeom prst="rect">
            <a:avLst/>
          </a:prstGeom>
        </p:spPr>
        <p:txBody>
          <a:bodyPr spcFirstLastPara="1" wrap="square" lIns="91175" tIns="91175" rIns="91175" bIns="91175" anchor="t" anchorCtr="0">
            <a:noAutofit/>
          </a:bodyPr>
          <a:lstStyle/>
          <a:p>
            <a:pPr marL="0" lvl="0" indent="0" algn="l" rtl="0">
              <a:spcBef>
                <a:spcPts val="0"/>
              </a:spcBef>
              <a:spcAft>
                <a:spcPts val="0"/>
              </a:spcAft>
              <a:buNone/>
            </a:pPr>
            <a:r>
              <a:rPr lang="en" sz="1800" dirty="0"/>
              <a:t>Cada equipa da USAID da OU terá um apoio de ER da USAID baseado na sede para apoiar o processo de ER.</a:t>
            </a:r>
            <a:endParaRPr sz="1800" dirty="0"/>
          </a:p>
          <a:p>
            <a:pPr marL="457200" lvl="0" indent="-342900" algn="l" rtl="0">
              <a:spcBef>
                <a:spcPts val="800"/>
              </a:spcBef>
              <a:spcAft>
                <a:spcPts val="0"/>
              </a:spcAft>
              <a:buSzPts val="1800"/>
              <a:buChar char="•"/>
            </a:pPr>
            <a:r>
              <a:rPr lang="en" sz="1800" dirty="0"/>
              <a:t>Os backstops fornecerão supervisão e assistência técnica de alto nível, especialmente em torno da análise e utilização de dados</a:t>
            </a:r>
            <a:endParaRPr sz="1800" dirty="0"/>
          </a:p>
          <a:p>
            <a:pPr marL="457200" lvl="0" indent="-342900" algn="l" rtl="0">
              <a:spcBef>
                <a:spcPts val="0"/>
              </a:spcBef>
              <a:spcAft>
                <a:spcPts val="0"/>
              </a:spcAft>
              <a:buSzPts val="1800"/>
              <a:buChar char="•"/>
            </a:pPr>
            <a:r>
              <a:rPr lang="en" sz="1800" dirty="0"/>
              <a:t>As questões sobre categorizações ou definições de áreas de programa/categorias de custos também podem ser encaminhadas para o seu A/COR e/ou pode contactar alguém da equipa de EA da OHA enviando um e-mail</a:t>
            </a:r>
            <a:r>
              <a:rPr lang="en" sz="1800" u="sng" dirty="0">
                <a:solidFill>
                  <a:srgbClr val="4371C3"/>
                </a:solidFill>
                <a:hlinkClick r:id="rId3">
                  <a:extLst>
                    <a:ext uri="{A12FA001-AC4F-418D-AE19-62706E023703}">
                      <ahyp:hlinkClr xmlns:ahyp="http://schemas.microsoft.com/office/drawing/2018/hyperlinkcolor" val="tx"/>
                    </a:ext>
                  </a:extLst>
                </a:hlinkClick>
              </a:rPr>
              <a:t>oha.ea@usaid.gov</a:t>
            </a:r>
            <a:r>
              <a:rPr lang="en" sz="1800" dirty="0"/>
              <a:t>.</a:t>
            </a:r>
            <a:endParaRPr sz="1800" dirty="0"/>
          </a:p>
          <a:p>
            <a:pPr marL="0" lvl="0" indent="0" algn="l" rtl="0">
              <a:spcBef>
                <a:spcPts val="800"/>
              </a:spcBef>
              <a:spcAft>
                <a:spcPts val="0"/>
              </a:spcAft>
              <a:buNone/>
            </a:pPr>
            <a:endParaRPr sz="1800" dirty="0"/>
          </a:p>
          <a:p>
            <a:pPr marL="0" lvl="0" indent="0" algn="l" rtl="0">
              <a:spcBef>
                <a:spcPts val="800"/>
              </a:spcBef>
              <a:spcAft>
                <a:spcPts val="0"/>
              </a:spcAft>
              <a:buNone/>
            </a:pPr>
            <a:r>
              <a:rPr lang="en" sz="1800" dirty="0"/>
              <a:t>Para todas as questões relacionadas com os envios DATIM (erro no upload, esquecimento da palavra-passe, IM não aparece no DATIM, aplicação de aprovação de dados não está visível, etc.),</a:t>
            </a:r>
            <a:endParaRPr sz="1800" dirty="0"/>
          </a:p>
          <a:p>
            <a:pPr marL="0" lvl="0" indent="0" algn="l" rtl="0">
              <a:spcBef>
                <a:spcPts val="800"/>
              </a:spcBef>
              <a:spcAft>
                <a:spcPts val="800"/>
              </a:spcAft>
              <a:buNone/>
            </a:pPr>
            <a:r>
              <a:rPr lang="en" sz="1800" b="1" u="sng" dirty="0"/>
              <a:t>Contacte o suporte técnico da DATIM Zendesk clicando em ‘Enviar um pedido'</a:t>
            </a:r>
            <a:endParaRPr sz="18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550"/>
        <p:cNvGrpSpPr/>
        <p:nvPr/>
      </p:nvGrpSpPr>
      <p:grpSpPr>
        <a:xfrm>
          <a:off x="0" y="0"/>
          <a:ext cx="0" cy="0"/>
          <a:chOff x="0" y="0"/>
          <a:chExt cx="0" cy="0"/>
        </a:xfrm>
      </p:grpSpPr>
      <p:sp>
        <p:nvSpPr>
          <p:cNvPr id="1551" name="Google Shape;1551;p208"/>
          <p:cNvSpPr txBox="1">
            <a:spLocks noGrp="1"/>
          </p:cNvSpPr>
          <p:nvPr>
            <p:ph type="title"/>
          </p:nvPr>
        </p:nvSpPr>
        <p:spPr>
          <a:xfrm>
            <a:off x="1199450" y="1764203"/>
            <a:ext cx="5486400" cy="458100"/>
          </a:xfrm>
          <a:prstGeom prst="rect">
            <a:avLst/>
          </a:prstGeom>
        </p:spPr>
        <p:txBody>
          <a:bodyPr spcFirstLastPara="1" wrap="square" lIns="91175" tIns="91175" rIns="91175" bIns="91175" anchor="t" anchorCtr="0">
            <a:noAutofit/>
          </a:bodyPr>
          <a:lstStyle/>
          <a:p>
            <a:pPr marL="0" lvl="0" indent="0" algn="l" rtl="0">
              <a:spcBef>
                <a:spcPts val="0"/>
              </a:spcBef>
              <a:spcAft>
                <a:spcPts val="0"/>
              </a:spcAft>
              <a:buClr>
                <a:schemeClr val="dk1"/>
              </a:buClr>
              <a:buSzPts val="1100"/>
              <a:buFont typeface="Arial"/>
              <a:buNone/>
            </a:pPr>
            <a:r>
              <a:rPr lang="en" b="0">
                <a:solidFill>
                  <a:schemeClr val="lt1"/>
                </a:solidFill>
                <a:latin typeface="Source Sans Pro"/>
                <a:ea typeface="Source Sans Pro"/>
                <a:cs typeface="Source Sans Pro"/>
                <a:sym typeface="Source Sans Pro"/>
              </a:rPr>
              <a:t>Questões?</a:t>
            </a:r>
            <a:endParaRPr/>
          </a:p>
        </p:txBody>
      </p:sp>
      <p:sp>
        <p:nvSpPr>
          <p:cNvPr id="1552" name="Google Shape;1552;p208"/>
          <p:cNvSpPr txBox="1">
            <a:spLocks noGrp="1"/>
          </p:cNvSpPr>
          <p:nvPr>
            <p:ph type="sldNum" idx="12"/>
          </p:nvPr>
        </p:nvSpPr>
        <p:spPr>
          <a:xfrm>
            <a:off x="6858000" y="4806072"/>
            <a:ext cx="2133600" cy="184800"/>
          </a:xfrm>
          <a:prstGeom prst="rect">
            <a:avLst/>
          </a:prstGeom>
        </p:spPr>
        <p:txBody>
          <a:bodyPr spcFirstLastPara="1" wrap="square" lIns="91175" tIns="45575" rIns="91175" bIns="4557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45</a:t>
            </a:fld>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556"/>
        <p:cNvGrpSpPr/>
        <p:nvPr/>
      </p:nvGrpSpPr>
      <p:grpSpPr>
        <a:xfrm>
          <a:off x="0" y="0"/>
          <a:ext cx="0" cy="0"/>
          <a:chOff x="0" y="0"/>
          <a:chExt cx="0" cy="0"/>
        </a:xfrm>
      </p:grpSpPr>
      <p:sp>
        <p:nvSpPr>
          <p:cNvPr id="1557" name="Google Shape;1557;p209"/>
          <p:cNvSpPr txBox="1">
            <a:spLocks noGrp="1"/>
          </p:cNvSpPr>
          <p:nvPr>
            <p:ph type="title"/>
          </p:nvPr>
        </p:nvSpPr>
        <p:spPr>
          <a:xfrm>
            <a:off x="1143000" y="530728"/>
            <a:ext cx="5486400" cy="458100"/>
          </a:xfrm>
          <a:prstGeom prst="rect">
            <a:avLst/>
          </a:prstGeom>
        </p:spPr>
        <p:txBody>
          <a:bodyPr spcFirstLastPara="1" wrap="square" lIns="91175" tIns="91175" rIns="91175" bIns="91175" anchor="t" anchorCtr="0">
            <a:noAutofit/>
          </a:bodyPr>
          <a:lstStyle/>
          <a:p>
            <a:pPr marL="0" lvl="0" indent="0" algn="l" rtl="0">
              <a:spcBef>
                <a:spcPts val="0"/>
              </a:spcBef>
              <a:spcAft>
                <a:spcPts val="0"/>
              </a:spcAft>
              <a:buClr>
                <a:schemeClr val="dk1"/>
              </a:buClr>
              <a:buSzPts val="1400"/>
              <a:buFont typeface="Arial"/>
              <a:buNone/>
            </a:pPr>
            <a:r>
              <a:rPr lang="en" dirty="0">
                <a:solidFill>
                  <a:schemeClr val="lt1"/>
                </a:solidFill>
              </a:rPr>
              <a:t>Qualidade dos Dados Financeiros do PEPFAR</a:t>
            </a:r>
            <a:endParaRPr dirty="0"/>
          </a:p>
        </p:txBody>
      </p:sp>
      <p:sp>
        <p:nvSpPr>
          <p:cNvPr id="1558" name="Google Shape;1558;p209"/>
          <p:cNvSpPr txBox="1">
            <a:spLocks noGrp="1"/>
          </p:cNvSpPr>
          <p:nvPr>
            <p:ph type="sldNum" idx="12"/>
          </p:nvPr>
        </p:nvSpPr>
        <p:spPr>
          <a:xfrm>
            <a:off x="6858000" y="4806072"/>
            <a:ext cx="2133600" cy="184800"/>
          </a:xfrm>
          <a:prstGeom prst="rect">
            <a:avLst/>
          </a:prstGeom>
        </p:spPr>
        <p:txBody>
          <a:bodyPr spcFirstLastPara="1" wrap="square" lIns="91175" tIns="45575" rIns="91175" bIns="4557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46</a:t>
            </a:fld>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76"/>
        <p:cNvGrpSpPr/>
        <p:nvPr/>
      </p:nvGrpSpPr>
      <p:grpSpPr>
        <a:xfrm>
          <a:off x="0" y="0"/>
          <a:ext cx="0" cy="0"/>
          <a:chOff x="0" y="0"/>
          <a:chExt cx="0" cy="0"/>
        </a:xfrm>
      </p:grpSpPr>
      <p:sp>
        <p:nvSpPr>
          <p:cNvPr id="1577" name="Google Shape;1577;p211"/>
          <p:cNvSpPr txBox="1">
            <a:spLocks noGrp="1"/>
          </p:cNvSpPr>
          <p:nvPr>
            <p:ph type="sldNum" idx="12"/>
          </p:nvPr>
        </p:nvSpPr>
        <p:spPr>
          <a:xfrm>
            <a:off x="6858000" y="4767812"/>
            <a:ext cx="2133600" cy="183300"/>
          </a:xfrm>
          <a:prstGeom prst="rect">
            <a:avLst/>
          </a:prstGeom>
        </p:spPr>
        <p:txBody>
          <a:bodyPr spcFirstLastPara="1" wrap="square" lIns="91175" tIns="45575" rIns="91175" bIns="4557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47</a:t>
            </a:fld>
            <a:endParaRPr/>
          </a:p>
        </p:txBody>
      </p:sp>
      <p:sp>
        <p:nvSpPr>
          <p:cNvPr id="1578" name="Google Shape;1578;p211"/>
          <p:cNvSpPr txBox="1"/>
          <p:nvPr/>
        </p:nvSpPr>
        <p:spPr>
          <a:xfrm>
            <a:off x="392475" y="1454925"/>
            <a:ext cx="114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Source Sans Pro"/>
                <a:ea typeface="Source Sans Pro"/>
                <a:cs typeface="Source Sans Pro"/>
                <a:sym typeface="Source Sans Pro"/>
              </a:rPr>
              <a:t>Nível do site</a:t>
            </a:r>
            <a:endParaRPr>
              <a:latin typeface="Source Sans Pro"/>
              <a:ea typeface="Source Sans Pro"/>
              <a:cs typeface="Source Sans Pro"/>
              <a:sym typeface="Source Sans Pro"/>
            </a:endParaRPr>
          </a:p>
        </p:txBody>
      </p:sp>
      <p:sp>
        <p:nvSpPr>
          <p:cNvPr id="1579" name="Google Shape;1579;p211"/>
          <p:cNvSpPr txBox="1"/>
          <p:nvPr/>
        </p:nvSpPr>
        <p:spPr>
          <a:xfrm>
            <a:off x="392475" y="2286452"/>
            <a:ext cx="1280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Source Sans Pro"/>
                <a:ea typeface="Source Sans Pro"/>
                <a:cs typeface="Source Sans Pro"/>
                <a:sym typeface="Source Sans Pro"/>
              </a:rPr>
              <a:t>Área do Programa</a:t>
            </a:r>
            <a:endParaRPr>
              <a:latin typeface="Source Sans Pro"/>
              <a:ea typeface="Source Sans Pro"/>
              <a:cs typeface="Source Sans Pro"/>
              <a:sym typeface="Source Sans Pro"/>
            </a:endParaRPr>
          </a:p>
        </p:txBody>
      </p:sp>
      <p:sp>
        <p:nvSpPr>
          <p:cNvPr id="1580" name="Google Shape;1580;p211"/>
          <p:cNvSpPr txBox="1"/>
          <p:nvPr/>
        </p:nvSpPr>
        <p:spPr>
          <a:xfrm>
            <a:off x="392475" y="3193573"/>
            <a:ext cx="1456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Source Sans Pro"/>
                <a:ea typeface="Source Sans Pro"/>
                <a:cs typeface="Source Sans Pro"/>
                <a:sym typeface="Source Sans Pro"/>
              </a:rPr>
              <a:t>Tipo de interação</a:t>
            </a:r>
            <a:endParaRPr>
              <a:latin typeface="Source Sans Pro"/>
              <a:ea typeface="Source Sans Pro"/>
              <a:cs typeface="Source Sans Pro"/>
              <a:sym typeface="Source Sans Pro"/>
            </a:endParaRPr>
          </a:p>
        </p:txBody>
      </p:sp>
      <p:sp>
        <p:nvSpPr>
          <p:cNvPr id="1581" name="Google Shape;1581;p211"/>
          <p:cNvSpPr txBox="1"/>
          <p:nvPr/>
        </p:nvSpPr>
        <p:spPr>
          <a:xfrm>
            <a:off x="392475" y="4025100"/>
            <a:ext cx="1456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Source Sans Pro"/>
                <a:ea typeface="Source Sans Pro"/>
                <a:cs typeface="Source Sans Pro"/>
                <a:sym typeface="Source Sans Pro"/>
              </a:rPr>
              <a:t>Beneficiário</a:t>
            </a:r>
            <a:endParaRPr>
              <a:latin typeface="Source Sans Pro"/>
              <a:ea typeface="Source Sans Pro"/>
              <a:cs typeface="Source Sans Pro"/>
              <a:sym typeface="Source Sans Pro"/>
            </a:endParaRPr>
          </a:p>
        </p:txBody>
      </p:sp>
      <p:sp>
        <p:nvSpPr>
          <p:cNvPr id="1582" name="Google Shape;1582;p211"/>
          <p:cNvSpPr/>
          <p:nvPr/>
        </p:nvSpPr>
        <p:spPr>
          <a:xfrm>
            <a:off x="2531800" y="2116455"/>
            <a:ext cx="609300" cy="396900"/>
          </a:xfrm>
          <a:prstGeom prst="roundRect">
            <a:avLst>
              <a:gd name="adj" fmla="val 16667"/>
            </a:avLst>
          </a:prstGeom>
          <a:solidFill>
            <a:srgbClr val="002F6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1"/>
                </a:solidFill>
                <a:latin typeface="Source Sans Pro"/>
                <a:ea typeface="Source Sans Pro"/>
                <a:cs typeface="Source Sans Pro"/>
                <a:sym typeface="Source Sans Pro"/>
              </a:rPr>
              <a:t>C&amp;T</a:t>
            </a:r>
            <a:endParaRPr>
              <a:solidFill>
                <a:schemeClr val="lt1"/>
              </a:solidFill>
              <a:latin typeface="Source Sans Pro"/>
              <a:ea typeface="Source Sans Pro"/>
              <a:cs typeface="Source Sans Pro"/>
              <a:sym typeface="Source Sans Pro"/>
            </a:endParaRPr>
          </a:p>
        </p:txBody>
      </p:sp>
      <p:sp>
        <p:nvSpPr>
          <p:cNvPr id="1583" name="Google Shape;1583;p211"/>
          <p:cNvSpPr/>
          <p:nvPr/>
        </p:nvSpPr>
        <p:spPr>
          <a:xfrm>
            <a:off x="2189575" y="3340196"/>
            <a:ext cx="2086344" cy="250398"/>
          </a:xfrm>
          <a:prstGeom prst="flowChartTerminator">
            <a:avLst/>
          </a:prstGeom>
          <a:solidFill>
            <a:srgbClr val="6C646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dirty="0">
                <a:solidFill>
                  <a:schemeClr val="lt1"/>
                </a:solidFill>
              </a:rPr>
              <a:t>Prestação sem serviço</a:t>
            </a:r>
            <a:endParaRPr sz="1200" dirty="0">
              <a:solidFill>
                <a:schemeClr val="lt1"/>
              </a:solidFill>
            </a:endParaRPr>
          </a:p>
        </p:txBody>
      </p:sp>
      <p:sp>
        <p:nvSpPr>
          <p:cNvPr id="1584" name="Google Shape;1584;p211"/>
          <p:cNvSpPr/>
          <p:nvPr/>
        </p:nvSpPr>
        <p:spPr>
          <a:xfrm>
            <a:off x="4572000" y="3426850"/>
            <a:ext cx="2086344" cy="250398"/>
          </a:xfrm>
          <a:prstGeom prst="flowChartTerminator">
            <a:avLst/>
          </a:prstGeom>
          <a:solidFill>
            <a:srgbClr val="6C646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pt-PT" sz="1200" dirty="0">
                <a:solidFill>
                  <a:schemeClr val="lt1"/>
                </a:solidFill>
              </a:rPr>
              <a:t>Prestação</a:t>
            </a:r>
            <a:r>
              <a:rPr lang="en" sz="1200" dirty="0">
                <a:solidFill>
                  <a:schemeClr val="lt1"/>
                </a:solidFill>
              </a:rPr>
              <a:t> sem serviço</a:t>
            </a:r>
            <a:endParaRPr sz="1200" dirty="0">
              <a:solidFill>
                <a:schemeClr val="lt1"/>
              </a:solidFill>
            </a:endParaRPr>
          </a:p>
        </p:txBody>
      </p:sp>
      <p:sp>
        <p:nvSpPr>
          <p:cNvPr id="1585" name="Google Shape;1585;p211"/>
          <p:cNvSpPr/>
          <p:nvPr/>
        </p:nvSpPr>
        <p:spPr>
          <a:xfrm>
            <a:off x="2137080" y="3642569"/>
            <a:ext cx="2285083" cy="250392"/>
          </a:xfrm>
          <a:prstGeom prst="flowChartTerminator">
            <a:avLst/>
          </a:prstGeom>
          <a:solidFill>
            <a:srgbClr val="6C646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lt1"/>
                </a:solidFill>
              </a:rPr>
              <a:t>Prestação de serviços</a:t>
            </a:r>
            <a:endParaRPr dirty="0">
              <a:solidFill>
                <a:schemeClr val="lt1"/>
              </a:solidFill>
            </a:endParaRPr>
          </a:p>
        </p:txBody>
      </p:sp>
      <p:sp>
        <p:nvSpPr>
          <p:cNvPr id="1586" name="Google Shape;1586;p211"/>
          <p:cNvSpPr txBox="1"/>
          <p:nvPr/>
        </p:nvSpPr>
        <p:spPr>
          <a:xfrm>
            <a:off x="6714325" y="1029326"/>
            <a:ext cx="21993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latin typeface="Source Sans Pro"/>
                <a:ea typeface="Source Sans Pro"/>
                <a:cs typeface="Source Sans Pro"/>
                <a:sym typeface="Source Sans Pro"/>
              </a:rPr>
              <a:t>Se a intervenção está a decorrer no local ou em todo o PSNU/SNU/OU</a:t>
            </a:r>
            <a:endParaRPr dirty="0">
              <a:latin typeface="Source Sans Pro"/>
              <a:ea typeface="Source Sans Pro"/>
              <a:cs typeface="Source Sans Pro"/>
              <a:sym typeface="Source Sans Pro"/>
            </a:endParaRPr>
          </a:p>
        </p:txBody>
      </p:sp>
      <p:sp>
        <p:nvSpPr>
          <p:cNvPr id="1587" name="Google Shape;1587;p211"/>
          <p:cNvSpPr txBox="1"/>
          <p:nvPr/>
        </p:nvSpPr>
        <p:spPr>
          <a:xfrm>
            <a:off x="6714325" y="2104525"/>
            <a:ext cx="21993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latin typeface="Source Sans Pro"/>
                <a:ea typeface="Source Sans Pro"/>
                <a:cs typeface="Source Sans Pro"/>
                <a:sym typeface="Source Sans Pro"/>
              </a:rPr>
              <a:t>Que tipo de actividades estão a ser implementadas</a:t>
            </a:r>
            <a:endParaRPr dirty="0">
              <a:latin typeface="Source Sans Pro"/>
              <a:ea typeface="Source Sans Pro"/>
              <a:cs typeface="Source Sans Pro"/>
              <a:sym typeface="Source Sans Pro"/>
            </a:endParaRPr>
          </a:p>
        </p:txBody>
      </p:sp>
      <p:sp>
        <p:nvSpPr>
          <p:cNvPr id="1588" name="Google Shape;1588;p211"/>
          <p:cNvSpPr txBox="1"/>
          <p:nvPr/>
        </p:nvSpPr>
        <p:spPr>
          <a:xfrm>
            <a:off x="6714325" y="2966925"/>
            <a:ext cx="2390700" cy="110796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dirty="0">
                <a:latin typeface="Source Sans Pro"/>
                <a:ea typeface="Source Sans Pro"/>
                <a:cs typeface="Source Sans Pro"/>
                <a:sym typeface="Source Sans Pro"/>
              </a:rPr>
              <a:t>Se a actividade interage directamente com o beneficiário (</a:t>
            </a:r>
            <a:r>
              <a:rPr lang="en" sz="1200" b="1" dirty="0">
                <a:latin typeface="Source Sans Pro"/>
                <a:ea typeface="Source Sans Pro"/>
                <a:cs typeface="Source Sans Pro"/>
                <a:sym typeface="Source Sans Pro"/>
              </a:rPr>
              <a:t>SD</a:t>
            </a:r>
            <a:r>
              <a:rPr lang="en" sz="1200" dirty="0">
                <a:latin typeface="Source Sans Pro"/>
                <a:ea typeface="Source Sans Pro"/>
                <a:cs typeface="Source Sans Pro"/>
                <a:sym typeface="Source Sans Pro"/>
              </a:rPr>
              <a:t>) ou apoia ou fortalece o site, os provedores de serviços, o SNU ou o sistema nacional (</a:t>
            </a:r>
            <a:r>
              <a:rPr lang="en" sz="1200" b="1" dirty="0">
                <a:latin typeface="Source Sans Pro"/>
                <a:ea typeface="Source Sans Pro"/>
                <a:cs typeface="Source Sans Pro"/>
                <a:sym typeface="Source Sans Pro"/>
              </a:rPr>
              <a:t>NSD</a:t>
            </a:r>
            <a:r>
              <a:rPr lang="en" sz="1200" dirty="0">
                <a:latin typeface="Source Sans Pro"/>
                <a:ea typeface="Source Sans Pro"/>
                <a:cs typeface="Source Sans Pro"/>
                <a:sym typeface="Source Sans Pro"/>
              </a:rPr>
              <a:t>)</a:t>
            </a:r>
            <a:endParaRPr sz="1200" dirty="0">
              <a:latin typeface="Source Sans Pro"/>
              <a:ea typeface="Source Sans Pro"/>
              <a:cs typeface="Source Sans Pro"/>
              <a:sym typeface="Source Sans Pro"/>
            </a:endParaRPr>
          </a:p>
        </p:txBody>
      </p:sp>
      <p:sp>
        <p:nvSpPr>
          <p:cNvPr id="1589" name="Google Shape;1589;p211"/>
          <p:cNvSpPr/>
          <p:nvPr/>
        </p:nvSpPr>
        <p:spPr>
          <a:xfrm>
            <a:off x="2791350" y="4207238"/>
            <a:ext cx="1340656" cy="250397"/>
          </a:xfrm>
          <a:prstGeom prst="flowChartTerminator">
            <a:avLst/>
          </a:prstGeom>
          <a:solidFill>
            <a:srgbClr val="1D7E7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dirty="0">
                <a:solidFill>
                  <a:schemeClr val="lt1"/>
                </a:solidFill>
              </a:rPr>
              <a:t>Pop-chave</a:t>
            </a:r>
            <a:endParaRPr dirty="0">
              <a:solidFill>
                <a:schemeClr val="lt1"/>
              </a:solidFill>
            </a:endParaRPr>
          </a:p>
        </p:txBody>
      </p:sp>
      <p:sp>
        <p:nvSpPr>
          <p:cNvPr id="1590" name="Google Shape;1590;p211"/>
          <p:cNvSpPr/>
          <p:nvPr/>
        </p:nvSpPr>
        <p:spPr>
          <a:xfrm>
            <a:off x="3000700" y="4509612"/>
            <a:ext cx="1055106" cy="250398"/>
          </a:xfrm>
          <a:prstGeom prst="flowChartTerminator">
            <a:avLst/>
          </a:prstGeom>
          <a:solidFill>
            <a:srgbClr val="1D7E7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chemeClr val="lt1"/>
                </a:solidFill>
              </a:rPr>
              <a:t>Crianças</a:t>
            </a:r>
            <a:endParaRPr>
              <a:solidFill>
                <a:schemeClr val="lt1"/>
              </a:solidFill>
            </a:endParaRPr>
          </a:p>
        </p:txBody>
      </p:sp>
      <p:sp>
        <p:nvSpPr>
          <p:cNvPr id="1591" name="Google Shape;1591;p211"/>
          <p:cNvSpPr/>
          <p:nvPr/>
        </p:nvSpPr>
        <p:spPr>
          <a:xfrm>
            <a:off x="4147375" y="4509612"/>
            <a:ext cx="823500" cy="250398"/>
          </a:xfrm>
          <a:prstGeom prst="flowChartTerminator">
            <a:avLst/>
          </a:prstGeom>
          <a:solidFill>
            <a:srgbClr val="1D7E7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chemeClr val="lt1"/>
                </a:solidFill>
              </a:rPr>
              <a:t>AGYW</a:t>
            </a:r>
            <a:endParaRPr>
              <a:solidFill>
                <a:schemeClr val="lt1"/>
              </a:solidFill>
            </a:endParaRPr>
          </a:p>
        </p:txBody>
      </p:sp>
      <p:sp>
        <p:nvSpPr>
          <p:cNvPr id="1592" name="Google Shape;1592;p211"/>
          <p:cNvSpPr/>
          <p:nvPr/>
        </p:nvSpPr>
        <p:spPr>
          <a:xfrm>
            <a:off x="4223575" y="4207238"/>
            <a:ext cx="671112" cy="250398"/>
          </a:xfrm>
          <a:prstGeom prst="flowChartTerminator">
            <a:avLst/>
          </a:prstGeom>
          <a:solidFill>
            <a:srgbClr val="1D7E7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chemeClr val="lt1"/>
                </a:solidFill>
              </a:rPr>
              <a:t>COV</a:t>
            </a:r>
            <a:endParaRPr>
              <a:solidFill>
                <a:schemeClr val="lt1"/>
              </a:solidFill>
            </a:endParaRPr>
          </a:p>
        </p:txBody>
      </p:sp>
      <p:sp>
        <p:nvSpPr>
          <p:cNvPr id="1593" name="Google Shape;1593;p211"/>
          <p:cNvSpPr/>
          <p:nvPr/>
        </p:nvSpPr>
        <p:spPr>
          <a:xfrm>
            <a:off x="3525398" y="4811986"/>
            <a:ext cx="1760429" cy="303377"/>
          </a:xfrm>
          <a:prstGeom prst="flowChartTerminator">
            <a:avLst/>
          </a:prstGeom>
          <a:solidFill>
            <a:srgbClr val="97D0CA"/>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dirty="0">
                <a:solidFill>
                  <a:schemeClr val="lt1"/>
                </a:solidFill>
              </a:rPr>
              <a:t>Não direccionado</a:t>
            </a:r>
            <a:endParaRPr dirty="0">
              <a:solidFill>
                <a:schemeClr val="lt1"/>
              </a:solidFill>
            </a:endParaRPr>
          </a:p>
        </p:txBody>
      </p:sp>
      <p:sp>
        <p:nvSpPr>
          <p:cNvPr id="1594" name="Google Shape;1594;p211"/>
          <p:cNvSpPr/>
          <p:nvPr/>
        </p:nvSpPr>
        <p:spPr>
          <a:xfrm>
            <a:off x="4986250" y="4207238"/>
            <a:ext cx="823500" cy="250398"/>
          </a:xfrm>
          <a:prstGeom prst="flowChartTerminator">
            <a:avLst/>
          </a:prstGeom>
          <a:solidFill>
            <a:srgbClr val="1D7E7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chemeClr val="lt1"/>
                </a:solidFill>
              </a:rPr>
              <a:t>PBFW</a:t>
            </a:r>
            <a:endParaRPr>
              <a:solidFill>
                <a:schemeClr val="lt1"/>
              </a:solidFill>
            </a:endParaRPr>
          </a:p>
        </p:txBody>
      </p:sp>
      <p:cxnSp>
        <p:nvCxnSpPr>
          <p:cNvPr id="1595" name="Google Shape;1595;p211"/>
          <p:cNvCxnSpPr/>
          <p:nvPr/>
        </p:nvCxnSpPr>
        <p:spPr>
          <a:xfrm flipH="1">
            <a:off x="4441219" y="1422285"/>
            <a:ext cx="7800" cy="2520600"/>
          </a:xfrm>
          <a:prstGeom prst="straightConnector1">
            <a:avLst/>
          </a:prstGeom>
          <a:noFill/>
          <a:ln w="9525" cap="flat" cmpd="sng">
            <a:solidFill>
              <a:schemeClr val="dk2"/>
            </a:solidFill>
            <a:prstDash val="solid"/>
            <a:round/>
            <a:headEnd type="none" w="med" len="med"/>
            <a:tailEnd type="none" w="med" len="med"/>
          </a:ln>
        </p:spPr>
      </p:cxnSp>
      <p:sp>
        <p:nvSpPr>
          <p:cNvPr id="1596" name="Google Shape;1596;p211"/>
          <p:cNvSpPr txBox="1"/>
          <p:nvPr/>
        </p:nvSpPr>
        <p:spPr>
          <a:xfrm>
            <a:off x="6752425" y="4141925"/>
            <a:ext cx="2352600" cy="92329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dirty="0">
                <a:latin typeface="Source Sans Pro"/>
                <a:ea typeface="Source Sans Pro"/>
                <a:cs typeface="Source Sans Pro"/>
                <a:sym typeface="Source Sans Pro"/>
              </a:rPr>
              <a:t>Quem beneficia com a actividade-</a:t>
            </a:r>
            <a:r>
              <a:rPr lang="en" sz="1200" b="1" i="1" dirty="0">
                <a:latin typeface="Source Sans Pro"/>
                <a:ea typeface="Source Sans Pro"/>
                <a:cs typeface="Source Sans Pro"/>
                <a:sym typeface="Source Sans Pro"/>
              </a:rPr>
              <a:t>note que as intervenções no local acima referido geralmente não são dirigidas</a:t>
            </a:r>
            <a:endParaRPr sz="1200" b="1" i="1" dirty="0">
              <a:latin typeface="Source Sans Pro"/>
              <a:ea typeface="Source Sans Pro"/>
              <a:cs typeface="Source Sans Pro"/>
              <a:sym typeface="Source Sans Pro"/>
            </a:endParaRPr>
          </a:p>
        </p:txBody>
      </p:sp>
      <p:sp>
        <p:nvSpPr>
          <p:cNvPr id="1597" name="Google Shape;1597;p211"/>
          <p:cNvSpPr/>
          <p:nvPr/>
        </p:nvSpPr>
        <p:spPr>
          <a:xfrm>
            <a:off x="5079900" y="4507175"/>
            <a:ext cx="864054" cy="250398"/>
          </a:xfrm>
          <a:prstGeom prst="flowChartTerminator">
            <a:avLst/>
          </a:prstGeom>
          <a:solidFill>
            <a:srgbClr val="1D7E7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chemeClr val="lt1"/>
                </a:solidFill>
              </a:rPr>
              <a:t>Militar</a:t>
            </a:r>
            <a:endParaRPr>
              <a:solidFill>
                <a:schemeClr val="lt1"/>
              </a:solidFill>
            </a:endParaRPr>
          </a:p>
        </p:txBody>
      </p:sp>
      <p:cxnSp>
        <p:nvCxnSpPr>
          <p:cNvPr id="1598" name="Google Shape;1598;p211"/>
          <p:cNvCxnSpPr/>
          <p:nvPr/>
        </p:nvCxnSpPr>
        <p:spPr>
          <a:xfrm>
            <a:off x="517800" y="2028050"/>
            <a:ext cx="8190000" cy="0"/>
          </a:xfrm>
          <a:prstGeom prst="straightConnector1">
            <a:avLst/>
          </a:prstGeom>
          <a:noFill/>
          <a:ln w="9525" cap="flat" cmpd="sng">
            <a:solidFill>
              <a:schemeClr val="dk2"/>
            </a:solidFill>
            <a:prstDash val="dot"/>
            <a:round/>
            <a:headEnd type="none" w="med" len="med"/>
            <a:tailEnd type="none" w="med" len="med"/>
          </a:ln>
        </p:spPr>
      </p:cxnSp>
      <p:cxnSp>
        <p:nvCxnSpPr>
          <p:cNvPr id="1599" name="Google Shape;1599;p211"/>
          <p:cNvCxnSpPr/>
          <p:nvPr/>
        </p:nvCxnSpPr>
        <p:spPr>
          <a:xfrm>
            <a:off x="517800" y="3018650"/>
            <a:ext cx="8190000" cy="0"/>
          </a:xfrm>
          <a:prstGeom prst="straightConnector1">
            <a:avLst/>
          </a:prstGeom>
          <a:noFill/>
          <a:ln w="9525" cap="flat" cmpd="sng">
            <a:solidFill>
              <a:schemeClr val="dk2"/>
            </a:solidFill>
            <a:prstDash val="dot"/>
            <a:round/>
            <a:headEnd type="none" w="med" len="med"/>
            <a:tailEnd type="none" w="med" len="med"/>
          </a:ln>
        </p:spPr>
      </p:cxnSp>
      <p:cxnSp>
        <p:nvCxnSpPr>
          <p:cNvPr id="1600" name="Google Shape;1600;p211"/>
          <p:cNvCxnSpPr/>
          <p:nvPr/>
        </p:nvCxnSpPr>
        <p:spPr>
          <a:xfrm>
            <a:off x="517800" y="4085450"/>
            <a:ext cx="8190000" cy="0"/>
          </a:xfrm>
          <a:prstGeom prst="straightConnector1">
            <a:avLst/>
          </a:prstGeom>
          <a:noFill/>
          <a:ln w="9525" cap="flat" cmpd="sng">
            <a:solidFill>
              <a:schemeClr val="dk2"/>
            </a:solidFill>
            <a:prstDash val="dot"/>
            <a:round/>
            <a:headEnd type="none" w="med" len="med"/>
            <a:tailEnd type="none" w="med" len="med"/>
          </a:ln>
        </p:spPr>
      </p:cxnSp>
      <p:sp>
        <p:nvSpPr>
          <p:cNvPr id="1601" name="Google Shape;1601;p211"/>
          <p:cNvSpPr txBox="1"/>
          <p:nvPr/>
        </p:nvSpPr>
        <p:spPr>
          <a:xfrm>
            <a:off x="363550" y="1121625"/>
            <a:ext cx="1417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latin typeface="Source Sans Pro"/>
                <a:ea typeface="Source Sans Pro"/>
                <a:cs typeface="Source Sans Pro"/>
                <a:sym typeface="Source Sans Pro"/>
              </a:rPr>
              <a:t>Componentes:</a:t>
            </a:r>
            <a:endParaRPr b="1">
              <a:latin typeface="Source Sans Pro"/>
              <a:ea typeface="Source Sans Pro"/>
              <a:cs typeface="Source Sans Pro"/>
              <a:sym typeface="Source Sans Pro"/>
            </a:endParaRPr>
          </a:p>
        </p:txBody>
      </p:sp>
      <p:sp>
        <p:nvSpPr>
          <p:cNvPr id="1602" name="Google Shape;1602;p211"/>
          <p:cNvSpPr txBox="1">
            <a:spLocks noGrp="1"/>
          </p:cNvSpPr>
          <p:nvPr>
            <p:ph type="title"/>
          </p:nvPr>
        </p:nvSpPr>
        <p:spPr>
          <a:xfrm>
            <a:off x="335100" y="397450"/>
            <a:ext cx="8941200" cy="458100"/>
          </a:xfrm>
          <a:prstGeom prst="rect">
            <a:avLst/>
          </a:prstGeom>
        </p:spPr>
        <p:txBody>
          <a:bodyPr spcFirstLastPara="1" wrap="square" lIns="91175" tIns="91175" rIns="91175" bIns="91175" anchor="b" anchorCtr="0">
            <a:noAutofit/>
          </a:bodyPr>
          <a:lstStyle/>
          <a:p>
            <a:pPr marL="0" lvl="0" indent="0" algn="l" rtl="0">
              <a:spcBef>
                <a:spcPts val="0"/>
              </a:spcBef>
              <a:spcAft>
                <a:spcPts val="0"/>
              </a:spcAft>
              <a:buNone/>
            </a:pPr>
            <a:r>
              <a:rPr lang="en" b="1">
                <a:solidFill>
                  <a:schemeClr val="dk2"/>
                </a:solidFill>
              </a:rPr>
              <a:t>Como é categorizada uma “Intervenção” no Quadro do PEPFAR?</a:t>
            </a:r>
            <a:endParaRPr b="1">
              <a:solidFill>
                <a:schemeClr val="dk2"/>
              </a:solidFill>
            </a:endParaRPr>
          </a:p>
        </p:txBody>
      </p:sp>
      <p:pic>
        <p:nvPicPr>
          <p:cNvPr id="1603" name="Google Shape;1603;p211"/>
          <p:cNvPicPr preferRelativeResize="0"/>
          <p:nvPr/>
        </p:nvPicPr>
        <p:blipFill>
          <a:blip r:embed="rId3">
            <a:alphaModFix/>
          </a:blip>
          <a:stretch>
            <a:fillRect/>
          </a:stretch>
        </p:blipFill>
        <p:spPr>
          <a:xfrm>
            <a:off x="3411875" y="1121625"/>
            <a:ext cx="864050" cy="864050"/>
          </a:xfrm>
          <a:prstGeom prst="rect">
            <a:avLst/>
          </a:prstGeom>
          <a:noFill/>
          <a:ln>
            <a:noFill/>
          </a:ln>
        </p:spPr>
      </p:pic>
      <p:sp>
        <p:nvSpPr>
          <p:cNvPr id="1604" name="Google Shape;1604;p211"/>
          <p:cNvSpPr/>
          <p:nvPr/>
        </p:nvSpPr>
        <p:spPr>
          <a:xfrm>
            <a:off x="2536900" y="1511725"/>
            <a:ext cx="671100" cy="290700"/>
          </a:xfrm>
          <a:prstGeom prst="rect">
            <a:avLst/>
          </a:prstGeom>
          <a:solidFill>
            <a:srgbClr val="BA0C2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1"/>
                </a:solidFill>
                <a:latin typeface="Source Sans Pro"/>
                <a:ea typeface="Source Sans Pro"/>
                <a:cs typeface="Source Sans Pro"/>
                <a:sym typeface="Source Sans Pro"/>
              </a:rPr>
              <a:t>Local</a:t>
            </a:r>
            <a:endParaRPr>
              <a:solidFill>
                <a:schemeClr val="lt1"/>
              </a:solidFill>
              <a:latin typeface="Source Sans Pro"/>
              <a:ea typeface="Source Sans Pro"/>
              <a:cs typeface="Source Sans Pro"/>
              <a:sym typeface="Source Sans Pro"/>
            </a:endParaRPr>
          </a:p>
        </p:txBody>
      </p:sp>
      <p:pic>
        <p:nvPicPr>
          <p:cNvPr id="1605" name="Google Shape;1605;p211"/>
          <p:cNvPicPr preferRelativeResize="0"/>
          <p:nvPr/>
        </p:nvPicPr>
        <p:blipFill>
          <a:blip r:embed="rId4">
            <a:alphaModFix/>
          </a:blip>
          <a:stretch>
            <a:fillRect/>
          </a:stretch>
        </p:blipFill>
        <p:spPr>
          <a:xfrm>
            <a:off x="5549149" y="990002"/>
            <a:ext cx="1055099" cy="1055099"/>
          </a:xfrm>
          <a:prstGeom prst="rect">
            <a:avLst/>
          </a:prstGeom>
          <a:noFill/>
          <a:ln>
            <a:noFill/>
          </a:ln>
        </p:spPr>
      </p:pic>
      <p:sp>
        <p:nvSpPr>
          <p:cNvPr id="1606" name="Google Shape;1606;p211"/>
          <p:cNvSpPr/>
          <p:nvPr/>
        </p:nvSpPr>
        <p:spPr>
          <a:xfrm>
            <a:off x="4686175" y="1467712"/>
            <a:ext cx="1002300" cy="406553"/>
          </a:xfrm>
          <a:prstGeom prst="rect">
            <a:avLst/>
          </a:prstGeom>
          <a:solidFill>
            <a:srgbClr val="BA0C2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1"/>
                </a:solidFill>
                <a:latin typeface="Source Sans Pro"/>
                <a:ea typeface="Source Sans Pro"/>
                <a:cs typeface="Source Sans Pro"/>
                <a:sym typeface="Source Sans Pro"/>
              </a:rPr>
              <a:t>Acima do site</a:t>
            </a:r>
            <a:endParaRPr>
              <a:solidFill>
                <a:schemeClr val="lt1"/>
              </a:solidFill>
              <a:latin typeface="Source Sans Pro"/>
              <a:ea typeface="Source Sans Pro"/>
              <a:cs typeface="Source Sans Pro"/>
              <a:sym typeface="Source Sans Pro"/>
            </a:endParaRPr>
          </a:p>
        </p:txBody>
      </p:sp>
      <p:sp>
        <p:nvSpPr>
          <p:cNvPr id="1607" name="Google Shape;1607;p211"/>
          <p:cNvSpPr/>
          <p:nvPr/>
        </p:nvSpPr>
        <p:spPr>
          <a:xfrm>
            <a:off x="3248875" y="2116455"/>
            <a:ext cx="609300" cy="396900"/>
          </a:xfrm>
          <a:prstGeom prst="roundRect">
            <a:avLst>
              <a:gd name="adj" fmla="val 16667"/>
            </a:avLst>
          </a:prstGeom>
          <a:solidFill>
            <a:srgbClr val="002F6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1"/>
                </a:solidFill>
                <a:latin typeface="Source Sans Pro"/>
                <a:ea typeface="Source Sans Pro"/>
                <a:cs typeface="Source Sans Pro"/>
                <a:sym typeface="Source Sans Pro"/>
              </a:rPr>
              <a:t>HTS</a:t>
            </a:r>
            <a:endParaRPr>
              <a:solidFill>
                <a:schemeClr val="lt1"/>
              </a:solidFill>
              <a:latin typeface="Source Sans Pro"/>
              <a:ea typeface="Source Sans Pro"/>
              <a:cs typeface="Source Sans Pro"/>
              <a:sym typeface="Source Sans Pro"/>
            </a:endParaRPr>
          </a:p>
        </p:txBody>
      </p:sp>
      <p:sp>
        <p:nvSpPr>
          <p:cNvPr id="1608" name="Google Shape;1608;p211"/>
          <p:cNvSpPr/>
          <p:nvPr/>
        </p:nvSpPr>
        <p:spPr>
          <a:xfrm>
            <a:off x="2384100" y="2567542"/>
            <a:ext cx="757000" cy="396900"/>
          </a:xfrm>
          <a:prstGeom prst="roundRect">
            <a:avLst>
              <a:gd name="adj" fmla="val 16667"/>
            </a:avLst>
          </a:prstGeom>
          <a:solidFill>
            <a:srgbClr val="002F6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lt1"/>
                </a:solidFill>
                <a:latin typeface="Source Sans Pro"/>
                <a:ea typeface="Source Sans Pro"/>
                <a:cs typeface="Source Sans Pro"/>
                <a:sym typeface="Source Sans Pro"/>
              </a:rPr>
              <a:t>Preven</a:t>
            </a:r>
            <a:r>
              <a:rPr lang="pt-PT" dirty="0" err="1">
                <a:solidFill>
                  <a:schemeClr val="lt1"/>
                </a:solidFill>
                <a:latin typeface="Source Sans Pro"/>
                <a:ea typeface="Source Sans Pro"/>
                <a:cs typeface="Source Sans Pro"/>
                <a:sym typeface="Source Sans Pro"/>
              </a:rPr>
              <a:t>çã</a:t>
            </a:r>
            <a:r>
              <a:rPr lang="en" dirty="0">
                <a:solidFill>
                  <a:schemeClr val="lt1"/>
                </a:solidFill>
                <a:latin typeface="Source Sans Pro"/>
                <a:ea typeface="Source Sans Pro"/>
                <a:cs typeface="Source Sans Pro"/>
                <a:sym typeface="Source Sans Pro"/>
              </a:rPr>
              <a:t>o</a:t>
            </a:r>
            <a:endParaRPr dirty="0">
              <a:solidFill>
                <a:schemeClr val="lt1"/>
              </a:solidFill>
              <a:latin typeface="Source Sans Pro"/>
              <a:ea typeface="Source Sans Pro"/>
              <a:cs typeface="Source Sans Pro"/>
              <a:sym typeface="Source Sans Pro"/>
            </a:endParaRPr>
          </a:p>
        </p:txBody>
      </p:sp>
      <p:sp>
        <p:nvSpPr>
          <p:cNvPr id="1609" name="Google Shape;1609;p211"/>
          <p:cNvSpPr/>
          <p:nvPr/>
        </p:nvSpPr>
        <p:spPr>
          <a:xfrm>
            <a:off x="3248875" y="2559605"/>
            <a:ext cx="609300" cy="396900"/>
          </a:xfrm>
          <a:prstGeom prst="roundRect">
            <a:avLst>
              <a:gd name="adj" fmla="val 16667"/>
            </a:avLst>
          </a:prstGeom>
          <a:solidFill>
            <a:srgbClr val="002F6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1"/>
                </a:solidFill>
                <a:latin typeface="Source Sans Pro"/>
                <a:ea typeface="Source Sans Pro"/>
                <a:cs typeface="Source Sans Pro"/>
                <a:sym typeface="Source Sans Pro"/>
              </a:rPr>
              <a:t>SE</a:t>
            </a:r>
            <a:endParaRPr>
              <a:solidFill>
                <a:schemeClr val="lt1"/>
              </a:solidFill>
              <a:latin typeface="Source Sans Pro"/>
              <a:ea typeface="Source Sans Pro"/>
              <a:cs typeface="Source Sans Pro"/>
              <a:sym typeface="Source Sans Pro"/>
            </a:endParaRPr>
          </a:p>
        </p:txBody>
      </p:sp>
      <p:sp>
        <p:nvSpPr>
          <p:cNvPr id="1610" name="Google Shape;1610;p211"/>
          <p:cNvSpPr/>
          <p:nvPr/>
        </p:nvSpPr>
        <p:spPr>
          <a:xfrm>
            <a:off x="4671663" y="2282467"/>
            <a:ext cx="609300" cy="396900"/>
          </a:xfrm>
          <a:prstGeom prst="roundRect">
            <a:avLst>
              <a:gd name="adj" fmla="val 16667"/>
            </a:avLst>
          </a:prstGeom>
          <a:solidFill>
            <a:srgbClr val="002F6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1"/>
                </a:solidFill>
                <a:latin typeface="Source Sans Pro"/>
                <a:ea typeface="Source Sans Pro"/>
                <a:cs typeface="Source Sans Pro"/>
                <a:sym typeface="Source Sans Pro"/>
              </a:rPr>
              <a:t>PM</a:t>
            </a:r>
            <a:endParaRPr>
              <a:solidFill>
                <a:schemeClr val="lt1"/>
              </a:solidFill>
              <a:latin typeface="Source Sans Pro"/>
              <a:ea typeface="Source Sans Pro"/>
              <a:cs typeface="Source Sans Pro"/>
              <a:sym typeface="Source Sans Pro"/>
            </a:endParaRPr>
          </a:p>
        </p:txBody>
      </p:sp>
      <p:sp>
        <p:nvSpPr>
          <p:cNvPr id="1611" name="Google Shape;1611;p211"/>
          <p:cNvSpPr/>
          <p:nvPr/>
        </p:nvSpPr>
        <p:spPr>
          <a:xfrm>
            <a:off x="5401900" y="2282467"/>
            <a:ext cx="609300" cy="396900"/>
          </a:xfrm>
          <a:prstGeom prst="roundRect">
            <a:avLst>
              <a:gd name="adj" fmla="val 16667"/>
            </a:avLst>
          </a:prstGeom>
          <a:solidFill>
            <a:srgbClr val="002F6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1"/>
                </a:solidFill>
                <a:latin typeface="Source Sans Pro"/>
                <a:ea typeface="Source Sans Pro"/>
                <a:cs typeface="Source Sans Pro"/>
                <a:sym typeface="Source Sans Pro"/>
              </a:rPr>
              <a:t>ASP</a:t>
            </a:r>
            <a:endParaRPr>
              <a:solidFill>
                <a:schemeClr val="lt1"/>
              </a:solidFill>
              <a:latin typeface="Source Sans Pro"/>
              <a:ea typeface="Source Sans Pro"/>
              <a:cs typeface="Source Sans Pro"/>
              <a:sym typeface="Source Sans Pro"/>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620"/>
        <p:cNvGrpSpPr/>
        <p:nvPr/>
      </p:nvGrpSpPr>
      <p:grpSpPr>
        <a:xfrm>
          <a:off x="0" y="0"/>
          <a:ext cx="0" cy="0"/>
          <a:chOff x="0" y="0"/>
          <a:chExt cx="0" cy="0"/>
        </a:xfrm>
      </p:grpSpPr>
      <p:sp>
        <p:nvSpPr>
          <p:cNvPr id="1621" name="Google Shape;1621;p213"/>
          <p:cNvSpPr txBox="1">
            <a:spLocks noGrp="1"/>
          </p:cNvSpPr>
          <p:nvPr>
            <p:ph type="body" idx="1"/>
          </p:nvPr>
        </p:nvSpPr>
        <p:spPr>
          <a:xfrm>
            <a:off x="686100" y="905650"/>
            <a:ext cx="7581300" cy="461700"/>
          </a:xfrm>
          <a:prstGeom prst="rect">
            <a:avLst/>
          </a:prstGeom>
        </p:spPr>
        <p:txBody>
          <a:bodyPr spcFirstLastPara="1" wrap="square" lIns="91175" tIns="91175" rIns="91175" bIns="91175" anchor="t" anchorCtr="0">
            <a:noAutofit/>
          </a:bodyPr>
          <a:lstStyle/>
          <a:p>
            <a:pPr marL="0" lvl="0" indent="0" algn="l" rtl="0">
              <a:spcBef>
                <a:spcPts val="0"/>
              </a:spcBef>
              <a:spcAft>
                <a:spcPts val="800"/>
              </a:spcAft>
              <a:buNone/>
            </a:pPr>
            <a:r>
              <a:rPr lang="en"/>
              <a:t>Ao testar o protocolo de qualidade de dados da USAID, verificámos que existe frequentemente confusão em torno de:</a:t>
            </a:r>
            <a:endParaRPr/>
          </a:p>
        </p:txBody>
      </p:sp>
      <p:sp>
        <p:nvSpPr>
          <p:cNvPr id="1622" name="Google Shape;1622;p213"/>
          <p:cNvSpPr/>
          <p:nvPr/>
        </p:nvSpPr>
        <p:spPr>
          <a:xfrm>
            <a:off x="1504425" y="2426475"/>
            <a:ext cx="1991100" cy="789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dirty="0">
                <a:solidFill>
                  <a:schemeClr val="lt1"/>
                </a:solidFill>
              </a:rPr>
              <a:t>Acima da programação do site (ASP)</a:t>
            </a:r>
            <a:br>
              <a:rPr lang="en" sz="1300" dirty="0">
                <a:solidFill>
                  <a:schemeClr val="lt1"/>
                </a:solidFill>
              </a:rPr>
            </a:br>
            <a:r>
              <a:rPr lang="en" sz="1300" b="1" i="1" dirty="0">
                <a:solidFill>
                  <a:schemeClr val="lt1"/>
                </a:solidFill>
              </a:rPr>
              <a:t>Área do Programa</a:t>
            </a:r>
            <a:endParaRPr sz="1300" b="1" i="1" dirty="0">
              <a:solidFill>
                <a:schemeClr val="lt1"/>
              </a:solidFill>
            </a:endParaRPr>
          </a:p>
        </p:txBody>
      </p:sp>
      <p:sp>
        <p:nvSpPr>
          <p:cNvPr id="1623" name="Google Shape;1623;p213"/>
          <p:cNvSpPr/>
          <p:nvPr/>
        </p:nvSpPr>
        <p:spPr>
          <a:xfrm>
            <a:off x="4709750" y="2422725"/>
            <a:ext cx="1991100" cy="7968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dirty="0">
                <a:solidFill>
                  <a:schemeClr val="lt1"/>
                </a:solidFill>
              </a:rPr>
              <a:t>Entrega sem serviço ao nível de site</a:t>
            </a:r>
            <a:endParaRPr sz="1300" dirty="0">
              <a:solidFill>
                <a:schemeClr val="lt1"/>
              </a:solidFill>
            </a:endParaRPr>
          </a:p>
          <a:p>
            <a:pPr marL="0" lvl="0" indent="0" algn="ctr" rtl="0">
              <a:spcBef>
                <a:spcPts val="0"/>
              </a:spcBef>
              <a:spcAft>
                <a:spcPts val="0"/>
              </a:spcAft>
              <a:buNone/>
            </a:pPr>
            <a:r>
              <a:rPr lang="en" sz="1300" b="1" i="1" dirty="0">
                <a:solidFill>
                  <a:schemeClr val="lt1"/>
                </a:solidFill>
              </a:rPr>
              <a:t>Tipo de interação</a:t>
            </a:r>
            <a:endParaRPr sz="1300" b="1" i="1" dirty="0">
              <a:solidFill>
                <a:schemeClr val="lt1"/>
              </a:solidFill>
            </a:endParaRPr>
          </a:p>
        </p:txBody>
      </p:sp>
      <p:sp>
        <p:nvSpPr>
          <p:cNvPr id="1624" name="Google Shape;1624;p213"/>
          <p:cNvSpPr/>
          <p:nvPr/>
        </p:nvSpPr>
        <p:spPr>
          <a:xfrm>
            <a:off x="1504425" y="1529394"/>
            <a:ext cx="1991100" cy="789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i="1" dirty="0">
                <a:solidFill>
                  <a:schemeClr val="lt1"/>
                </a:solidFill>
              </a:rPr>
              <a:t>Fora do site</a:t>
            </a:r>
            <a:br>
              <a:rPr lang="en" b="1" i="1" dirty="0">
                <a:solidFill>
                  <a:schemeClr val="lt1"/>
                </a:solidFill>
              </a:rPr>
            </a:br>
            <a:r>
              <a:rPr lang="en" dirty="0">
                <a:solidFill>
                  <a:schemeClr val="lt1"/>
                </a:solidFill>
              </a:rPr>
              <a:t>Gestão de Programa (PM)</a:t>
            </a:r>
            <a:endParaRPr b="1" i="1" dirty="0">
              <a:solidFill>
                <a:schemeClr val="lt1"/>
              </a:solidFill>
            </a:endParaRPr>
          </a:p>
        </p:txBody>
      </p:sp>
      <p:sp>
        <p:nvSpPr>
          <p:cNvPr id="1625" name="Google Shape;1625;p213"/>
          <p:cNvSpPr/>
          <p:nvPr/>
        </p:nvSpPr>
        <p:spPr>
          <a:xfrm>
            <a:off x="4709750" y="1533262"/>
            <a:ext cx="1991100" cy="796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b="1" i="1" dirty="0">
                <a:solidFill>
                  <a:schemeClr val="lt1"/>
                </a:solidFill>
              </a:rPr>
              <a:t>Nível do site </a:t>
            </a:r>
            <a:r>
              <a:rPr lang="en" sz="1300" dirty="0">
                <a:solidFill>
                  <a:schemeClr val="lt1"/>
                </a:solidFill>
              </a:rPr>
              <a:t>(C&amp;T, HTS, PREV, SE) gestão e supervisão</a:t>
            </a:r>
            <a:endParaRPr sz="1300" dirty="0">
              <a:solidFill>
                <a:schemeClr val="lt1"/>
              </a:solidFill>
            </a:endParaRPr>
          </a:p>
        </p:txBody>
      </p:sp>
      <p:sp>
        <p:nvSpPr>
          <p:cNvPr id="1626" name="Google Shape;1626;p213"/>
          <p:cNvSpPr/>
          <p:nvPr/>
        </p:nvSpPr>
        <p:spPr>
          <a:xfrm>
            <a:off x="1504425" y="3330910"/>
            <a:ext cx="1991100" cy="866400"/>
          </a:xfrm>
          <a:prstGeom prst="rect">
            <a:avLst/>
          </a:prstGeom>
          <a:solidFill>
            <a:srgbClr val="2057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b="1" dirty="0">
                <a:solidFill>
                  <a:schemeClr val="lt1"/>
                </a:solidFill>
              </a:rPr>
              <a:t>Dados de urgência </a:t>
            </a:r>
            <a:r>
              <a:rPr lang="en" sz="1300" dirty="0">
                <a:solidFill>
                  <a:schemeClr val="lt1"/>
                </a:solidFill>
              </a:rPr>
              <a:t>Relatórios da equipa de “Gestão de Programas”</a:t>
            </a:r>
            <a:endParaRPr sz="1300" dirty="0">
              <a:solidFill>
                <a:schemeClr val="lt1"/>
              </a:solidFill>
            </a:endParaRPr>
          </a:p>
        </p:txBody>
      </p:sp>
      <p:sp>
        <p:nvSpPr>
          <p:cNvPr id="1627" name="Google Shape;1627;p213"/>
          <p:cNvSpPr/>
          <p:nvPr/>
        </p:nvSpPr>
        <p:spPr>
          <a:xfrm>
            <a:off x="4709750" y="3362039"/>
            <a:ext cx="1991100" cy="796800"/>
          </a:xfrm>
          <a:prstGeom prst="rect">
            <a:avLst/>
          </a:prstGeom>
          <a:solidFill>
            <a:srgbClr val="2057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b="1" dirty="0">
                <a:solidFill>
                  <a:schemeClr val="lt1"/>
                </a:solidFill>
              </a:rPr>
              <a:t>Dados de RHS </a:t>
            </a:r>
            <a:r>
              <a:rPr lang="en" sz="1300" dirty="0">
                <a:solidFill>
                  <a:schemeClr val="lt1"/>
                </a:solidFill>
              </a:rPr>
              <a:t>Relatórios da equipa de “Gestão de Programas”</a:t>
            </a:r>
            <a:endParaRPr sz="1300" dirty="0">
              <a:solidFill>
                <a:schemeClr val="lt1"/>
              </a:solidFill>
            </a:endParaRPr>
          </a:p>
        </p:txBody>
      </p:sp>
      <p:sp>
        <p:nvSpPr>
          <p:cNvPr id="1628" name="Google Shape;1628;p213"/>
          <p:cNvSpPr/>
          <p:nvPr/>
        </p:nvSpPr>
        <p:spPr>
          <a:xfrm>
            <a:off x="1504425" y="4282334"/>
            <a:ext cx="1991100" cy="789300"/>
          </a:xfrm>
          <a:prstGeom prst="rect">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lt1"/>
                </a:solidFill>
              </a:rPr>
              <a:t>Divisão/ Desagregação de Custos</a:t>
            </a:r>
            <a:endParaRPr dirty="0">
              <a:solidFill>
                <a:schemeClr val="lt1"/>
              </a:solidFill>
            </a:endParaRPr>
          </a:p>
        </p:txBody>
      </p:sp>
      <p:sp>
        <p:nvSpPr>
          <p:cNvPr id="1629" name="Google Shape;1629;p213"/>
          <p:cNvSpPr txBox="1"/>
          <p:nvPr/>
        </p:nvSpPr>
        <p:spPr>
          <a:xfrm>
            <a:off x="3882600" y="1792300"/>
            <a:ext cx="5088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b="1">
                <a:latin typeface="Source Sans Pro"/>
                <a:ea typeface="Source Sans Pro"/>
                <a:cs typeface="Source Sans Pro"/>
                <a:sym typeface="Source Sans Pro"/>
              </a:rPr>
              <a:t>VS.</a:t>
            </a:r>
            <a:endParaRPr sz="1600" b="1">
              <a:latin typeface="Source Sans Pro"/>
              <a:ea typeface="Source Sans Pro"/>
              <a:cs typeface="Source Sans Pro"/>
              <a:sym typeface="Source Sans Pro"/>
            </a:endParaRPr>
          </a:p>
        </p:txBody>
      </p:sp>
      <p:sp>
        <p:nvSpPr>
          <p:cNvPr id="1630" name="Google Shape;1630;p213"/>
          <p:cNvSpPr txBox="1"/>
          <p:nvPr/>
        </p:nvSpPr>
        <p:spPr>
          <a:xfrm>
            <a:off x="3882600" y="2630500"/>
            <a:ext cx="5088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b="1">
                <a:latin typeface="Source Sans Pro"/>
                <a:ea typeface="Source Sans Pro"/>
                <a:cs typeface="Source Sans Pro"/>
                <a:sym typeface="Source Sans Pro"/>
              </a:rPr>
              <a:t>VS.</a:t>
            </a:r>
            <a:endParaRPr sz="1600" b="1">
              <a:latin typeface="Source Sans Pro"/>
              <a:ea typeface="Source Sans Pro"/>
              <a:cs typeface="Source Sans Pro"/>
              <a:sym typeface="Source Sans Pro"/>
            </a:endParaRPr>
          </a:p>
        </p:txBody>
      </p:sp>
      <p:sp>
        <p:nvSpPr>
          <p:cNvPr id="1631" name="Google Shape;1631;p213"/>
          <p:cNvSpPr txBox="1"/>
          <p:nvPr/>
        </p:nvSpPr>
        <p:spPr>
          <a:xfrm>
            <a:off x="3882600" y="3544900"/>
            <a:ext cx="5088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b="1">
                <a:latin typeface="Source Sans Pro"/>
                <a:ea typeface="Source Sans Pro"/>
                <a:cs typeface="Source Sans Pro"/>
                <a:sym typeface="Source Sans Pro"/>
              </a:rPr>
              <a:t>VS.</a:t>
            </a:r>
            <a:endParaRPr sz="1600" b="1">
              <a:latin typeface="Source Sans Pro"/>
              <a:ea typeface="Source Sans Pro"/>
              <a:cs typeface="Source Sans Pro"/>
              <a:sym typeface="Source Sans Pro"/>
            </a:endParaRPr>
          </a:p>
        </p:txBody>
      </p:sp>
      <p:sp>
        <p:nvSpPr>
          <p:cNvPr id="1632" name="Google Shape;1632;p213"/>
          <p:cNvSpPr txBox="1"/>
          <p:nvPr/>
        </p:nvSpPr>
        <p:spPr>
          <a:xfrm>
            <a:off x="3882600" y="4459300"/>
            <a:ext cx="5088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b="1">
                <a:latin typeface="Source Sans Pro"/>
                <a:ea typeface="Source Sans Pro"/>
                <a:cs typeface="Source Sans Pro"/>
                <a:sym typeface="Source Sans Pro"/>
              </a:rPr>
              <a:t>VS.</a:t>
            </a:r>
            <a:endParaRPr sz="1600" b="1">
              <a:latin typeface="Source Sans Pro"/>
              <a:ea typeface="Source Sans Pro"/>
              <a:cs typeface="Source Sans Pro"/>
              <a:sym typeface="Source Sans Pro"/>
            </a:endParaRPr>
          </a:p>
        </p:txBody>
      </p:sp>
      <p:sp>
        <p:nvSpPr>
          <p:cNvPr id="1633" name="Google Shape;1633;p213"/>
          <p:cNvSpPr/>
          <p:nvPr/>
        </p:nvSpPr>
        <p:spPr>
          <a:xfrm>
            <a:off x="4704825" y="4282334"/>
            <a:ext cx="1991100" cy="789300"/>
          </a:xfrm>
          <a:prstGeom prst="rect">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lt1"/>
                </a:solidFill>
              </a:rPr>
              <a:t>Aglomeração/</a:t>
            </a:r>
            <a:br>
              <a:rPr lang="en" dirty="0">
                <a:solidFill>
                  <a:schemeClr val="lt1"/>
                </a:solidFill>
              </a:rPr>
            </a:br>
            <a:r>
              <a:rPr lang="en" dirty="0">
                <a:solidFill>
                  <a:schemeClr val="lt1"/>
                </a:solidFill>
              </a:rPr>
              <a:t>agregação de custos</a:t>
            </a:r>
            <a:endParaRPr dirty="0">
              <a:solidFill>
                <a:schemeClr val="lt1"/>
              </a:solidFill>
            </a:endParaRPr>
          </a:p>
        </p:txBody>
      </p:sp>
      <p:sp>
        <p:nvSpPr>
          <p:cNvPr id="1634" name="Google Shape;1634;p213"/>
          <p:cNvSpPr/>
          <p:nvPr/>
        </p:nvSpPr>
        <p:spPr>
          <a:xfrm>
            <a:off x="7352175" y="2019575"/>
            <a:ext cx="1596000" cy="1122000"/>
          </a:xfrm>
          <a:prstGeom prst="wedgeRoundRectCallout">
            <a:avLst>
              <a:gd name="adj1" fmla="val -71244"/>
              <a:gd name="adj2" fmla="val 82462"/>
              <a:gd name="adj3" fmla="val 0"/>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Vamos examinar cada um deles!</a:t>
            </a:r>
            <a:endParaRPr/>
          </a:p>
        </p:txBody>
      </p:sp>
      <p:sp>
        <p:nvSpPr>
          <p:cNvPr id="1635" name="Google Shape;1635;p213"/>
          <p:cNvSpPr txBox="1">
            <a:spLocks noGrp="1"/>
          </p:cNvSpPr>
          <p:nvPr>
            <p:ph type="title"/>
          </p:nvPr>
        </p:nvSpPr>
        <p:spPr>
          <a:xfrm>
            <a:off x="600075" y="454600"/>
            <a:ext cx="8076000" cy="458100"/>
          </a:xfrm>
          <a:prstGeom prst="rect">
            <a:avLst/>
          </a:prstGeom>
        </p:spPr>
        <p:txBody>
          <a:bodyPr spcFirstLastPara="1" wrap="square" lIns="91175" tIns="91175" rIns="91175" bIns="91175" anchor="b" anchorCtr="0">
            <a:noAutofit/>
          </a:bodyPr>
          <a:lstStyle/>
          <a:p>
            <a:pPr marL="0" lvl="0" indent="0" algn="l" rtl="0">
              <a:spcBef>
                <a:spcPts val="0"/>
              </a:spcBef>
              <a:spcAft>
                <a:spcPts val="0"/>
              </a:spcAft>
              <a:buNone/>
            </a:pPr>
            <a:r>
              <a:rPr lang="en" dirty="0">
                <a:solidFill>
                  <a:schemeClr val="lt2"/>
                </a:solidFill>
              </a:rPr>
              <a:t>Onde sabemos que existem questões de clareza nas orientações</a:t>
            </a:r>
            <a:endParaRPr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39"/>
        <p:cNvGrpSpPr/>
        <p:nvPr/>
      </p:nvGrpSpPr>
      <p:grpSpPr>
        <a:xfrm>
          <a:off x="0" y="0"/>
          <a:ext cx="0" cy="0"/>
          <a:chOff x="0" y="0"/>
          <a:chExt cx="0" cy="0"/>
        </a:xfrm>
      </p:grpSpPr>
      <p:sp>
        <p:nvSpPr>
          <p:cNvPr id="1640" name="Google Shape;1640;p214"/>
          <p:cNvSpPr txBox="1">
            <a:spLocks noGrp="1"/>
          </p:cNvSpPr>
          <p:nvPr>
            <p:ph type="title"/>
          </p:nvPr>
        </p:nvSpPr>
        <p:spPr>
          <a:xfrm>
            <a:off x="381304" y="296485"/>
            <a:ext cx="7772400" cy="458100"/>
          </a:xfrm>
          <a:prstGeom prst="rect">
            <a:avLst/>
          </a:prstGeom>
        </p:spPr>
        <p:txBody>
          <a:bodyPr spcFirstLastPara="1" wrap="square" lIns="91175" tIns="91175" rIns="91175" bIns="91175" anchor="b" anchorCtr="0">
            <a:noAutofit/>
          </a:bodyPr>
          <a:lstStyle/>
          <a:p>
            <a:pPr marL="0" lvl="0" indent="0" algn="l" rtl="0">
              <a:spcBef>
                <a:spcPts val="0"/>
              </a:spcBef>
              <a:spcAft>
                <a:spcPts val="0"/>
              </a:spcAft>
              <a:buNone/>
            </a:pPr>
            <a:r>
              <a:rPr lang="en" dirty="0"/>
              <a:t>Esclarecimento de Pontos de Classificação</a:t>
            </a:r>
            <a:endParaRPr dirty="0"/>
          </a:p>
        </p:txBody>
      </p:sp>
      <p:graphicFrame>
        <p:nvGraphicFramePr>
          <p:cNvPr id="1641" name="Google Shape;1641;p214"/>
          <p:cNvGraphicFramePr/>
          <p:nvPr>
            <p:extLst>
              <p:ext uri="{D42A27DB-BD31-4B8C-83A1-F6EECF244321}">
                <p14:modId xmlns:p14="http://schemas.microsoft.com/office/powerpoint/2010/main" val="3263451578"/>
              </p:ext>
            </p:extLst>
          </p:nvPr>
        </p:nvGraphicFramePr>
        <p:xfrm>
          <a:off x="319425" y="682050"/>
          <a:ext cx="8347325" cy="1594807"/>
        </p:xfrm>
        <a:graphic>
          <a:graphicData uri="http://schemas.openxmlformats.org/drawingml/2006/table">
            <a:tbl>
              <a:tblPr>
                <a:noFill/>
                <a:tableStyleId>{24778A11-AA29-49EE-BAB6-CB3593BC374A}</a:tableStyleId>
              </a:tblPr>
              <a:tblGrid>
                <a:gridCol w="3930125">
                  <a:extLst>
                    <a:ext uri="{9D8B030D-6E8A-4147-A177-3AD203B41FA5}">
                      <a16:colId xmlns:a16="http://schemas.microsoft.com/office/drawing/2014/main" val="20000"/>
                    </a:ext>
                  </a:extLst>
                </a:gridCol>
                <a:gridCol w="807192">
                  <a:extLst>
                    <a:ext uri="{9D8B030D-6E8A-4147-A177-3AD203B41FA5}">
                      <a16:colId xmlns:a16="http://schemas.microsoft.com/office/drawing/2014/main" val="20001"/>
                    </a:ext>
                  </a:extLst>
                </a:gridCol>
                <a:gridCol w="3610008">
                  <a:extLst>
                    <a:ext uri="{9D8B030D-6E8A-4147-A177-3AD203B41FA5}">
                      <a16:colId xmlns:a16="http://schemas.microsoft.com/office/drawing/2014/main" val="20002"/>
                    </a:ext>
                  </a:extLst>
                </a:gridCol>
              </a:tblGrid>
              <a:tr h="219075">
                <a:tc>
                  <a:txBody>
                    <a:bodyPr/>
                    <a:lstStyle/>
                    <a:p>
                      <a:pPr marL="63500" marR="63500" lvl="0" indent="0" algn="ctr" rtl="0">
                        <a:lnSpc>
                          <a:spcPct val="115000"/>
                        </a:lnSpc>
                        <a:spcBef>
                          <a:spcPts val="0"/>
                        </a:spcBef>
                        <a:spcAft>
                          <a:spcPts val="0"/>
                        </a:spcAft>
                        <a:buNone/>
                      </a:pPr>
                      <a:r>
                        <a:rPr lang="en" sz="1200" b="1">
                          <a:highlight>
                            <a:srgbClr val="FFFFFF"/>
                          </a:highlight>
                        </a:rPr>
                        <a:t>Gestão ao nível de site</a:t>
                      </a:r>
                      <a:r>
                        <a:rPr lang="en" sz="1200">
                          <a:highlight>
                            <a:srgbClr val="FFFFFF"/>
                          </a:highlight>
                        </a:rPr>
                        <a:t> </a:t>
                      </a:r>
                      <a:endParaRPr sz="1200">
                        <a:highlight>
                          <a:srgbClr val="FFFFFF"/>
                        </a:highlight>
                      </a:endParaRPr>
                    </a:p>
                  </a:txBody>
                  <a:tcPr marL="91425" marR="91425" marT="91425" marB="91425" anchor="b">
                    <a:lnB w="14100" cap="flat" cmpd="sng">
                      <a:solidFill>
                        <a:srgbClr val="000000"/>
                      </a:solidFill>
                      <a:prstDash val="solid"/>
                      <a:round/>
                      <a:headEnd type="none" w="sm" len="sm"/>
                      <a:tailEnd type="none" w="sm" len="sm"/>
                    </a:lnB>
                  </a:tcPr>
                </a:tc>
                <a:tc>
                  <a:txBody>
                    <a:bodyPr/>
                    <a:lstStyle/>
                    <a:p>
                      <a:pPr marL="63500" marR="63500" lvl="0" indent="0" algn="ctr" rtl="0">
                        <a:lnSpc>
                          <a:spcPct val="115000"/>
                        </a:lnSpc>
                        <a:spcBef>
                          <a:spcPts val="0"/>
                        </a:spcBef>
                        <a:spcAft>
                          <a:spcPts val="0"/>
                        </a:spcAft>
                        <a:buNone/>
                      </a:pPr>
                      <a:r>
                        <a:rPr lang="en" sz="1100">
                          <a:highlight>
                            <a:srgbClr val="FFFFFF"/>
                          </a:highlight>
                        </a:rPr>
                        <a:t> </a:t>
                      </a:r>
                      <a:endParaRPr sz="1100">
                        <a:highlight>
                          <a:srgbClr val="FFFFFF"/>
                        </a:highlight>
                      </a:endParaRPr>
                    </a:p>
                  </a:txBody>
                  <a:tcPr marL="91425" marR="91425" marT="91425" marB="91425" anchor="b"/>
                </a:tc>
                <a:tc>
                  <a:txBody>
                    <a:bodyPr/>
                    <a:lstStyle/>
                    <a:p>
                      <a:pPr marL="63500" marR="63500" lvl="0" indent="0" algn="ctr" rtl="0">
                        <a:lnSpc>
                          <a:spcPct val="115000"/>
                        </a:lnSpc>
                        <a:spcBef>
                          <a:spcPts val="0"/>
                        </a:spcBef>
                        <a:spcAft>
                          <a:spcPts val="0"/>
                        </a:spcAft>
                        <a:buNone/>
                      </a:pPr>
                      <a:r>
                        <a:rPr lang="en" sz="1200" b="1">
                          <a:solidFill>
                            <a:srgbClr val="002060"/>
                          </a:solidFill>
                          <a:highlight>
                            <a:srgbClr val="FFFFFF"/>
                          </a:highlight>
                        </a:rPr>
                        <a:t>Gestão de programas fora do local</a:t>
                      </a:r>
                      <a:r>
                        <a:rPr lang="en" sz="1200">
                          <a:solidFill>
                            <a:srgbClr val="0078D4"/>
                          </a:solidFill>
                          <a:highlight>
                            <a:srgbClr val="FFFFFF"/>
                          </a:highlight>
                        </a:rPr>
                        <a:t> </a:t>
                      </a:r>
                      <a:endParaRPr sz="1200">
                        <a:solidFill>
                          <a:srgbClr val="0078D4"/>
                        </a:solidFill>
                        <a:highlight>
                          <a:srgbClr val="FFFFFF"/>
                        </a:highlight>
                      </a:endParaRPr>
                    </a:p>
                  </a:txBody>
                  <a:tcPr marL="91425" marR="91425" marT="91425" marB="91425" anchor="b">
                    <a:lnB w="141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1095375">
                <a:tc>
                  <a:txBody>
                    <a:bodyPr/>
                    <a:lstStyle/>
                    <a:p>
                      <a:pPr marL="63500" marR="63500" lvl="0" indent="0" algn="l" rtl="0">
                        <a:lnSpc>
                          <a:spcPct val="115000"/>
                        </a:lnSpc>
                        <a:spcBef>
                          <a:spcPts val="0"/>
                        </a:spcBef>
                        <a:spcAft>
                          <a:spcPts val="0"/>
                        </a:spcAft>
                        <a:buNone/>
                      </a:pPr>
                      <a:r>
                        <a:rPr lang="en" sz="1000" dirty="0">
                          <a:highlight>
                            <a:srgbClr val="FFFFFF"/>
                          </a:highlight>
                        </a:rPr>
                        <a:t>Custos de prestação de serviços não relacionados com o pessoal da instalação ou de outro ponto de serviço ou esforços no local para gerir ou supervisionar actividades de cuidados e tratamento, testes, prevenção ou socioeconómicas.</a:t>
                      </a:r>
                      <a:endParaRPr sz="1000" dirty="0">
                        <a:highlight>
                          <a:srgbClr val="FFFFFF"/>
                        </a:highlight>
                      </a:endParaRPr>
                    </a:p>
                  </a:txBody>
                  <a:tcPr marL="91425" marR="91425" marT="91425" marB="91425">
                    <a:lnL w="7050" cap="flat" cmpd="sng">
                      <a:solidFill>
                        <a:srgbClr val="000000"/>
                      </a:solidFill>
                      <a:prstDash val="solid"/>
                      <a:round/>
                      <a:headEnd type="none" w="sm" len="sm"/>
                      <a:tailEnd type="none" w="sm" len="sm"/>
                    </a:lnL>
                    <a:lnR w="14100" cap="flat" cmpd="sng">
                      <a:solidFill>
                        <a:srgbClr val="000000"/>
                      </a:solidFill>
                      <a:prstDash val="solid"/>
                      <a:round/>
                      <a:headEnd type="none" w="sm" len="sm"/>
                      <a:tailEnd type="none" w="sm" len="sm"/>
                    </a:lnR>
                    <a:lnT w="14100" cap="flat" cmpd="sng">
                      <a:solidFill>
                        <a:srgbClr val="000000"/>
                      </a:solidFill>
                      <a:prstDash val="solid"/>
                      <a:round/>
                      <a:headEnd type="none" w="sm" len="sm"/>
                      <a:tailEnd type="none" w="sm" len="sm"/>
                    </a:lnT>
                    <a:lnB w="7050" cap="flat" cmpd="sng">
                      <a:solidFill>
                        <a:srgbClr val="000000"/>
                      </a:solidFill>
                      <a:prstDash val="solid"/>
                      <a:round/>
                      <a:headEnd type="none" w="sm" len="sm"/>
                      <a:tailEnd type="none" w="sm" len="sm"/>
                    </a:lnB>
                  </a:tcPr>
                </a:tc>
                <a:tc>
                  <a:txBody>
                    <a:bodyPr/>
                    <a:lstStyle/>
                    <a:p>
                      <a:pPr marL="63500" marR="63500" lvl="0" indent="0" algn="ctr" rtl="0">
                        <a:lnSpc>
                          <a:spcPct val="115000"/>
                        </a:lnSpc>
                        <a:spcBef>
                          <a:spcPts val="0"/>
                        </a:spcBef>
                        <a:spcAft>
                          <a:spcPts val="0"/>
                        </a:spcAft>
                        <a:buNone/>
                      </a:pPr>
                      <a:r>
                        <a:rPr lang="en" sz="1200" dirty="0">
                          <a:highlight>
                            <a:srgbClr val="FFFFFF"/>
                          </a:highlight>
                        </a:rPr>
                        <a:t>Contra</a:t>
                      </a:r>
                      <a:endParaRPr sz="1200" dirty="0">
                        <a:highlight>
                          <a:srgbClr val="FFFFFF"/>
                        </a:highlight>
                      </a:endParaRPr>
                    </a:p>
                  </a:txBody>
                  <a:tcPr marL="91425" marR="91425" marT="91425" marB="91425" anchor="ctr">
                    <a:lnL w="14100" cap="flat" cmpd="sng">
                      <a:solidFill>
                        <a:srgbClr val="000000"/>
                      </a:solidFill>
                      <a:prstDash val="solid"/>
                      <a:round/>
                      <a:headEnd type="none" w="sm" len="sm"/>
                      <a:tailEnd type="none" w="sm" len="sm"/>
                    </a:lnL>
                    <a:lnR w="14100" cap="flat" cmpd="sng">
                      <a:solidFill>
                        <a:srgbClr val="000000"/>
                      </a:solidFill>
                      <a:prstDash val="solid"/>
                      <a:round/>
                      <a:headEnd type="none" w="sm" len="sm"/>
                      <a:tailEnd type="none" w="sm" len="sm"/>
                    </a:lnR>
                  </a:tcPr>
                </a:tc>
                <a:tc>
                  <a:txBody>
                    <a:bodyPr/>
                    <a:lstStyle/>
                    <a:p>
                      <a:pPr marL="0" marR="63500" lvl="0" indent="0" algn="l" rtl="0">
                        <a:lnSpc>
                          <a:spcPct val="115000"/>
                        </a:lnSpc>
                        <a:spcBef>
                          <a:spcPts val="0"/>
                        </a:spcBef>
                        <a:spcAft>
                          <a:spcPts val="0"/>
                        </a:spcAft>
                        <a:buNone/>
                      </a:pPr>
                      <a:r>
                        <a:rPr lang="en" sz="1000" dirty="0">
                          <a:highlight>
                            <a:srgbClr val="FFFFFF"/>
                          </a:highlight>
                        </a:rPr>
                        <a:t>“Gestão de Programas”</a:t>
                      </a:r>
                      <a:r>
                        <a:rPr lang="en" sz="1000" i="1" dirty="0">
                          <a:highlight>
                            <a:srgbClr val="FFFFFF"/>
                          </a:highlight>
                        </a:rPr>
                        <a:t>área do programa </a:t>
                      </a:r>
                      <a:r>
                        <a:rPr lang="en" sz="1000" dirty="0">
                          <a:highlight>
                            <a:srgbClr val="FFFFFF"/>
                          </a:highlight>
                        </a:rPr>
                        <a:t>despesas incorridas pelo Parceiro como custos de gestão do mecanismo e operacionais associados à implementação do contrato (por exemplo, pessoal administrativo/jurídico/financeiro, aluguer de escritório, etc.).</a:t>
                      </a:r>
                      <a:endParaRPr sz="1000" dirty="0">
                        <a:highlight>
                          <a:srgbClr val="FFFFFF"/>
                        </a:highlight>
                      </a:endParaRPr>
                    </a:p>
                  </a:txBody>
                  <a:tcPr marL="91425" marR="91425" marT="91425" marB="91425">
                    <a:lnL w="14100" cap="flat" cmpd="sng">
                      <a:solidFill>
                        <a:srgbClr val="000000"/>
                      </a:solidFill>
                      <a:prstDash val="solid"/>
                      <a:round/>
                      <a:headEnd type="none" w="sm" len="sm"/>
                      <a:tailEnd type="none" w="sm" len="sm"/>
                    </a:lnL>
                    <a:lnR w="7050" cap="flat" cmpd="sng">
                      <a:solidFill>
                        <a:srgbClr val="000000"/>
                      </a:solidFill>
                      <a:prstDash val="solid"/>
                      <a:round/>
                      <a:headEnd type="none" w="sm" len="sm"/>
                      <a:tailEnd type="none" w="sm" len="sm"/>
                    </a:lnR>
                    <a:lnT w="14100" cap="flat" cmpd="sng">
                      <a:solidFill>
                        <a:srgbClr val="000000"/>
                      </a:solidFill>
                      <a:prstDash val="solid"/>
                      <a:round/>
                      <a:headEnd type="none" w="sm" len="sm"/>
                      <a:tailEnd type="none" w="sm" len="sm"/>
                    </a:lnT>
                    <a:lnB w="705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graphicFrame>
        <p:nvGraphicFramePr>
          <p:cNvPr id="1642" name="Google Shape;1642;p214"/>
          <p:cNvGraphicFramePr/>
          <p:nvPr>
            <p:extLst>
              <p:ext uri="{D42A27DB-BD31-4B8C-83A1-F6EECF244321}">
                <p14:modId xmlns:p14="http://schemas.microsoft.com/office/powerpoint/2010/main" val="3517451775"/>
              </p:ext>
            </p:extLst>
          </p:nvPr>
        </p:nvGraphicFramePr>
        <p:xfrm>
          <a:off x="319413" y="2185182"/>
          <a:ext cx="8347350" cy="1475944"/>
        </p:xfrm>
        <a:graphic>
          <a:graphicData uri="http://schemas.openxmlformats.org/drawingml/2006/table">
            <a:tbl>
              <a:tblPr>
                <a:noFill/>
                <a:tableStyleId>{24778A11-AA29-49EE-BAB6-CB3593BC374A}</a:tableStyleId>
              </a:tblPr>
              <a:tblGrid>
                <a:gridCol w="3930125">
                  <a:extLst>
                    <a:ext uri="{9D8B030D-6E8A-4147-A177-3AD203B41FA5}">
                      <a16:colId xmlns:a16="http://schemas.microsoft.com/office/drawing/2014/main" val="20000"/>
                    </a:ext>
                  </a:extLst>
                </a:gridCol>
                <a:gridCol w="796187">
                  <a:extLst>
                    <a:ext uri="{9D8B030D-6E8A-4147-A177-3AD203B41FA5}">
                      <a16:colId xmlns:a16="http://schemas.microsoft.com/office/drawing/2014/main" val="20001"/>
                    </a:ext>
                  </a:extLst>
                </a:gridCol>
                <a:gridCol w="3621038">
                  <a:extLst>
                    <a:ext uri="{9D8B030D-6E8A-4147-A177-3AD203B41FA5}">
                      <a16:colId xmlns:a16="http://schemas.microsoft.com/office/drawing/2014/main" val="20002"/>
                    </a:ext>
                  </a:extLst>
                </a:gridCol>
              </a:tblGrid>
              <a:tr h="470516">
                <a:tc>
                  <a:txBody>
                    <a:bodyPr/>
                    <a:lstStyle/>
                    <a:p>
                      <a:pPr marL="63500" marR="63500" lvl="0" indent="0" algn="ctr" rtl="0">
                        <a:lnSpc>
                          <a:spcPct val="115000"/>
                        </a:lnSpc>
                        <a:spcBef>
                          <a:spcPts val="1200"/>
                        </a:spcBef>
                        <a:spcAft>
                          <a:spcPts val="0"/>
                        </a:spcAft>
                        <a:buNone/>
                      </a:pPr>
                      <a:r>
                        <a:rPr lang="en" sz="1000" b="1" dirty="0">
                          <a:highlight>
                            <a:srgbClr val="FFFFFF"/>
                          </a:highlight>
                        </a:rPr>
                        <a:t>Entrega sem serviço ao nível de site</a:t>
                      </a:r>
                      <a:r>
                        <a:rPr lang="en" sz="1000" dirty="0">
                          <a:highlight>
                            <a:srgbClr val="FFFFFF"/>
                          </a:highlight>
                        </a:rPr>
                        <a:t> </a:t>
                      </a:r>
                      <a:endParaRPr sz="1000" dirty="0">
                        <a:highlight>
                          <a:srgbClr val="FFFFFF"/>
                        </a:highlight>
                      </a:endParaRPr>
                    </a:p>
                  </a:txBody>
                  <a:tcPr marL="91425" marR="91425" marT="75558" marB="75558" anchor="ctr">
                    <a:lnB w="14100" cap="flat" cmpd="sng">
                      <a:solidFill>
                        <a:srgbClr val="000000"/>
                      </a:solidFill>
                      <a:prstDash val="solid"/>
                      <a:round/>
                      <a:headEnd type="none" w="sm" len="sm"/>
                      <a:tailEnd type="none" w="sm" len="sm"/>
                    </a:lnB>
                  </a:tcPr>
                </a:tc>
                <a:tc>
                  <a:txBody>
                    <a:bodyPr/>
                    <a:lstStyle/>
                    <a:p>
                      <a:pPr marL="63500" marR="63500" lvl="0" indent="0" algn="ctr" rtl="0">
                        <a:lnSpc>
                          <a:spcPct val="115000"/>
                        </a:lnSpc>
                        <a:spcBef>
                          <a:spcPts val="1200"/>
                        </a:spcBef>
                        <a:spcAft>
                          <a:spcPts val="0"/>
                        </a:spcAft>
                        <a:buNone/>
                      </a:pPr>
                      <a:r>
                        <a:rPr lang="en" sz="1000" dirty="0">
                          <a:highlight>
                            <a:srgbClr val="FFFFFF"/>
                          </a:highlight>
                        </a:rPr>
                        <a:t> </a:t>
                      </a:r>
                      <a:endParaRPr sz="1000" dirty="0">
                        <a:highlight>
                          <a:srgbClr val="FFFFFF"/>
                        </a:highlight>
                      </a:endParaRPr>
                    </a:p>
                  </a:txBody>
                  <a:tcPr marL="91425" marR="91425" marT="75558" marB="75558" anchor="ctr"/>
                </a:tc>
                <a:tc>
                  <a:txBody>
                    <a:bodyPr/>
                    <a:lstStyle/>
                    <a:p>
                      <a:pPr marL="63500" marR="63500" lvl="0" indent="0" algn="ctr" rtl="0">
                        <a:lnSpc>
                          <a:spcPct val="115000"/>
                        </a:lnSpc>
                        <a:spcBef>
                          <a:spcPts val="1200"/>
                        </a:spcBef>
                        <a:spcAft>
                          <a:spcPts val="0"/>
                        </a:spcAft>
                        <a:buNone/>
                      </a:pPr>
                      <a:r>
                        <a:rPr lang="en" sz="1000" b="1" dirty="0">
                          <a:solidFill>
                            <a:srgbClr val="002060"/>
                          </a:solidFill>
                          <a:highlight>
                            <a:srgbClr val="FFFFFF"/>
                          </a:highlight>
                        </a:rPr>
                        <a:t>Acima da programação do site</a:t>
                      </a:r>
                      <a:r>
                        <a:rPr lang="en" sz="1000" dirty="0">
                          <a:solidFill>
                            <a:srgbClr val="0078D4"/>
                          </a:solidFill>
                          <a:highlight>
                            <a:srgbClr val="FFFFFF"/>
                          </a:highlight>
                        </a:rPr>
                        <a:t> </a:t>
                      </a:r>
                      <a:endParaRPr sz="1000" dirty="0">
                        <a:solidFill>
                          <a:srgbClr val="0078D4"/>
                        </a:solidFill>
                        <a:highlight>
                          <a:srgbClr val="FFFFFF"/>
                        </a:highlight>
                      </a:endParaRPr>
                    </a:p>
                  </a:txBody>
                  <a:tcPr marL="91425" marR="91425" marT="75558" marB="75558" anchor="ctr">
                    <a:lnB w="141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1005428">
                <a:tc>
                  <a:txBody>
                    <a:bodyPr/>
                    <a:lstStyle/>
                    <a:p>
                      <a:pPr marL="63500" marR="63500" lvl="0" indent="0" algn="l" rtl="0">
                        <a:lnSpc>
                          <a:spcPct val="115000"/>
                        </a:lnSpc>
                        <a:spcBef>
                          <a:spcPts val="0"/>
                        </a:spcBef>
                        <a:spcAft>
                          <a:spcPts val="0"/>
                        </a:spcAft>
                        <a:buNone/>
                      </a:pPr>
                      <a:r>
                        <a:rPr lang="en" sz="1000" dirty="0">
                          <a:highlight>
                            <a:srgbClr val="FFFFFF"/>
                          </a:highlight>
                        </a:rPr>
                        <a:t>Um </a:t>
                      </a:r>
                      <a:r>
                        <a:rPr lang="en" sz="1000" i="1" dirty="0">
                          <a:highlight>
                            <a:srgbClr val="FFFFFF"/>
                          </a:highlight>
                        </a:rPr>
                        <a:t>Tipo de interação </a:t>
                      </a:r>
                      <a:r>
                        <a:rPr lang="en" sz="1000" dirty="0">
                          <a:highlight>
                            <a:srgbClr val="FFFFFF"/>
                          </a:highlight>
                        </a:rPr>
                        <a:t>para actividades (por exemplo, formação, supervisão e orientação) que apoiam ou reforçam a instalação, o local ou os prestadores de serviços sem interagir directamente com o beneficiário.</a:t>
                      </a:r>
                      <a:endParaRPr sz="1000" dirty="0">
                        <a:highlight>
                          <a:srgbClr val="FFFFFF"/>
                        </a:highlight>
                      </a:endParaRPr>
                    </a:p>
                  </a:txBody>
                  <a:tcPr marL="91425" marR="91425" marT="75558" marB="75558">
                    <a:lnL w="7050" cap="flat" cmpd="sng">
                      <a:solidFill>
                        <a:srgbClr val="000000"/>
                      </a:solidFill>
                      <a:prstDash val="solid"/>
                      <a:round/>
                      <a:headEnd type="none" w="sm" len="sm"/>
                      <a:tailEnd type="none" w="sm" len="sm"/>
                    </a:lnL>
                    <a:lnR w="14100" cap="flat" cmpd="sng">
                      <a:solidFill>
                        <a:srgbClr val="000000"/>
                      </a:solidFill>
                      <a:prstDash val="solid"/>
                      <a:round/>
                      <a:headEnd type="none" w="sm" len="sm"/>
                      <a:tailEnd type="none" w="sm" len="sm"/>
                    </a:lnR>
                    <a:lnT w="14100" cap="flat" cmpd="sng">
                      <a:solidFill>
                        <a:srgbClr val="000000"/>
                      </a:solidFill>
                      <a:prstDash val="solid"/>
                      <a:round/>
                      <a:headEnd type="none" w="sm" len="sm"/>
                      <a:tailEnd type="none" w="sm" len="sm"/>
                    </a:lnT>
                    <a:lnB w="7050" cap="flat" cmpd="sng">
                      <a:solidFill>
                        <a:srgbClr val="000000"/>
                      </a:solidFill>
                      <a:prstDash val="solid"/>
                      <a:round/>
                      <a:headEnd type="none" w="sm" len="sm"/>
                      <a:tailEnd type="none" w="sm" len="sm"/>
                    </a:lnB>
                  </a:tcPr>
                </a:tc>
                <a:tc>
                  <a:txBody>
                    <a:bodyPr/>
                    <a:lstStyle/>
                    <a:p>
                      <a:pPr marL="63500" marR="63500" lvl="0" indent="0" algn="ctr" rtl="0">
                        <a:lnSpc>
                          <a:spcPct val="115000"/>
                        </a:lnSpc>
                        <a:spcBef>
                          <a:spcPts val="0"/>
                        </a:spcBef>
                        <a:spcAft>
                          <a:spcPts val="0"/>
                        </a:spcAft>
                        <a:buNone/>
                      </a:pPr>
                      <a:r>
                        <a:rPr lang="en" sz="1000" dirty="0">
                          <a:highlight>
                            <a:srgbClr val="FFFFFF"/>
                          </a:highlight>
                        </a:rPr>
                        <a:t>Contra</a:t>
                      </a:r>
                      <a:endParaRPr sz="1000" dirty="0">
                        <a:highlight>
                          <a:srgbClr val="FFFFFF"/>
                        </a:highlight>
                      </a:endParaRPr>
                    </a:p>
                  </a:txBody>
                  <a:tcPr marL="91425" marR="91425" marT="75558" marB="75558" anchor="ctr">
                    <a:lnL w="14100" cap="flat" cmpd="sng">
                      <a:solidFill>
                        <a:srgbClr val="000000"/>
                      </a:solidFill>
                      <a:prstDash val="solid"/>
                      <a:round/>
                      <a:headEnd type="none" w="sm" len="sm"/>
                      <a:tailEnd type="none" w="sm" len="sm"/>
                    </a:lnL>
                    <a:lnR w="14100" cap="flat" cmpd="sng">
                      <a:solidFill>
                        <a:srgbClr val="000000"/>
                      </a:solidFill>
                      <a:prstDash val="solid"/>
                      <a:round/>
                      <a:headEnd type="none" w="sm" len="sm"/>
                      <a:tailEnd type="none" w="sm" len="sm"/>
                    </a:lnR>
                  </a:tcPr>
                </a:tc>
                <a:tc>
                  <a:txBody>
                    <a:bodyPr/>
                    <a:lstStyle/>
                    <a:p>
                      <a:pPr marL="63500" marR="63500" lvl="0" indent="0" algn="l" rtl="0">
                        <a:lnSpc>
                          <a:spcPct val="115000"/>
                        </a:lnSpc>
                        <a:spcBef>
                          <a:spcPts val="0"/>
                        </a:spcBef>
                        <a:spcAft>
                          <a:spcPts val="0"/>
                        </a:spcAft>
                        <a:buNone/>
                      </a:pPr>
                      <a:r>
                        <a:rPr lang="en" sz="1000" dirty="0">
                          <a:highlight>
                            <a:srgbClr val="FFFFFF"/>
                          </a:highlight>
                        </a:rPr>
                        <a:t>Uma </a:t>
                      </a:r>
                      <a:r>
                        <a:rPr lang="en" sz="1000" i="1" dirty="0">
                          <a:highlight>
                            <a:srgbClr val="FFFFFF"/>
                          </a:highlight>
                        </a:rPr>
                        <a:t>Área do Programa </a:t>
                      </a:r>
                      <a:r>
                        <a:rPr lang="en" sz="1000" dirty="0">
                          <a:highlight>
                            <a:srgbClr val="FFFFFF"/>
                          </a:highlight>
                        </a:rPr>
                        <a:t>para actividades que apoiam o sistema de saúde mais amplo, tais como a melhoria da qualidade a nível nacional e subnacional, a vigilância e o reforço dos sistemas de saúde.</a:t>
                      </a:r>
                      <a:endParaRPr sz="1000" dirty="0">
                        <a:highlight>
                          <a:srgbClr val="FFFFFF"/>
                        </a:highlight>
                      </a:endParaRPr>
                    </a:p>
                  </a:txBody>
                  <a:tcPr marL="91425" marR="91425" marT="75558" marB="75558">
                    <a:lnL w="14100" cap="flat" cmpd="sng">
                      <a:solidFill>
                        <a:srgbClr val="000000"/>
                      </a:solidFill>
                      <a:prstDash val="solid"/>
                      <a:round/>
                      <a:headEnd type="none" w="sm" len="sm"/>
                      <a:tailEnd type="none" w="sm" len="sm"/>
                    </a:lnL>
                    <a:lnR w="7050" cap="flat" cmpd="sng">
                      <a:solidFill>
                        <a:srgbClr val="000000"/>
                      </a:solidFill>
                      <a:prstDash val="solid"/>
                      <a:round/>
                      <a:headEnd type="none" w="sm" len="sm"/>
                      <a:tailEnd type="none" w="sm" len="sm"/>
                    </a:lnR>
                    <a:lnT w="14100" cap="flat" cmpd="sng">
                      <a:solidFill>
                        <a:srgbClr val="000000"/>
                      </a:solidFill>
                      <a:prstDash val="solid"/>
                      <a:round/>
                      <a:headEnd type="none" w="sm" len="sm"/>
                      <a:tailEnd type="none" w="sm" len="sm"/>
                    </a:lnT>
                    <a:lnB w="705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graphicFrame>
        <p:nvGraphicFramePr>
          <p:cNvPr id="1643" name="Google Shape;1643;p214"/>
          <p:cNvGraphicFramePr/>
          <p:nvPr>
            <p:extLst>
              <p:ext uri="{D42A27DB-BD31-4B8C-83A1-F6EECF244321}">
                <p14:modId xmlns:p14="http://schemas.microsoft.com/office/powerpoint/2010/main" val="1768295424"/>
              </p:ext>
            </p:extLst>
          </p:nvPr>
        </p:nvGraphicFramePr>
        <p:xfrm>
          <a:off x="319425" y="3577425"/>
          <a:ext cx="8347350" cy="1596267"/>
        </p:xfrm>
        <a:graphic>
          <a:graphicData uri="http://schemas.openxmlformats.org/drawingml/2006/table">
            <a:tbl>
              <a:tblPr>
                <a:noFill/>
                <a:tableStyleId>{24778A11-AA29-49EE-BAB6-CB3593BC374A}</a:tableStyleId>
              </a:tblPr>
              <a:tblGrid>
                <a:gridCol w="3930125">
                  <a:extLst>
                    <a:ext uri="{9D8B030D-6E8A-4147-A177-3AD203B41FA5}">
                      <a16:colId xmlns:a16="http://schemas.microsoft.com/office/drawing/2014/main" val="20000"/>
                    </a:ext>
                  </a:extLst>
                </a:gridCol>
                <a:gridCol w="818209">
                  <a:extLst>
                    <a:ext uri="{9D8B030D-6E8A-4147-A177-3AD203B41FA5}">
                      <a16:colId xmlns:a16="http://schemas.microsoft.com/office/drawing/2014/main" val="20001"/>
                    </a:ext>
                  </a:extLst>
                </a:gridCol>
                <a:gridCol w="3599016">
                  <a:extLst>
                    <a:ext uri="{9D8B030D-6E8A-4147-A177-3AD203B41FA5}">
                      <a16:colId xmlns:a16="http://schemas.microsoft.com/office/drawing/2014/main" val="20002"/>
                    </a:ext>
                  </a:extLst>
                </a:gridCol>
              </a:tblGrid>
              <a:tr h="504825">
                <a:tc>
                  <a:txBody>
                    <a:bodyPr/>
                    <a:lstStyle/>
                    <a:p>
                      <a:pPr marL="63500" marR="63500" lvl="0" indent="0" algn="ctr" rtl="0">
                        <a:lnSpc>
                          <a:spcPct val="115000"/>
                        </a:lnSpc>
                        <a:spcBef>
                          <a:spcPts val="0"/>
                        </a:spcBef>
                        <a:spcAft>
                          <a:spcPts val="0"/>
                        </a:spcAft>
                        <a:buNone/>
                      </a:pPr>
                      <a:r>
                        <a:rPr lang="en" sz="1100" b="1" dirty="0">
                          <a:highlight>
                            <a:srgbClr val="FFFFFF"/>
                          </a:highlight>
                        </a:rPr>
                        <a:t>Equipa de gestão do programa de inventário de HRH</a:t>
                      </a:r>
                      <a:r>
                        <a:rPr lang="en" sz="1100" dirty="0">
                          <a:highlight>
                            <a:srgbClr val="FFFFFF"/>
                          </a:highlight>
                        </a:rPr>
                        <a:t> </a:t>
                      </a:r>
                      <a:endParaRPr sz="1100" dirty="0">
                        <a:highlight>
                          <a:srgbClr val="FFFFFF"/>
                        </a:highlight>
                      </a:endParaRPr>
                    </a:p>
                  </a:txBody>
                  <a:tcPr marL="91425" marR="91425" marT="91425" marB="91425" anchor="b">
                    <a:lnB w="14100" cap="flat" cmpd="sng">
                      <a:solidFill>
                        <a:srgbClr val="000000"/>
                      </a:solidFill>
                      <a:prstDash val="solid"/>
                      <a:round/>
                      <a:headEnd type="none" w="sm" len="sm"/>
                      <a:tailEnd type="none" w="sm" len="sm"/>
                    </a:lnB>
                  </a:tcPr>
                </a:tc>
                <a:tc>
                  <a:txBody>
                    <a:bodyPr/>
                    <a:lstStyle/>
                    <a:p>
                      <a:pPr marL="63500" marR="63500" lvl="0" indent="0" algn="ctr" rtl="0">
                        <a:lnSpc>
                          <a:spcPct val="115000"/>
                        </a:lnSpc>
                        <a:spcBef>
                          <a:spcPts val="0"/>
                        </a:spcBef>
                        <a:spcAft>
                          <a:spcPts val="0"/>
                        </a:spcAft>
                        <a:buNone/>
                      </a:pPr>
                      <a:r>
                        <a:rPr lang="en" sz="1200">
                          <a:highlight>
                            <a:srgbClr val="FFFFFF"/>
                          </a:highlight>
                        </a:rPr>
                        <a:t> </a:t>
                      </a:r>
                      <a:endParaRPr sz="1200">
                        <a:highlight>
                          <a:srgbClr val="FFFFFF"/>
                        </a:highlight>
                      </a:endParaRPr>
                    </a:p>
                  </a:txBody>
                  <a:tcPr marL="91425" marR="91425" marT="91425" marB="91425" anchor="b"/>
                </a:tc>
                <a:tc>
                  <a:txBody>
                    <a:bodyPr/>
                    <a:lstStyle/>
                    <a:p>
                      <a:pPr marL="63500" marR="63500" lvl="0" indent="0" algn="ctr" rtl="0">
                        <a:lnSpc>
                          <a:spcPct val="115000"/>
                        </a:lnSpc>
                        <a:spcBef>
                          <a:spcPts val="1200"/>
                        </a:spcBef>
                        <a:spcAft>
                          <a:spcPts val="0"/>
                        </a:spcAft>
                        <a:buNone/>
                      </a:pPr>
                      <a:r>
                        <a:rPr lang="en" sz="1100" b="1">
                          <a:highlight>
                            <a:srgbClr val="FFFFFF"/>
                          </a:highlight>
                        </a:rPr>
                        <a:t>Equipa de gestão do programa de IP de ER/orçamento</a:t>
                      </a:r>
                      <a:r>
                        <a:rPr lang="en" sz="1100">
                          <a:highlight>
                            <a:srgbClr val="FFFFFF"/>
                          </a:highlight>
                        </a:rPr>
                        <a:t> </a:t>
                      </a:r>
                      <a:endParaRPr sz="1100">
                        <a:highlight>
                          <a:srgbClr val="FFFFFF"/>
                        </a:highlight>
                      </a:endParaRPr>
                    </a:p>
                  </a:txBody>
                  <a:tcPr marL="91425" marR="91425" marT="91425" marB="91425" anchor="b">
                    <a:lnB w="141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63500" marR="63500" lvl="0" indent="0" algn="l" rtl="0">
                        <a:lnSpc>
                          <a:spcPct val="115000"/>
                        </a:lnSpc>
                        <a:spcBef>
                          <a:spcPts val="0"/>
                        </a:spcBef>
                        <a:spcAft>
                          <a:spcPts val="0"/>
                        </a:spcAft>
                        <a:buNone/>
                      </a:pPr>
                      <a:r>
                        <a:rPr lang="en" sz="1000" dirty="0">
                          <a:highlight>
                            <a:srgbClr val="FFFFFF"/>
                          </a:highlight>
                        </a:rPr>
                        <a:t>Salários fora do local e adicionais para o pessoal associado à gestão e operações de contratos (por exemplo, finanças, jurídico, administração, apoio, etc.).</a:t>
                      </a:r>
                      <a:endParaRPr sz="1000" dirty="0">
                        <a:highlight>
                          <a:srgbClr val="FFFFFF"/>
                        </a:highlight>
                      </a:endParaRPr>
                    </a:p>
                  </a:txBody>
                  <a:tcPr marL="91425" marR="91425" marT="91425" marB="91425">
                    <a:lnL w="7050" cap="flat" cmpd="sng">
                      <a:solidFill>
                        <a:srgbClr val="000000"/>
                      </a:solidFill>
                      <a:prstDash val="solid"/>
                      <a:round/>
                      <a:headEnd type="none" w="sm" len="sm"/>
                      <a:tailEnd type="none" w="sm" len="sm"/>
                    </a:lnL>
                    <a:lnR w="14100" cap="flat" cmpd="sng">
                      <a:solidFill>
                        <a:srgbClr val="000000"/>
                      </a:solidFill>
                      <a:prstDash val="solid"/>
                      <a:round/>
                      <a:headEnd type="none" w="sm" len="sm"/>
                      <a:tailEnd type="none" w="sm" len="sm"/>
                    </a:lnR>
                    <a:lnT w="14100" cap="flat" cmpd="sng">
                      <a:solidFill>
                        <a:srgbClr val="000000"/>
                      </a:solidFill>
                      <a:prstDash val="solid"/>
                      <a:round/>
                      <a:headEnd type="none" w="sm" len="sm"/>
                      <a:tailEnd type="none" w="sm" len="sm"/>
                    </a:lnT>
                    <a:lnB w="7050" cap="flat" cmpd="sng">
                      <a:solidFill>
                        <a:srgbClr val="000000"/>
                      </a:solidFill>
                      <a:prstDash val="solid"/>
                      <a:round/>
                      <a:headEnd type="none" w="sm" len="sm"/>
                      <a:tailEnd type="none" w="sm" len="sm"/>
                    </a:lnB>
                  </a:tcPr>
                </a:tc>
                <a:tc>
                  <a:txBody>
                    <a:bodyPr/>
                    <a:lstStyle/>
                    <a:p>
                      <a:pPr marL="63500" marR="63500" lvl="0" indent="0" algn="ctr" rtl="0">
                        <a:lnSpc>
                          <a:spcPct val="115000"/>
                        </a:lnSpc>
                        <a:spcBef>
                          <a:spcPts val="0"/>
                        </a:spcBef>
                        <a:spcAft>
                          <a:spcPts val="0"/>
                        </a:spcAft>
                        <a:buNone/>
                      </a:pPr>
                      <a:r>
                        <a:rPr lang="en" sz="1200">
                          <a:highlight>
                            <a:srgbClr val="FFFFFF"/>
                          </a:highlight>
                        </a:rPr>
                        <a:t>Contra</a:t>
                      </a:r>
                      <a:endParaRPr sz="1200">
                        <a:highlight>
                          <a:srgbClr val="FFFFFF"/>
                        </a:highlight>
                      </a:endParaRPr>
                    </a:p>
                  </a:txBody>
                  <a:tcPr marL="91425" marR="91425" marT="91425" marB="91425" anchor="ctr">
                    <a:lnL w="14100" cap="flat" cmpd="sng">
                      <a:solidFill>
                        <a:srgbClr val="000000"/>
                      </a:solidFill>
                      <a:prstDash val="solid"/>
                      <a:round/>
                      <a:headEnd type="none" w="sm" len="sm"/>
                      <a:tailEnd type="none" w="sm" len="sm"/>
                    </a:lnL>
                    <a:lnR w="14100" cap="flat" cmpd="sng">
                      <a:solidFill>
                        <a:srgbClr val="000000"/>
                      </a:solidFill>
                      <a:prstDash val="solid"/>
                      <a:round/>
                      <a:headEnd type="none" w="sm" len="sm"/>
                      <a:tailEnd type="none" w="sm" len="sm"/>
                    </a:lnR>
                  </a:tcPr>
                </a:tc>
                <a:tc>
                  <a:txBody>
                    <a:bodyPr/>
                    <a:lstStyle/>
                    <a:p>
                      <a:pPr marL="63500" marR="63500" lvl="0" indent="0" algn="l" rtl="0">
                        <a:lnSpc>
                          <a:spcPct val="115000"/>
                        </a:lnSpc>
                        <a:spcBef>
                          <a:spcPts val="0"/>
                        </a:spcBef>
                        <a:spcAft>
                          <a:spcPts val="0"/>
                        </a:spcAft>
                        <a:buNone/>
                      </a:pPr>
                      <a:r>
                        <a:rPr lang="en" sz="1000" dirty="0">
                          <a:highlight>
                            <a:srgbClr val="FFFFFF"/>
                          </a:highlight>
                        </a:rPr>
                        <a:t>Os custos fora do local do parceiro associados ao tempo da equipa para a gestão e operações de contratos (por exemplo, finanças, jurídico, administração, etc.) – os salários e complementos podem ser divididos entre PM e outras intervenções, conforme necessário.</a:t>
                      </a:r>
                      <a:endParaRPr sz="1000" dirty="0">
                        <a:highlight>
                          <a:srgbClr val="FFFFFF"/>
                        </a:highlight>
                      </a:endParaRPr>
                    </a:p>
                  </a:txBody>
                  <a:tcPr marL="91425" marR="91425" marT="91425" marB="91425">
                    <a:lnL w="14100" cap="flat" cmpd="sng">
                      <a:solidFill>
                        <a:srgbClr val="000000"/>
                      </a:solidFill>
                      <a:prstDash val="solid"/>
                      <a:round/>
                      <a:headEnd type="none" w="sm" len="sm"/>
                      <a:tailEnd type="none" w="sm" len="sm"/>
                    </a:lnL>
                    <a:lnR w="7050" cap="flat" cmpd="sng">
                      <a:solidFill>
                        <a:srgbClr val="000000"/>
                      </a:solidFill>
                      <a:prstDash val="solid"/>
                      <a:round/>
                      <a:headEnd type="none" w="sm" len="sm"/>
                      <a:tailEnd type="none" w="sm" len="sm"/>
                    </a:lnR>
                    <a:lnT w="14100" cap="flat" cmpd="sng">
                      <a:solidFill>
                        <a:srgbClr val="000000"/>
                      </a:solidFill>
                      <a:prstDash val="solid"/>
                      <a:round/>
                      <a:headEnd type="none" w="sm" len="sm"/>
                      <a:tailEnd type="none" w="sm" len="sm"/>
                    </a:lnT>
                    <a:lnB w="705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80"/>
        <p:cNvGrpSpPr/>
        <p:nvPr/>
      </p:nvGrpSpPr>
      <p:grpSpPr>
        <a:xfrm>
          <a:off x="0" y="0"/>
          <a:ext cx="0" cy="0"/>
          <a:chOff x="0" y="0"/>
          <a:chExt cx="0" cy="0"/>
        </a:xfrm>
      </p:grpSpPr>
      <p:sp>
        <p:nvSpPr>
          <p:cNvPr id="981" name="Google Shape;981;p165"/>
          <p:cNvSpPr txBox="1">
            <a:spLocks noGrp="1"/>
          </p:cNvSpPr>
          <p:nvPr>
            <p:ph type="ctrTitle"/>
          </p:nvPr>
        </p:nvSpPr>
        <p:spPr>
          <a:xfrm>
            <a:off x="685800" y="1589025"/>
            <a:ext cx="5076300" cy="1200300"/>
          </a:xfrm>
          <a:prstGeom prst="rect">
            <a:avLst/>
          </a:prstGeom>
        </p:spPr>
        <p:txBody>
          <a:bodyPr spcFirstLastPara="1" wrap="square" lIns="91175" tIns="91175" rIns="91175" bIns="91175" anchor="b" anchorCtr="0">
            <a:noAutofit/>
          </a:bodyPr>
          <a:lstStyle/>
          <a:p>
            <a:pPr marL="0" lvl="0" indent="0" algn="l" rtl="0">
              <a:spcBef>
                <a:spcPts val="0"/>
              </a:spcBef>
              <a:spcAft>
                <a:spcPts val="0"/>
              </a:spcAft>
              <a:buNone/>
            </a:pPr>
            <a:r>
              <a:rPr lang="en" dirty="0"/>
              <a:t>Webinar ASAP para parceiros locais da USAID:</a:t>
            </a:r>
            <a:endParaRPr dirty="0"/>
          </a:p>
          <a:p>
            <a:pPr marL="0" lvl="0" indent="0" algn="l" rtl="0">
              <a:spcBef>
                <a:spcPts val="0"/>
              </a:spcBef>
              <a:spcAft>
                <a:spcPts val="0"/>
              </a:spcAft>
              <a:buNone/>
            </a:pPr>
            <a:r>
              <a:rPr lang="en" b="0" i="1" dirty="0"/>
              <a:t>Relatório de Despesas COP23/AF24</a:t>
            </a:r>
            <a:endParaRPr b="0" i="1" dirty="0"/>
          </a:p>
        </p:txBody>
      </p:sp>
      <p:sp>
        <p:nvSpPr>
          <p:cNvPr id="982" name="Google Shape;982;p165"/>
          <p:cNvSpPr txBox="1"/>
          <p:nvPr/>
        </p:nvSpPr>
        <p:spPr>
          <a:xfrm>
            <a:off x="685800" y="3139325"/>
            <a:ext cx="4071600" cy="1200300"/>
          </a:xfrm>
          <a:prstGeom prst="rect">
            <a:avLst/>
          </a:prstGeom>
          <a:noFill/>
          <a:ln>
            <a:noFill/>
          </a:ln>
        </p:spPr>
        <p:txBody>
          <a:bodyPr spcFirstLastPara="1" wrap="square" lIns="91175" tIns="91175" rIns="91175" bIns="91175" anchor="t" anchorCtr="0">
            <a:noAutofit/>
          </a:bodyPr>
          <a:lstStyle/>
          <a:p>
            <a:pPr marL="0" lvl="0" indent="0" algn="l" rtl="0">
              <a:spcBef>
                <a:spcPts val="0"/>
              </a:spcBef>
              <a:spcAft>
                <a:spcPts val="0"/>
              </a:spcAft>
              <a:buNone/>
            </a:pPr>
            <a:r>
              <a:rPr lang="en" sz="1600" dirty="0">
                <a:solidFill>
                  <a:srgbClr val="FFFFFF"/>
                </a:solidFill>
                <a:latin typeface="Source Sans Pro"/>
                <a:ea typeface="Source Sans Pro"/>
                <a:cs typeface="Source Sans Pro"/>
                <a:sym typeface="Source Sans Pro"/>
              </a:rPr>
              <a:t>30 de Setembro de 2024</a:t>
            </a:r>
            <a:endParaRPr sz="1600" dirty="0">
              <a:solidFill>
                <a:srgbClr val="FFFFFF"/>
              </a:solidFill>
              <a:latin typeface="Source Sans Pro"/>
              <a:ea typeface="Source Sans Pro"/>
              <a:cs typeface="Source Sans Pro"/>
              <a:sym typeface="Source Sans Pro"/>
            </a:endParaRPr>
          </a:p>
          <a:p>
            <a:pPr marL="0" lvl="0" indent="0" algn="l" rtl="0">
              <a:spcBef>
                <a:spcPts val="800"/>
              </a:spcBef>
              <a:spcAft>
                <a:spcPts val="0"/>
              </a:spcAft>
              <a:buNone/>
            </a:pPr>
            <a:r>
              <a:rPr lang="en-US" sz="1600" dirty="0">
                <a:solidFill>
                  <a:srgbClr val="FFFFFF"/>
                </a:solidFill>
                <a:latin typeface="Source Sans Pro"/>
                <a:ea typeface="Source Sans Pro"/>
                <a:cs typeface="Source Sans Pro"/>
                <a:sym typeface="Source Sans Pro"/>
              </a:rPr>
              <a:t>Iva Sitoe e </a:t>
            </a:r>
            <a:r>
              <a:rPr lang="en-US" sz="1600" dirty="0" err="1">
                <a:solidFill>
                  <a:srgbClr val="FFFFFF"/>
                </a:solidFill>
                <a:latin typeface="Source Sans Pro"/>
                <a:ea typeface="Source Sans Pro"/>
                <a:cs typeface="Source Sans Pro"/>
                <a:sym typeface="Source Sans Pro"/>
              </a:rPr>
              <a:t>Belmiro</a:t>
            </a:r>
            <a:r>
              <a:rPr lang="en-US" sz="1600" dirty="0">
                <a:solidFill>
                  <a:srgbClr val="FFFFFF"/>
                </a:solidFill>
                <a:latin typeface="Source Sans Pro"/>
                <a:ea typeface="Source Sans Pro"/>
                <a:cs typeface="Source Sans Pro"/>
                <a:sym typeface="Source Sans Pro"/>
              </a:rPr>
              <a:t> Nhamithambo</a:t>
            </a:r>
            <a:endParaRPr sz="1600" dirty="0">
              <a:solidFill>
                <a:srgbClr val="FFFFFF"/>
              </a:solidFill>
              <a:latin typeface="Source Sans Pro"/>
              <a:ea typeface="Source Sans Pro"/>
              <a:cs typeface="Source Sans Pro"/>
              <a:sym typeface="Source Sans Pro"/>
            </a:endParaRPr>
          </a:p>
          <a:p>
            <a:pPr marL="0" lvl="0" indent="0" algn="l" rtl="0">
              <a:spcBef>
                <a:spcPts val="800"/>
              </a:spcBef>
              <a:spcAft>
                <a:spcPts val="0"/>
              </a:spcAft>
              <a:buNone/>
            </a:pPr>
            <a:endParaRPr sz="1600" dirty="0">
              <a:solidFill>
                <a:srgbClr val="FFFFFF"/>
              </a:solidFill>
              <a:latin typeface="Source Sans Pro"/>
              <a:ea typeface="Source Sans Pro"/>
              <a:cs typeface="Source Sans Pro"/>
              <a:sym typeface="Source Sans Pro"/>
            </a:endParaRPr>
          </a:p>
          <a:p>
            <a:pPr marL="0" lvl="0" indent="0" algn="l" rtl="0">
              <a:spcBef>
                <a:spcPts val="800"/>
              </a:spcBef>
              <a:spcAft>
                <a:spcPts val="800"/>
              </a:spcAft>
              <a:buNone/>
            </a:pPr>
            <a:endParaRPr sz="1600" dirty="0">
              <a:solidFill>
                <a:srgbClr val="FFFFFF"/>
              </a:solidFill>
              <a:latin typeface="Source Sans Pro"/>
              <a:ea typeface="Source Sans Pro"/>
              <a:cs typeface="Source Sans Pro"/>
              <a:sym typeface="Source Sans Pro"/>
            </a:endParaRPr>
          </a:p>
        </p:txBody>
      </p:sp>
      <p:sp>
        <p:nvSpPr>
          <p:cNvPr id="983" name="Google Shape;983;p165"/>
          <p:cNvSpPr txBox="1">
            <a:spLocks noGrp="1"/>
          </p:cNvSpPr>
          <p:nvPr>
            <p:ph type="sldNum" idx="12"/>
          </p:nvPr>
        </p:nvSpPr>
        <p:spPr>
          <a:xfrm>
            <a:off x="6858000" y="4806072"/>
            <a:ext cx="2133600" cy="184800"/>
          </a:xfrm>
          <a:prstGeom prst="rect">
            <a:avLst/>
          </a:prstGeom>
        </p:spPr>
        <p:txBody>
          <a:bodyPr spcFirstLastPara="1" wrap="square" lIns="91175" tIns="45575" rIns="91175" bIns="4557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5</a:t>
            </a:fld>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48"/>
        <p:cNvGrpSpPr/>
        <p:nvPr/>
      </p:nvGrpSpPr>
      <p:grpSpPr>
        <a:xfrm>
          <a:off x="0" y="0"/>
          <a:ext cx="0" cy="0"/>
          <a:chOff x="0" y="0"/>
          <a:chExt cx="0" cy="0"/>
        </a:xfrm>
      </p:grpSpPr>
      <p:sp>
        <p:nvSpPr>
          <p:cNvPr id="1649" name="Google Shape;1649;p215"/>
          <p:cNvSpPr txBox="1">
            <a:spLocks noGrp="1"/>
          </p:cNvSpPr>
          <p:nvPr>
            <p:ph type="sldNum" idx="12"/>
          </p:nvPr>
        </p:nvSpPr>
        <p:spPr>
          <a:xfrm>
            <a:off x="6858000" y="4691612"/>
            <a:ext cx="2133600" cy="18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600"/>
              <a:buFont typeface="Arial"/>
              <a:buNone/>
            </a:pPr>
            <a:fld id="{00000000-1234-1234-1234-123412341234}" type="slidenum">
              <a:rPr lang="en"/>
              <a:t>50</a:t>
            </a:fld>
            <a:endParaRPr/>
          </a:p>
        </p:txBody>
      </p:sp>
      <p:sp>
        <p:nvSpPr>
          <p:cNvPr id="1650" name="Google Shape;1650;p215"/>
          <p:cNvSpPr txBox="1">
            <a:spLocks noGrp="1"/>
          </p:cNvSpPr>
          <p:nvPr>
            <p:ph type="body" idx="1"/>
          </p:nvPr>
        </p:nvSpPr>
        <p:spPr>
          <a:xfrm>
            <a:off x="568175" y="831900"/>
            <a:ext cx="7908000" cy="899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900" dirty="0">
                <a:latin typeface="Source Sans Pro"/>
                <a:ea typeface="Source Sans Pro"/>
                <a:cs typeface="Source Sans Pro"/>
                <a:sym typeface="Source Sans Pro"/>
              </a:rPr>
              <a:t>A questão da “preponderância” impacta principalmente o tipo de interação: </a:t>
            </a:r>
            <a:r>
              <a:rPr lang="en" sz="1900" b="1" dirty="0">
                <a:latin typeface="Source Sans Pro"/>
                <a:ea typeface="Source Sans Pro"/>
                <a:cs typeface="Source Sans Pro"/>
                <a:sym typeface="Source Sans Pro"/>
              </a:rPr>
              <a:t>Prestação de Serviços (SD) e Prestação Sem Serviço (NSD)</a:t>
            </a:r>
            <a:endParaRPr sz="1500" b="1" dirty="0">
              <a:latin typeface="Source Sans Pro"/>
              <a:ea typeface="Source Sans Pro"/>
              <a:cs typeface="Source Sans Pro"/>
              <a:sym typeface="Source Sans Pro"/>
            </a:endParaRPr>
          </a:p>
          <a:p>
            <a:pPr marL="0" lvl="0" indent="0" algn="l" rtl="0">
              <a:lnSpc>
                <a:spcPct val="100000"/>
              </a:lnSpc>
              <a:spcBef>
                <a:spcPts val="800"/>
              </a:spcBef>
              <a:spcAft>
                <a:spcPts val="0"/>
              </a:spcAft>
              <a:buNone/>
            </a:pPr>
            <a:endParaRPr dirty="0">
              <a:latin typeface="Source Sans Pro"/>
              <a:ea typeface="Source Sans Pro"/>
              <a:cs typeface="Source Sans Pro"/>
              <a:sym typeface="Source Sans Pro"/>
            </a:endParaRPr>
          </a:p>
        </p:txBody>
      </p:sp>
      <p:sp>
        <p:nvSpPr>
          <p:cNvPr id="1651" name="Google Shape;1651;p215"/>
          <p:cNvSpPr/>
          <p:nvPr/>
        </p:nvSpPr>
        <p:spPr>
          <a:xfrm rot="-211962">
            <a:off x="983375" y="2570578"/>
            <a:ext cx="2604750" cy="1176442"/>
          </a:xfrm>
          <a:prstGeom prst="roundRect">
            <a:avLst>
              <a:gd name="adj" fmla="val 16667"/>
            </a:avLst>
          </a:prstGeom>
          <a:solidFill>
            <a:schemeClr val="accent2"/>
          </a:solidFill>
          <a:ln w="25400" cap="flat" cmpd="sng">
            <a:solidFill>
              <a:srgbClr val="00224E"/>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r>
              <a:rPr lang="en" sz="1800" b="1">
                <a:solidFill>
                  <a:schemeClr val="lt1"/>
                </a:solidFill>
                <a:latin typeface="Source Sans Pro"/>
                <a:ea typeface="Source Sans Pro"/>
                <a:cs typeface="Source Sans Pro"/>
                <a:sym typeface="Source Sans Pro"/>
              </a:rPr>
              <a:t>LUMPING</a:t>
            </a:r>
            <a:r>
              <a:rPr lang="en" sz="1800">
                <a:solidFill>
                  <a:schemeClr val="lt1"/>
                </a:solidFill>
                <a:latin typeface="Source Sans Pro"/>
                <a:ea typeface="Source Sans Pro"/>
                <a:cs typeface="Source Sans Pro"/>
                <a:sym typeface="Source Sans Pro"/>
              </a:rPr>
              <a:t>: Intervenções em grupo para demonstrar uma imagem mais coesa</a:t>
            </a:r>
            <a:endParaRPr>
              <a:solidFill>
                <a:schemeClr val="lt1"/>
              </a:solidFill>
              <a:latin typeface="Source Sans Pro"/>
              <a:ea typeface="Source Sans Pro"/>
              <a:cs typeface="Source Sans Pro"/>
              <a:sym typeface="Source Sans Pro"/>
            </a:endParaRPr>
          </a:p>
        </p:txBody>
      </p:sp>
      <p:sp>
        <p:nvSpPr>
          <p:cNvPr id="1652" name="Google Shape;1652;p215"/>
          <p:cNvSpPr/>
          <p:nvPr/>
        </p:nvSpPr>
        <p:spPr>
          <a:xfrm rot="-183293">
            <a:off x="5201872" y="2306602"/>
            <a:ext cx="2854056" cy="1236547"/>
          </a:xfrm>
          <a:prstGeom prst="roundRect">
            <a:avLst>
              <a:gd name="adj" fmla="val 16667"/>
            </a:avLst>
          </a:prstGeom>
          <a:solidFill>
            <a:schemeClr val="accent1"/>
          </a:solidFill>
          <a:ln w="25400" cap="flat" cmpd="sng">
            <a:solidFill>
              <a:srgbClr val="00224E"/>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r>
              <a:rPr lang="en" sz="1700" b="1" dirty="0">
                <a:solidFill>
                  <a:schemeClr val="lt1"/>
                </a:solidFill>
                <a:latin typeface="Source Sans Pro"/>
                <a:ea typeface="Source Sans Pro"/>
                <a:cs typeface="Source Sans Pro"/>
                <a:sym typeface="Source Sans Pro"/>
              </a:rPr>
              <a:t>DIVISÃO</a:t>
            </a:r>
            <a:r>
              <a:rPr lang="en" sz="1700" dirty="0">
                <a:solidFill>
                  <a:schemeClr val="lt1"/>
                </a:solidFill>
                <a:latin typeface="Source Sans Pro"/>
                <a:ea typeface="Source Sans Pro"/>
                <a:cs typeface="Source Sans Pro"/>
                <a:sym typeface="Source Sans Pro"/>
              </a:rPr>
              <a:t>: Desagregar as intervenções para realçar a amplitude e profundidade das abordagens do programa</a:t>
            </a:r>
            <a:endParaRPr sz="1700" dirty="0">
              <a:solidFill>
                <a:schemeClr val="lt1"/>
              </a:solidFill>
              <a:latin typeface="Source Sans Pro"/>
              <a:ea typeface="Source Sans Pro"/>
              <a:cs typeface="Source Sans Pro"/>
              <a:sym typeface="Source Sans Pro"/>
            </a:endParaRPr>
          </a:p>
        </p:txBody>
      </p:sp>
      <p:sp>
        <p:nvSpPr>
          <p:cNvPr id="1653" name="Google Shape;1653;p215"/>
          <p:cNvSpPr txBox="1">
            <a:spLocks noGrp="1"/>
          </p:cNvSpPr>
          <p:nvPr>
            <p:ph type="title"/>
          </p:nvPr>
        </p:nvSpPr>
        <p:spPr>
          <a:xfrm>
            <a:off x="351375" y="417507"/>
            <a:ext cx="8567400" cy="458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300" dirty="0">
                <a:latin typeface="Source Sans Pro"/>
                <a:ea typeface="Source Sans Pro"/>
                <a:cs typeface="Source Sans Pro"/>
                <a:sym typeface="Source Sans Pro"/>
              </a:rPr>
              <a:t>Encontrar um equilíbrio na alocação das intervenções orçamentais e de despesas</a:t>
            </a:r>
            <a:endParaRPr sz="2300" dirty="0">
              <a:latin typeface="Source Sans Pro"/>
              <a:ea typeface="Source Sans Pro"/>
              <a:cs typeface="Source Sans Pro"/>
              <a:sym typeface="Source Sans Pro"/>
            </a:endParaRPr>
          </a:p>
        </p:txBody>
      </p:sp>
      <p:sp>
        <p:nvSpPr>
          <p:cNvPr id="1654" name="Google Shape;1654;p215"/>
          <p:cNvSpPr/>
          <p:nvPr/>
        </p:nvSpPr>
        <p:spPr>
          <a:xfrm>
            <a:off x="4082175" y="3763600"/>
            <a:ext cx="859800" cy="560700"/>
          </a:xfrm>
          <a:prstGeom prst="triangle">
            <a:avLst>
              <a:gd name="adj" fmla="val 50000"/>
            </a:avLst>
          </a:prstGeom>
          <a:solidFill>
            <a:srgbClr val="6C646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215"/>
          <p:cNvSpPr/>
          <p:nvPr/>
        </p:nvSpPr>
        <p:spPr>
          <a:xfrm rot="-154041">
            <a:off x="1408007" y="3685839"/>
            <a:ext cx="6362486" cy="74773"/>
          </a:xfrm>
          <a:prstGeom prst="rect">
            <a:avLst/>
          </a:prstGeom>
          <a:solidFill>
            <a:srgbClr val="6C646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215"/>
          <p:cNvSpPr/>
          <p:nvPr/>
        </p:nvSpPr>
        <p:spPr>
          <a:xfrm>
            <a:off x="3633625" y="4309350"/>
            <a:ext cx="1727100" cy="458100"/>
          </a:xfrm>
          <a:prstGeom prst="rect">
            <a:avLst/>
          </a:prstGeom>
          <a:solidFill>
            <a:srgbClr val="6C646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215"/>
          <p:cNvSpPr txBox="1"/>
          <p:nvPr/>
        </p:nvSpPr>
        <p:spPr>
          <a:xfrm>
            <a:off x="5877150" y="3903075"/>
            <a:ext cx="22854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solidFill>
                  <a:schemeClr val="dk1"/>
                </a:solidFill>
                <a:latin typeface="Source Sans Pro"/>
                <a:ea typeface="Source Sans Pro"/>
                <a:cs typeface="Source Sans Pro"/>
                <a:sym typeface="Source Sans Pro"/>
              </a:rPr>
              <a:t>Contras:</a:t>
            </a:r>
            <a:endParaRPr sz="1200">
              <a:solidFill>
                <a:schemeClr val="dk1"/>
              </a:solidFill>
              <a:latin typeface="Source Sans Pro"/>
              <a:ea typeface="Source Sans Pro"/>
              <a:cs typeface="Source Sans Pro"/>
              <a:sym typeface="Source Sans Pro"/>
            </a:endParaRPr>
          </a:p>
          <a:p>
            <a:pPr marL="0" lvl="0" indent="0" algn="l" rtl="0">
              <a:spcBef>
                <a:spcPts val="0"/>
              </a:spcBef>
              <a:spcAft>
                <a:spcPts val="0"/>
              </a:spcAft>
              <a:buNone/>
            </a:pPr>
            <a:r>
              <a:rPr lang="en" sz="1200">
                <a:solidFill>
                  <a:schemeClr val="dk1"/>
                </a:solidFill>
                <a:latin typeface="Source Sans Pro"/>
                <a:ea typeface="Source Sans Pro"/>
                <a:cs typeface="Source Sans Pro"/>
                <a:sym typeface="Source Sans Pro"/>
              </a:rPr>
              <a:t>Reduz a precisão das estimativas de custos partilhados</a:t>
            </a:r>
            <a:endParaRPr sz="1200">
              <a:latin typeface="Source Sans Pro"/>
              <a:ea typeface="Source Sans Pro"/>
              <a:cs typeface="Source Sans Pro"/>
              <a:sym typeface="Source Sans Pro"/>
            </a:endParaRPr>
          </a:p>
        </p:txBody>
      </p:sp>
      <p:sp>
        <p:nvSpPr>
          <p:cNvPr id="1658" name="Google Shape;1658;p215"/>
          <p:cNvSpPr txBox="1"/>
          <p:nvPr/>
        </p:nvSpPr>
        <p:spPr>
          <a:xfrm>
            <a:off x="988775" y="3903075"/>
            <a:ext cx="22854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latin typeface="Source Sans Pro"/>
                <a:ea typeface="Source Sans Pro"/>
                <a:cs typeface="Source Sans Pro"/>
                <a:sym typeface="Source Sans Pro"/>
              </a:rPr>
              <a:t>Contras:</a:t>
            </a:r>
            <a:endParaRPr sz="1200">
              <a:latin typeface="Source Sans Pro"/>
              <a:ea typeface="Source Sans Pro"/>
              <a:cs typeface="Source Sans Pro"/>
              <a:sym typeface="Source Sans Pro"/>
            </a:endParaRPr>
          </a:p>
          <a:p>
            <a:pPr marL="0" lvl="0" indent="0" algn="l" rtl="0">
              <a:spcBef>
                <a:spcPts val="0"/>
              </a:spcBef>
              <a:spcAft>
                <a:spcPts val="0"/>
              </a:spcAft>
              <a:buNone/>
            </a:pPr>
            <a:r>
              <a:rPr lang="en" sz="1200">
                <a:latin typeface="Source Sans Pro"/>
                <a:ea typeface="Source Sans Pro"/>
                <a:cs typeface="Source Sans Pro"/>
                <a:sym typeface="Source Sans Pro"/>
              </a:rPr>
              <a:t>Reduz a precisão dos relatórios detalhados de despesas</a:t>
            </a:r>
            <a:endParaRPr sz="1200">
              <a:latin typeface="Source Sans Pro"/>
              <a:ea typeface="Source Sans Pro"/>
              <a:cs typeface="Source Sans Pro"/>
              <a:sym typeface="Source Sans Pro"/>
            </a:endParaRPr>
          </a:p>
        </p:txBody>
      </p:sp>
      <p:sp>
        <p:nvSpPr>
          <p:cNvPr id="1659" name="Google Shape;1659;p215"/>
          <p:cNvSpPr txBox="1"/>
          <p:nvPr/>
        </p:nvSpPr>
        <p:spPr>
          <a:xfrm rot="-209081">
            <a:off x="782674" y="2058818"/>
            <a:ext cx="3158840" cy="58489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a:latin typeface="Source Sans Pro"/>
                <a:ea typeface="Source Sans Pro"/>
                <a:cs typeface="Source Sans Pro"/>
                <a:sym typeface="Source Sans Pro"/>
              </a:rPr>
              <a:t>Ex. Reportando uma pequena intervenção KP HTS que realiza testes de índice</a:t>
            </a:r>
            <a:endParaRPr sz="1300">
              <a:latin typeface="Source Sans Pro"/>
              <a:ea typeface="Source Sans Pro"/>
              <a:cs typeface="Source Sans Pro"/>
              <a:sym typeface="Source Sans Pro"/>
            </a:endParaRPr>
          </a:p>
        </p:txBody>
      </p:sp>
      <p:sp>
        <p:nvSpPr>
          <p:cNvPr id="1660" name="Google Shape;1660;p215"/>
          <p:cNvSpPr txBox="1"/>
          <p:nvPr/>
        </p:nvSpPr>
        <p:spPr>
          <a:xfrm rot="-150755">
            <a:off x="5096032" y="1785110"/>
            <a:ext cx="3469536" cy="584956"/>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a:latin typeface="Source Sans Pro"/>
                <a:ea typeface="Source Sans Pro"/>
                <a:cs typeface="Source Sans Pro"/>
                <a:sym typeface="Source Sans Pro"/>
              </a:rPr>
              <a:t>Ex. Reportando um grande pop geral não-KP com SD e NSD como intervenções separadas</a:t>
            </a:r>
            <a:endParaRPr sz="1300">
              <a:latin typeface="Source Sans Pro"/>
              <a:ea typeface="Source Sans Pro"/>
              <a:cs typeface="Source Sans Pro"/>
              <a:sym typeface="Source Sans Pro"/>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664"/>
        <p:cNvGrpSpPr/>
        <p:nvPr/>
      </p:nvGrpSpPr>
      <p:grpSpPr>
        <a:xfrm>
          <a:off x="0" y="0"/>
          <a:ext cx="0" cy="0"/>
          <a:chOff x="0" y="0"/>
          <a:chExt cx="0" cy="0"/>
        </a:xfrm>
      </p:grpSpPr>
      <p:sp>
        <p:nvSpPr>
          <p:cNvPr id="1665" name="Google Shape;1665;p216"/>
          <p:cNvSpPr txBox="1">
            <a:spLocks noGrp="1"/>
          </p:cNvSpPr>
          <p:nvPr>
            <p:ph type="title"/>
          </p:nvPr>
        </p:nvSpPr>
        <p:spPr>
          <a:xfrm>
            <a:off x="1143000" y="530728"/>
            <a:ext cx="5486400" cy="458100"/>
          </a:xfrm>
          <a:prstGeom prst="rect">
            <a:avLst/>
          </a:prstGeom>
        </p:spPr>
        <p:txBody>
          <a:bodyPr spcFirstLastPara="1" wrap="square" lIns="91175" tIns="91175" rIns="91175" bIns="91175" anchor="t" anchorCtr="0">
            <a:noAutofit/>
          </a:bodyPr>
          <a:lstStyle/>
          <a:p>
            <a:pPr marL="0" lvl="0" indent="0" algn="l" rtl="0">
              <a:spcBef>
                <a:spcPts val="0"/>
              </a:spcBef>
              <a:spcAft>
                <a:spcPts val="0"/>
              </a:spcAft>
              <a:buClr>
                <a:schemeClr val="dk1"/>
              </a:buClr>
              <a:buSzPts val="1400"/>
              <a:buFont typeface="Arial"/>
              <a:buNone/>
            </a:pPr>
            <a:r>
              <a:rPr lang="en" dirty="0">
                <a:solidFill>
                  <a:schemeClr val="lt1"/>
                </a:solidFill>
              </a:rPr>
              <a:t>Utilização de Dados Financeiros do PEPFAR</a:t>
            </a:r>
            <a:endParaRPr dirty="0"/>
          </a:p>
        </p:txBody>
      </p:sp>
      <p:sp>
        <p:nvSpPr>
          <p:cNvPr id="1666" name="Google Shape;1666;p216"/>
          <p:cNvSpPr txBox="1">
            <a:spLocks noGrp="1"/>
          </p:cNvSpPr>
          <p:nvPr>
            <p:ph type="sldNum" idx="12"/>
          </p:nvPr>
        </p:nvSpPr>
        <p:spPr>
          <a:xfrm>
            <a:off x="6858000" y="4806072"/>
            <a:ext cx="2133600" cy="184800"/>
          </a:xfrm>
          <a:prstGeom prst="rect">
            <a:avLst/>
          </a:prstGeom>
        </p:spPr>
        <p:txBody>
          <a:bodyPr spcFirstLastPara="1" wrap="square" lIns="91175" tIns="45575" rIns="91175" bIns="4557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51</a:t>
            </a:fld>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670"/>
        <p:cNvGrpSpPr/>
        <p:nvPr/>
      </p:nvGrpSpPr>
      <p:grpSpPr>
        <a:xfrm>
          <a:off x="0" y="0"/>
          <a:ext cx="0" cy="0"/>
          <a:chOff x="0" y="0"/>
          <a:chExt cx="0" cy="0"/>
        </a:xfrm>
      </p:grpSpPr>
      <p:pic>
        <p:nvPicPr>
          <p:cNvPr id="1671" name="Google Shape;1671;p217"/>
          <p:cNvPicPr preferRelativeResize="0"/>
          <p:nvPr/>
        </p:nvPicPr>
        <p:blipFill>
          <a:blip r:embed="rId3">
            <a:alphaModFix/>
          </a:blip>
          <a:stretch>
            <a:fillRect/>
          </a:stretch>
        </p:blipFill>
        <p:spPr>
          <a:xfrm>
            <a:off x="4903400" y="1066800"/>
            <a:ext cx="4209310" cy="2166500"/>
          </a:xfrm>
          <a:prstGeom prst="rect">
            <a:avLst/>
          </a:prstGeom>
          <a:noFill/>
          <a:ln w="9525" cap="flat" cmpd="sng">
            <a:solidFill>
              <a:srgbClr val="002F6C"/>
            </a:solidFill>
            <a:prstDash val="solid"/>
            <a:round/>
            <a:headEnd type="none" w="sm" len="sm"/>
            <a:tailEnd type="none" w="sm" len="sm"/>
          </a:ln>
        </p:spPr>
      </p:pic>
      <p:sp>
        <p:nvSpPr>
          <p:cNvPr id="1672" name="Google Shape;1672;p217"/>
          <p:cNvSpPr/>
          <p:nvPr/>
        </p:nvSpPr>
        <p:spPr>
          <a:xfrm>
            <a:off x="5131100" y="1807875"/>
            <a:ext cx="655200" cy="11502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217"/>
          <p:cNvSpPr txBox="1">
            <a:spLocks noGrp="1"/>
          </p:cNvSpPr>
          <p:nvPr>
            <p:ph type="sldNum" idx="12"/>
          </p:nvPr>
        </p:nvSpPr>
        <p:spPr>
          <a:xfrm>
            <a:off x="6858000" y="4806072"/>
            <a:ext cx="2133600" cy="184800"/>
          </a:xfrm>
          <a:prstGeom prst="rect">
            <a:avLst/>
          </a:prstGeom>
        </p:spPr>
        <p:txBody>
          <a:bodyPr spcFirstLastPara="1" wrap="square" lIns="91175" tIns="45575" rIns="91175" bIns="4557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52</a:t>
            </a:fld>
            <a:endParaRPr/>
          </a:p>
        </p:txBody>
      </p:sp>
      <p:sp>
        <p:nvSpPr>
          <p:cNvPr id="1674" name="Google Shape;1674;p217"/>
          <p:cNvSpPr txBox="1">
            <a:spLocks noGrp="1"/>
          </p:cNvSpPr>
          <p:nvPr>
            <p:ph type="title"/>
          </p:nvPr>
        </p:nvSpPr>
        <p:spPr>
          <a:xfrm>
            <a:off x="686103" y="448885"/>
            <a:ext cx="8200721" cy="458100"/>
          </a:xfrm>
          <a:prstGeom prst="rect">
            <a:avLst/>
          </a:prstGeom>
        </p:spPr>
        <p:txBody>
          <a:bodyPr spcFirstLastPara="1" wrap="square" lIns="91175" tIns="91175" rIns="91175" bIns="91175" anchor="b" anchorCtr="0">
            <a:noAutofit/>
          </a:bodyPr>
          <a:lstStyle/>
          <a:p>
            <a:pPr marL="0" lvl="0" indent="0" algn="l" rtl="0">
              <a:spcBef>
                <a:spcPts val="0"/>
              </a:spcBef>
              <a:spcAft>
                <a:spcPts val="0"/>
              </a:spcAft>
              <a:buNone/>
            </a:pPr>
            <a:r>
              <a:rPr lang="en" sz="2300" dirty="0"/>
              <a:t>O que acontece ao plano de trabalho e aos dados de despesas do PEPFAR depois de um IP ser enviado para a USAID?</a:t>
            </a:r>
            <a:endParaRPr sz="2300" dirty="0"/>
          </a:p>
        </p:txBody>
      </p:sp>
      <p:pic>
        <p:nvPicPr>
          <p:cNvPr id="1675" name="Google Shape;1675;p217"/>
          <p:cNvPicPr preferRelativeResize="0"/>
          <p:nvPr/>
        </p:nvPicPr>
        <p:blipFill>
          <a:blip r:embed="rId4">
            <a:alphaModFix/>
          </a:blip>
          <a:stretch>
            <a:fillRect/>
          </a:stretch>
        </p:blipFill>
        <p:spPr>
          <a:xfrm>
            <a:off x="2538950" y="2675500"/>
            <a:ext cx="3089516" cy="1336825"/>
          </a:xfrm>
          <a:prstGeom prst="rect">
            <a:avLst/>
          </a:prstGeom>
          <a:noFill/>
          <a:ln w="9525" cap="flat" cmpd="sng">
            <a:solidFill>
              <a:srgbClr val="002F6C"/>
            </a:solidFill>
            <a:prstDash val="solid"/>
            <a:round/>
            <a:headEnd type="none" w="sm" len="sm"/>
            <a:tailEnd type="none" w="sm" len="sm"/>
          </a:ln>
        </p:spPr>
      </p:pic>
      <p:pic>
        <p:nvPicPr>
          <p:cNvPr id="1676" name="Google Shape;1676;p217"/>
          <p:cNvPicPr preferRelativeResize="0"/>
          <p:nvPr/>
        </p:nvPicPr>
        <p:blipFill>
          <a:blip r:embed="rId5">
            <a:alphaModFix/>
          </a:blip>
          <a:stretch>
            <a:fillRect/>
          </a:stretch>
        </p:blipFill>
        <p:spPr>
          <a:xfrm>
            <a:off x="5436138" y="3098009"/>
            <a:ext cx="3631650" cy="1597381"/>
          </a:xfrm>
          <a:prstGeom prst="rect">
            <a:avLst/>
          </a:prstGeom>
          <a:noFill/>
          <a:ln w="9525" cap="flat" cmpd="sng">
            <a:solidFill>
              <a:srgbClr val="002F6C"/>
            </a:solidFill>
            <a:prstDash val="solid"/>
            <a:round/>
            <a:headEnd type="none" w="sm" len="sm"/>
            <a:tailEnd type="none" w="sm" len="sm"/>
          </a:ln>
        </p:spPr>
      </p:pic>
      <p:sp>
        <p:nvSpPr>
          <p:cNvPr id="1677" name="Google Shape;1677;p217"/>
          <p:cNvSpPr/>
          <p:nvPr/>
        </p:nvSpPr>
        <p:spPr>
          <a:xfrm>
            <a:off x="2577200" y="2800600"/>
            <a:ext cx="2088600" cy="1848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217"/>
          <p:cNvSpPr/>
          <p:nvPr/>
        </p:nvSpPr>
        <p:spPr>
          <a:xfrm>
            <a:off x="4903400" y="1313350"/>
            <a:ext cx="2334300" cy="1470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217"/>
          <p:cNvSpPr/>
          <p:nvPr/>
        </p:nvSpPr>
        <p:spPr>
          <a:xfrm>
            <a:off x="5436150" y="3233300"/>
            <a:ext cx="2242200" cy="101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217"/>
          <p:cNvSpPr/>
          <p:nvPr/>
        </p:nvSpPr>
        <p:spPr>
          <a:xfrm>
            <a:off x="5457900" y="3258200"/>
            <a:ext cx="2133600" cy="222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217"/>
          <p:cNvSpPr/>
          <p:nvPr/>
        </p:nvSpPr>
        <p:spPr>
          <a:xfrm>
            <a:off x="4615800" y="4806075"/>
            <a:ext cx="2242200" cy="101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217"/>
          <p:cNvSpPr txBox="1"/>
          <p:nvPr/>
        </p:nvSpPr>
        <p:spPr>
          <a:xfrm>
            <a:off x="2329100" y="4088925"/>
            <a:ext cx="3000000" cy="1104888"/>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300" dirty="0">
                <a:solidFill>
                  <a:schemeClr val="accent3"/>
                </a:solidFill>
                <a:latin typeface="Source Sans Pro"/>
                <a:ea typeface="Source Sans Pro"/>
                <a:cs typeface="Source Sans Pro"/>
                <a:sym typeface="Source Sans Pro"/>
              </a:rPr>
              <a:t>Que tipos de actividades/áreas programáticas devemos investir para nos aproximarmos do controlo da epidemia? </a:t>
            </a:r>
            <a:r>
              <a:rPr lang="en" sz="1300" b="1" dirty="0">
                <a:solidFill>
                  <a:schemeClr val="dk2"/>
                </a:solidFill>
                <a:latin typeface="Source Sans Pro"/>
                <a:ea typeface="Source Sans Pro"/>
                <a:cs typeface="Source Sans Pro"/>
                <a:sym typeface="Source Sans Pro"/>
              </a:rPr>
              <a:t>Vemos isso nos dados?</a:t>
            </a:r>
            <a:endParaRPr dirty="0"/>
          </a:p>
        </p:txBody>
      </p:sp>
      <p:sp>
        <p:nvSpPr>
          <p:cNvPr id="1683" name="Google Shape;1683;p217"/>
          <p:cNvSpPr txBox="1"/>
          <p:nvPr/>
        </p:nvSpPr>
        <p:spPr>
          <a:xfrm>
            <a:off x="2121500" y="1059375"/>
            <a:ext cx="2781900" cy="1246465"/>
          </a:xfrm>
          <a:prstGeom prst="rect">
            <a:avLst/>
          </a:prstGeom>
          <a:noFill/>
          <a:ln>
            <a:noFill/>
          </a:ln>
        </p:spPr>
        <p:txBody>
          <a:bodyPr spcFirstLastPara="1" wrap="square" lIns="91425" tIns="91425" rIns="91425" bIns="91425" anchor="t" anchorCtr="0">
            <a:spAutoFit/>
          </a:bodyPr>
          <a:lstStyle/>
          <a:p>
            <a:pPr marL="12700" lvl="0" indent="0" algn="l" rtl="0">
              <a:lnSpc>
                <a:spcPct val="115000"/>
              </a:lnSpc>
              <a:spcBef>
                <a:spcPts val="0"/>
              </a:spcBef>
              <a:spcAft>
                <a:spcPts val="0"/>
              </a:spcAft>
              <a:buNone/>
            </a:pPr>
            <a:r>
              <a:rPr lang="en" sz="1200" dirty="0">
                <a:solidFill>
                  <a:schemeClr val="accent3"/>
                </a:solidFill>
                <a:latin typeface="Source Sans Pro"/>
                <a:ea typeface="Source Sans Pro"/>
                <a:cs typeface="Source Sans Pro"/>
                <a:sym typeface="Source Sans Pro"/>
              </a:rPr>
              <a:t>Nós </a:t>
            </a:r>
            <a:r>
              <a:rPr lang="en" sz="1200" b="1" dirty="0">
                <a:solidFill>
                  <a:schemeClr val="dk2"/>
                </a:solidFill>
                <a:latin typeface="Source Sans Pro"/>
                <a:ea typeface="Source Sans Pro"/>
                <a:cs typeface="Source Sans Pro"/>
                <a:sym typeface="Source Sans Pro"/>
              </a:rPr>
              <a:t>investimos as quantias certas </a:t>
            </a:r>
            <a:r>
              <a:rPr lang="en" sz="1200" dirty="0">
                <a:solidFill>
                  <a:schemeClr val="accent3"/>
                </a:solidFill>
                <a:latin typeface="Source Sans Pro"/>
                <a:ea typeface="Source Sans Pro"/>
                <a:cs typeface="Source Sans Pro"/>
                <a:sym typeface="Source Sans Pro"/>
              </a:rPr>
              <a:t>para os grupos de pessoas que visamos nos nossos testes, associando-os ao tratamento e alcançando-os através de programas de prevenção?</a:t>
            </a:r>
            <a:endParaRPr sz="1200" dirty="0">
              <a:solidFill>
                <a:schemeClr val="accent3"/>
              </a:solidFill>
              <a:latin typeface="Source Sans Pro"/>
              <a:ea typeface="Source Sans Pro"/>
              <a:cs typeface="Source Sans Pro"/>
              <a:sym typeface="Source Sans Pro"/>
            </a:endParaRPr>
          </a:p>
        </p:txBody>
      </p:sp>
      <p:sp>
        <p:nvSpPr>
          <p:cNvPr id="1684" name="Google Shape;1684;p217"/>
          <p:cNvSpPr txBox="1"/>
          <p:nvPr/>
        </p:nvSpPr>
        <p:spPr>
          <a:xfrm>
            <a:off x="45925" y="906975"/>
            <a:ext cx="2133600" cy="3582489"/>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200" u="sng" dirty="0">
                <a:solidFill>
                  <a:schemeClr val="dk2"/>
                </a:solidFill>
                <a:latin typeface="Source Sans Pro"/>
                <a:ea typeface="Source Sans Pro"/>
                <a:cs typeface="Source Sans Pro"/>
                <a:sym typeface="Source Sans Pro"/>
              </a:rPr>
              <a:t>Considerações sobre os dados</a:t>
            </a:r>
            <a:endParaRPr sz="1200" u="sng" dirty="0">
              <a:solidFill>
                <a:schemeClr val="dk2"/>
              </a:solidFill>
              <a:latin typeface="Source Sans Pro"/>
              <a:ea typeface="Source Sans Pro"/>
              <a:cs typeface="Source Sans Pro"/>
              <a:sym typeface="Source Sans Pro"/>
            </a:endParaRPr>
          </a:p>
          <a:p>
            <a:pPr marL="0" lvl="0" indent="0" algn="l" rtl="0">
              <a:lnSpc>
                <a:spcPct val="115000"/>
              </a:lnSpc>
              <a:spcBef>
                <a:spcPts val="0"/>
              </a:spcBef>
              <a:spcAft>
                <a:spcPts val="0"/>
              </a:spcAft>
              <a:buNone/>
            </a:pPr>
            <a:r>
              <a:rPr lang="en" sz="1200" dirty="0">
                <a:solidFill>
                  <a:schemeClr val="accent3"/>
                </a:solidFill>
                <a:latin typeface="Source Sans Pro"/>
                <a:ea typeface="Source Sans Pro"/>
                <a:cs typeface="Source Sans Pro"/>
                <a:sym typeface="Source Sans Pro"/>
              </a:rPr>
              <a:t>Porque é que não atingimos 100% das metas e ainda assim gastámos 100% do orçamento? </a:t>
            </a:r>
            <a:r>
              <a:rPr lang="en" sz="1200" b="1" dirty="0">
                <a:solidFill>
                  <a:schemeClr val="dk2"/>
                </a:solidFill>
                <a:latin typeface="Source Sans Pro"/>
                <a:ea typeface="Source Sans Pro"/>
                <a:cs typeface="Source Sans Pro"/>
                <a:sym typeface="Source Sans Pro"/>
              </a:rPr>
              <a:t>A prestação de serviços foi interrompida ou mais cara do que o previsto?</a:t>
            </a:r>
            <a:endParaRPr sz="1200" b="1" dirty="0">
              <a:solidFill>
                <a:schemeClr val="dk2"/>
              </a:solidFill>
              <a:latin typeface="Source Sans Pro"/>
              <a:ea typeface="Source Sans Pro"/>
              <a:cs typeface="Source Sans Pro"/>
              <a:sym typeface="Source Sans Pro"/>
            </a:endParaRPr>
          </a:p>
          <a:p>
            <a:pPr marL="0" lvl="0" indent="0" algn="l" rtl="0">
              <a:lnSpc>
                <a:spcPct val="115000"/>
              </a:lnSpc>
              <a:spcBef>
                <a:spcPts val="0"/>
              </a:spcBef>
              <a:spcAft>
                <a:spcPts val="0"/>
              </a:spcAft>
              <a:buNone/>
            </a:pPr>
            <a:endParaRPr sz="1200" dirty="0">
              <a:solidFill>
                <a:schemeClr val="accent3"/>
              </a:solidFill>
              <a:latin typeface="Source Sans Pro"/>
              <a:ea typeface="Source Sans Pro"/>
              <a:cs typeface="Source Sans Pro"/>
              <a:sym typeface="Source Sans Pro"/>
            </a:endParaRPr>
          </a:p>
          <a:p>
            <a:pPr marL="0" lvl="0" indent="0" algn="l" rtl="0">
              <a:lnSpc>
                <a:spcPct val="115000"/>
              </a:lnSpc>
              <a:spcBef>
                <a:spcPts val="0"/>
              </a:spcBef>
              <a:spcAft>
                <a:spcPts val="0"/>
              </a:spcAft>
              <a:buNone/>
            </a:pPr>
            <a:r>
              <a:rPr lang="en" sz="1200" dirty="0">
                <a:solidFill>
                  <a:schemeClr val="accent3"/>
                </a:solidFill>
                <a:latin typeface="Source Sans Pro"/>
                <a:ea typeface="Source Sans Pro"/>
                <a:cs typeface="Source Sans Pro"/>
                <a:sym typeface="Source Sans Pro"/>
              </a:rPr>
              <a:t>Estamos a ver </a:t>
            </a:r>
            <a:r>
              <a:rPr lang="en" sz="1200" b="1" dirty="0">
                <a:solidFill>
                  <a:schemeClr val="dk2"/>
                </a:solidFill>
                <a:latin typeface="Source Sans Pro"/>
                <a:ea typeface="Source Sans Pro"/>
                <a:cs typeface="Source Sans Pro"/>
                <a:sym typeface="Source Sans Pro"/>
              </a:rPr>
              <a:t>eficiências</a:t>
            </a:r>
            <a:r>
              <a:rPr lang="en" sz="1200" b="1" dirty="0">
                <a:solidFill>
                  <a:schemeClr val="accent3"/>
                </a:solidFill>
                <a:latin typeface="Source Sans Pro"/>
                <a:ea typeface="Source Sans Pro"/>
                <a:cs typeface="Source Sans Pro"/>
                <a:sym typeface="Source Sans Pro"/>
              </a:rPr>
              <a:t> </a:t>
            </a:r>
            <a:r>
              <a:rPr lang="en" sz="1200" dirty="0">
                <a:solidFill>
                  <a:schemeClr val="accent3"/>
                </a:solidFill>
                <a:latin typeface="Source Sans Pro"/>
                <a:ea typeface="Source Sans Pro"/>
                <a:cs typeface="Source Sans Pro"/>
                <a:sym typeface="Source Sans Pro"/>
              </a:rPr>
              <a:t>ao longo do tempo, à medida que os MI amadurecem desde o início?</a:t>
            </a:r>
            <a:endParaRPr sz="1200" dirty="0">
              <a:solidFill>
                <a:schemeClr val="accent3"/>
              </a:solidFill>
              <a:latin typeface="Source Sans Pro"/>
              <a:ea typeface="Source Sans Pro"/>
              <a:cs typeface="Source Sans Pro"/>
              <a:sym typeface="Source Sans Pro"/>
            </a:endParaRPr>
          </a:p>
          <a:p>
            <a:pPr marL="0" lvl="0" indent="0" algn="l" rtl="0">
              <a:lnSpc>
                <a:spcPct val="115000"/>
              </a:lnSpc>
              <a:spcBef>
                <a:spcPts val="0"/>
              </a:spcBef>
              <a:spcAft>
                <a:spcPts val="0"/>
              </a:spcAft>
              <a:buNone/>
            </a:pPr>
            <a:endParaRPr sz="1200" dirty="0">
              <a:solidFill>
                <a:schemeClr val="accent3"/>
              </a:solidFill>
              <a:latin typeface="Source Sans Pro"/>
              <a:ea typeface="Source Sans Pro"/>
              <a:cs typeface="Source Sans Pro"/>
              <a:sym typeface="Source Sans Pro"/>
            </a:endParaRPr>
          </a:p>
          <a:p>
            <a:pPr marL="0" lvl="0" indent="0" algn="l" rtl="0">
              <a:lnSpc>
                <a:spcPct val="115000"/>
              </a:lnSpc>
              <a:spcBef>
                <a:spcPts val="0"/>
              </a:spcBef>
              <a:spcAft>
                <a:spcPts val="0"/>
              </a:spcAft>
              <a:buNone/>
            </a:pPr>
            <a:r>
              <a:rPr lang="en" sz="1200" dirty="0">
                <a:solidFill>
                  <a:schemeClr val="accent3"/>
                </a:solidFill>
                <a:latin typeface="Source Sans Pro"/>
                <a:ea typeface="Source Sans Pro"/>
                <a:cs typeface="Source Sans Pro"/>
                <a:sym typeface="Source Sans Pro"/>
              </a:rPr>
              <a:t>Podemos melhorar as nossas projeções orçamentais para o próximo ano?</a:t>
            </a:r>
            <a:endParaRPr sz="1200" dirty="0">
              <a:solidFill>
                <a:schemeClr val="accent3"/>
              </a:solidFill>
              <a:latin typeface="Source Sans Pro"/>
              <a:ea typeface="Source Sans Pro"/>
              <a:cs typeface="Source Sans Pro"/>
              <a:sym typeface="Source Sans Pro"/>
            </a:endParaRPr>
          </a:p>
        </p:txBody>
      </p:sp>
      <p:sp>
        <p:nvSpPr>
          <p:cNvPr id="1685" name="Google Shape;1685;p217"/>
          <p:cNvSpPr/>
          <p:nvPr/>
        </p:nvSpPr>
        <p:spPr>
          <a:xfrm>
            <a:off x="7454325" y="1460350"/>
            <a:ext cx="1537200" cy="3474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217"/>
          <p:cNvSpPr/>
          <p:nvPr/>
        </p:nvSpPr>
        <p:spPr>
          <a:xfrm>
            <a:off x="7454325" y="2116225"/>
            <a:ext cx="1658400" cy="101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217"/>
          <p:cNvSpPr/>
          <p:nvPr/>
        </p:nvSpPr>
        <p:spPr>
          <a:xfrm>
            <a:off x="7454325" y="2525800"/>
            <a:ext cx="1622700" cy="101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217"/>
          <p:cNvSpPr/>
          <p:nvPr/>
        </p:nvSpPr>
        <p:spPr>
          <a:xfrm>
            <a:off x="7639725" y="3344950"/>
            <a:ext cx="1351800" cy="101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217"/>
          <p:cNvSpPr/>
          <p:nvPr/>
        </p:nvSpPr>
        <p:spPr>
          <a:xfrm>
            <a:off x="7504275" y="2892000"/>
            <a:ext cx="1537200" cy="1848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217"/>
          <p:cNvSpPr/>
          <p:nvPr/>
        </p:nvSpPr>
        <p:spPr>
          <a:xfrm>
            <a:off x="5786300" y="4575975"/>
            <a:ext cx="1853400" cy="101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694"/>
        <p:cNvGrpSpPr/>
        <p:nvPr/>
      </p:nvGrpSpPr>
      <p:grpSpPr>
        <a:xfrm>
          <a:off x="0" y="0"/>
          <a:ext cx="0" cy="0"/>
          <a:chOff x="0" y="0"/>
          <a:chExt cx="0" cy="0"/>
        </a:xfrm>
      </p:grpSpPr>
      <p:sp>
        <p:nvSpPr>
          <p:cNvPr id="1695" name="Google Shape;1695;p218"/>
          <p:cNvSpPr txBox="1">
            <a:spLocks noGrp="1"/>
          </p:cNvSpPr>
          <p:nvPr>
            <p:ph type="title"/>
          </p:nvPr>
        </p:nvSpPr>
        <p:spPr>
          <a:xfrm>
            <a:off x="686104" y="677485"/>
            <a:ext cx="7772400" cy="458100"/>
          </a:xfrm>
          <a:prstGeom prst="rect">
            <a:avLst/>
          </a:prstGeom>
        </p:spPr>
        <p:txBody>
          <a:bodyPr spcFirstLastPara="1" wrap="square" lIns="91175" tIns="91175" rIns="91175" bIns="91175" anchor="b" anchorCtr="0">
            <a:noAutofit/>
          </a:bodyPr>
          <a:lstStyle/>
          <a:p>
            <a:pPr marL="0" lvl="0" indent="0" algn="l" rtl="0">
              <a:spcBef>
                <a:spcPts val="0"/>
              </a:spcBef>
              <a:spcAft>
                <a:spcPts val="0"/>
              </a:spcAft>
              <a:buNone/>
            </a:pPr>
            <a:r>
              <a:rPr lang="en">
                <a:solidFill>
                  <a:schemeClr val="dk2"/>
                </a:solidFill>
              </a:rPr>
              <a:t>Como é que os dados financeiros levam a melhorias no programa?</a:t>
            </a:r>
            <a:endParaRPr>
              <a:solidFill>
                <a:schemeClr val="dk2"/>
              </a:solidFill>
            </a:endParaRPr>
          </a:p>
        </p:txBody>
      </p:sp>
      <p:sp>
        <p:nvSpPr>
          <p:cNvPr id="1696" name="Google Shape;1696;p218"/>
          <p:cNvSpPr txBox="1">
            <a:spLocks noGrp="1"/>
          </p:cNvSpPr>
          <p:nvPr>
            <p:ph type="body" idx="1"/>
          </p:nvPr>
        </p:nvSpPr>
        <p:spPr>
          <a:xfrm>
            <a:off x="685800" y="1286662"/>
            <a:ext cx="7772400" cy="3174900"/>
          </a:xfrm>
          <a:prstGeom prst="rect">
            <a:avLst/>
          </a:prstGeom>
        </p:spPr>
        <p:txBody>
          <a:bodyPr spcFirstLastPara="1" wrap="square" lIns="91175" tIns="91175" rIns="91175" bIns="91175" anchor="t" anchorCtr="0">
            <a:noAutofit/>
          </a:bodyPr>
          <a:lstStyle/>
          <a:p>
            <a:pPr marL="457200" lvl="0" indent="-342900" algn="l" rtl="0">
              <a:spcBef>
                <a:spcPts val="0"/>
              </a:spcBef>
              <a:spcAft>
                <a:spcPts val="0"/>
              </a:spcAft>
              <a:buSzPts val="1800"/>
              <a:buChar char="•"/>
            </a:pPr>
            <a:r>
              <a:rPr lang="en" sz="1800" dirty="0"/>
              <a:t>Acesso a </a:t>
            </a:r>
            <a:r>
              <a:rPr lang="en" sz="1800" b="1" dirty="0">
                <a:solidFill>
                  <a:schemeClr val="dk2"/>
                </a:solidFill>
              </a:rPr>
              <a:t>rotina, padronizado</a:t>
            </a:r>
            <a:r>
              <a:rPr lang="en" sz="1800" dirty="0">
                <a:solidFill>
                  <a:schemeClr val="dk2"/>
                </a:solidFill>
              </a:rPr>
              <a:t>, </a:t>
            </a:r>
            <a:r>
              <a:rPr lang="en" sz="1800" dirty="0"/>
              <a:t>e </a:t>
            </a:r>
            <a:r>
              <a:rPr lang="en" sz="1800" b="1" dirty="0">
                <a:solidFill>
                  <a:schemeClr val="accent1"/>
                </a:solidFill>
              </a:rPr>
              <a:t>abrangente </a:t>
            </a:r>
            <a:r>
              <a:rPr lang="en" sz="1800" dirty="0"/>
              <a:t>os dados financeiros detalhados de todo o portfólio do PEPFAR permitem-nos monitorar e planear os nossos programas de diferentes e melhores formas</a:t>
            </a:r>
            <a:endParaRPr sz="1800" dirty="0"/>
          </a:p>
          <a:p>
            <a:pPr marL="457200" lvl="0" indent="0" algn="l" rtl="0">
              <a:spcBef>
                <a:spcPts val="800"/>
              </a:spcBef>
              <a:spcAft>
                <a:spcPts val="0"/>
              </a:spcAft>
              <a:buNone/>
            </a:pPr>
            <a:endParaRPr sz="1800" dirty="0"/>
          </a:p>
          <a:p>
            <a:pPr marL="457200" lvl="0" indent="-342900" algn="l" rtl="0">
              <a:spcBef>
                <a:spcPts val="800"/>
              </a:spcBef>
              <a:spcAft>
                <a:spcPts val="0"/>
              </a:spcAft>
              <a:buSzPts val="1800"/>
              <a:buChar char="•"/>
            </a:pPr>
            <a:r>
              <a:rPr lang="en" sz="1800" dirty="0"/>
              <a:t>Os dados sobre as despesas e o orçamento podem ser utilizados para informar:</a:t>
            </a:r>
            <a:endParaRPr sz="1800" dirty="0"/>
          </a:p>
          <a:p>
            <a:pPr marL="914400" lvl="1" indent="-342900" algn="l" rtl="0">
              <a:spcBef>
                <a:spcPts val="0"/>
              </a:spcBef>
              <a:spcAft>
                <a:spcPts val="0"/>
              </a:spcAft>
              <a:buSzPts val="1800"/>
              <a:buChar char="–"/>
            </a:pPr>
            <a:r>
              <a:rPr lang="en" sz="1800" dirty="0"/>
              <a:t>Avaliação de </a:t>
            </a:r>
            <a:r>
              <a:rPr lang="en" sz="1800" b="1" dirty="0">
                <a:solidFill>
                  <a:schemeClr val="dk2"/>
                </a:solidFill>
              </a:rPr>
              <a:t>desempenho</a:t>
            </a:r>
            <a:endParaRPr sz="1800" b="1" dirty="0">
              <a:solidFill>
                <a:schemeClr val="dk2"/>
              </a:solidFill>
            </a:endParaRPr>
          </a:p>
          <a:p>
            <a:pPr marL="914400" lvl="1" indent="-342900" algn="l" rtl="0">
              <a:spcBef>
                <a:spcPts val="0"/>
              </a:spcBef>
              <a:spcAft>
                <a:spcPts val="0"/>
              </a:spcAft>
              <a:buSzPts val="1800"/>
              <a:buChar char="–"/>
            </a:pPr>
            <a:r>
              <a:rPr lang="en" sz="1800" b="1" dirty="0">
                <a:solidFill>
                  <a:schemeClr val="dk2"/>
                </a:solidFill>
              </a:rPr>
              <a:t>Alocação de recursos </a:t>
            </a:r>
            <a:r>
              <a:rPr lang="en" sz="1800" dirty="0"/>
              <a:t>ao nível do parceiro e da agência</a:t>
            </a:r>
            <a:endParaRPr sz="1800" dirty="0"/>
          </a:p>
          <a:p>
            <a:pPr marL="914400" lvl="1" indent="-342900" algn="l" rtl="0">
              <a:spcBef>
                <a:spcPts val="0"/>
              </a:spcBef>
              <a:spcAft>
                <a:spcPts val="0"/>
              </a:spcAft>
              <a:buSzPts val="1800"/>
              <a:buChar char="–"/>
            </a:pPr>
            <a:r>
              <a:rPr lang="en" sz="1800" dirty="0"/>
              <a:t>Grandes mudanças na </a:t>
            </a:r>
            <a:r>
              <a:rPr lang="en" sz="1800" b="1" dirty="0">
                <a:solidFill>
                  <a:schemeClr val="dk2"/>
                </a:solidFill>
              </a:rPr>
              <a:t>estratégia </a:t>
            </a:r>
            <a:r>
              <a:rPr lang="en" sz="1800" dirty="0"/>
              <a:t>e/ou </a:t>
            </a:r>
            <a:r>
              <a:rPr lang="en" sz="1800" b="1" dirty="0">
                <a:solidFill>
                  <a:schemeClr val="dk2"/>
                </a:solidFill>
              </a:rPr>
              <a:t>foco</a:t>
            </a:r>
            <a:endParaRPr sz="1800" b="1" dirty="0">
              <a:solidFill>
                <a:schemeClr val="dk2"/>
              </a:solidFill>
            </a:endParaRPr>
          </a:p>
          <a:p>
            <a:pPr marL="914400" lvl="1" indent="-342900" algn="l" rtl="0">
              <a:spcBef>
                <a:spcPts val="0"/>
              </a:spcBef>
              <a:spcAft>
                <a:spcPts val="0"/>
              </a:spcAft>
              <a:buSzPts val="1800"/>
              <a:buChar char="–"/>
            </a:pPr>
            <a:r>
              <a:rPr lang="en" sz="1800" dirty="0"/>
              <a:t>Formulação </a:t>
            </a:r>
            <a:r>
              <a:rPr lang="en" sz="1800" b="1" dirty="0">
                <a:solidFill>
                  <a:schemeClr val="dk2"/>
                </a:solidFill>
              </a:rPr>
              <a:t>baseada em dados </a:t>
            </a:r>
            <a:r>
              <a:rPr lang="en" sz="1800" dirty="0"/>
              <a:t>orçamentais</a:t>
            </a:r>
            <a:endParaRPr sz="1800"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00"/>
        <p:cNvGrpSpPr/>
        <p:nvPr/>
      </p:nvGrpSpPr>
      <p:grpSpPr>
        <a:xfrm>
          <a:off x="0" y="0"/>
          <a:ext cx="0" cy="0"/>
          <a:chOff x="0" y="0"/>
          <a:chExt cx="0" cy="0"/>
        </a:xfrm>
      </p:grpSpPr>
      <p:sp>
        <p:nvSpPr>
          <p:cNvPr id="1701" name="Google Shape;1701;p219"/>
          <p:cNvSpPr txBox="1"/>
          <p:nvPr/>
        </p:nvSpPr>
        <p:spPr>
          <a:xfrm>
            <a:off x="686100" y="1097325"/>
            <a:ext cx="8098200" cy="2466000"/>
          </a:xfrm>
          <a:prstGeom prst="rect">
            <a:avLst/>
          </a:prstGeom>
          <a:noFill/>
          <a:ln>
            <a:noFill/>
          </a:ln>
        </p:spPr>
        <p:txBody>
          <a:bodyPr spcFirstLastPara="1" wrap="square" lIns="91175" tIns="91175" rIns="91175" bIns="91175" anchor="t" anchorCtr="0">
            <a:noAutofit/>
          </a:bodyPr>
          <a:lstStyle/>
          <a:p>
            <a:pPr marL="457200" lvl="0" indent="-342900" algn="l" rtl="0">
              <a:lnSpc>
                <a:spcPct val="115000"/>
              </a:lnSpc>
              <a:spcBef>
                <a:spcPts val="0"/>
              </a:spcBef>
              <a:spcAft>
                <a:spcPts val="0"/>
              </a:spcAft>
              <a:buSzPts val="1800"/>
              <a:buFont typeface="Source Sans Pro"/>
              <a:buChar char="➢"/>
            </a:pPr>
            <a:r>
              <a:rPr lang="en" sz="1500" dirty="0">
                <a:solidFill>
                  <a:schemeClr val="accent3"/>
                </a:solidFill>
                <a:latin typeface="Source Sans Pro"/>
                <a:ea typeface="Source Sans Pro"/>
                <a:cs typeface="Source Sans Pro"/>
                <a:sym typeface="Source Sans Pro"/>
              </a:rPr>
              <a:t>Como foram os </a:t>
            </a:r>
            <a:r>
              <a:rPr lang="en" sz="1500" b="1" dirty="0">
                <a:solidFill>
                  <a:schemeClr val="dk2"/>
                </a:solidFill>
                <a:latin typeface="Source Sans Pro"/>
                <a:ea typeface="Source Sans Pro"/>
                <a:cs typeface="Source Sans Pro"/>
                <a:sym typeface="Source Sans Pro"/>
              </a:rPr>
              <a:t>investimentos </a:t>
            </a:r>
            <a:r>
              <a:rPr lang="en" sz="1500" dirty="0">
                <a:solidFill>
                  <a:schemeClr val="accent3"/>
                </a:solidFill>
                <a:latin typeface="Source Sans Pro"/>
                <a:ea typeface="Source Sans Pro"/>
                <a:cs typeface="Source Sans Pro"/>
                <a:sym typeface="Source Sans Pro"/>
              </a:rPr>
              <a:t>foram gastos </a:t>
            </a:r>
            <a:r>
              <a:rPr lang="en" sz="1500" b="1" dirty="0">
                <a:solidFill>
                  <a:schemeClr val="dk2"/>
                </a:solidFill>
                <a:latin typeface="Source Sans Pro"/>
                <a:ea typeface="Source Sans Pro"/>
                <a:cs typeface="Source Sans Pro"/>
                <a:sym typeface="Source Sans Pro"/>
              </a:rPr>
              <a:t>ao longo do tempo </a:t>
            </a:r>
            <a:r>
              <a:rPr lang="en" sz="1500" dirty="0">
                <a:solidFill>
                  <a:schemeClr val="accent3"/>
                </a:solidFill>
                <a:latin typeface="Source Sans Pro"/>
                <a:ea typeface="Source Sans Pro"/>
                <a:cs typeface="Source Sans Pro"/>
                <a:sym typeface="Source Sans Pro"/>
              </a:rPr>
              <a:t>e como mudou o financiamento para as diferentes áreas programáticas?</a:t>
            </a:r>
            <a:endParaRPr sz="1500" dirty="0">
              <a:solidFill>
                <a:schemeClr val="accent3"/>
              </a:solidFill>
              <a:latin typeface="Source Sans Pro"/>
              <a:ea typeface="Source Sans Pro"/>
              <a:cs typeface="Source Sans Pro"/>
              <a:sym typeface="Source Sans Pro"/>
            </a:endParaRPr>
          </a:p>
          <a:p>
            <a:pPr marL="457200" lvl="0" indent="-342900" algn="l" rtl="0">
              <a:lnSpc>
                <a:spcPct val="115000"/>
              </a:lnSpc>
              <a:spcBef>
                <a:spcPts val="0"/>
              </a:spcBef>
              <a:spcAft>
                <a:spcPts val="0"/>
              </a:spcAft>
              <a:buSzPts val="1800"/>
              <a:buFont typeface="Source Sans Pro"/>
              <a:buChar char="➢"/>
            </a:pPr>
            <a:r>
              <a:rPr lang="en" sz="1500" dirty="0">
                <a:solidFill>
                  <a:schemeClr val="accent3"/>
                </a:solidFill>
                <a:latin typeface="Source Sans Pro"/>
                <a:ea typeface="Source Sans Pro"/>
                <a:cs typeface="Source Sans Pro"/>
                <a:sym typeface="Source Sans Pro"/>
              </a:rPr>
              <a:t>Nós </a:t>
            </a:r>
            <a:r>
              <a:rPr lang="en" sz="1500" b="1" dirty="0">
                <a:solidFill>
                  <a:schemeClr val="accent1"/>
                </a:solidFill>
                <a:latin typeface="Source Sans Pro"/>
                <a:ea typeface="Source Sans Pro"/>
                <a:cs typeface="Source Sans Pro"/>
                <a:sym typeface="Source Sans Pro"/>
              </a:rPr>
              <a:t>concentramos os nossos recursos </a:t>
            </a:r>
            <a:r>
              <a:rPr lang="en" sz="1500" dirty="0">
                <a:solidFill>
                  <a:schemeClr val="accent3"/>
                </a:solidFill>
                <a:latin typeface="Source Sans Pro"/>
                <a:ea typeface="Source Sans Pro"/>
                <a:cs typeface="Source Sans Pro"/>
                <a:sym typeface="Source Sans Pro"/>
              </a:rPr>
              <a:t>nas estratégias certas para </a:t>
            </a:r>
            <a:r>
              <a:rPr lang="en" sz="1500" b="1" dirty="0">
                <a:solidFill>
                  <a:schemeClr val="accent1"/>
                </a:solidFill>
                <a:latin typeface="Source Sans Pro"/>
                <a:ea typeface="Source Sans Pro"/>
                <a:cs typeface="Source Sans Pro"/>
                <a:sym typeface="Source Sans Pro"/>
              </a:rPr>
              <a:t>alcançar os nossos objectivos</a:t>
            </a:r>
            <a:r>
              <a:rPr lang="en" sz="1500" dirty="0">
                <a:solidFill>
                  <a:schemeClr val="accent3"/>
                </a:solidFill>
                <a:latin typeface="Source Sans Pro"/>
                <a:ea typeface="Source Sans Pro"/>
                <a:cs typeface="Source Sans Pro"/>
                <a:sym typeface="Source Sans Pro"/>
              </a:rPr>
              <a:t>?</a:t>
            </a:r>
            <a:endParaRPr sz="1500" dirty="0">
              <a:solidFill>
                <a:schemeClr val="accent3"/>
              </a:solidFill>
              <a:latin typeface="Source Sans Pro"/>
              <a:ea typeface="Source Sans Pro"/>
              <a:cs typeface="Source Sans Pro"/>
              <a:sym typeface="Source Sans Pro"/>
            </a:endParaRPr>
          </a:p>
          <a:p>
            <a:pPr marL="457200" lvl="0" indent="-342900" algn="l" rtl="0">
              <a:lnSpc>
                <a:spcPct val="115000"/>
              </a:lnSpc>
              <a:spcBef>
                <a:spcPts val="0"/>
              </a:spcBef>
              <a:spcAft>
                <a:spcPts val="0"/>
              </a:spcAft>
              <a:buSzPts val="1800"/>
              <a:buFont typeface="Source Sans Pro"/>
              <a:buChar char="➢"/>
            </a:pPr>
            <a:r>
              <a:rPr lang="en" sz="1500" dirty="0">
                <a:solidFill>
                  <a:schemeClr val="accent3"/>
                </a:solidFill>
                <a:latin typeface="Source Sans Pro"/>
                <a:ea typeface="Source Sans Pro"/>
                <a:cs typeface="Source Sans Pro"/>
                <a:sym typeface="Source Sans Pro"/>
              </a:rPr>
              <a:t>O quê </a:t>
            </a:r>
            <a:r>
              <a:rPr lang="en" sz="1500" b="1" dirty="0">
                <a:solidFill>
                  <a:schemeClr val="accent1"/>
                </a:solidFill>
                <a:latin typeface="Source Sans Pro"/>
                <a:ea typeface="Source Sans Pro"/>
                <a:cs typeface="Source Sans Pro"/>
                <a:sym typeface="Source Sans Pro"/>
              </a:rPr>
              <a:t>os dados dizem-nos </a:t>
            </a:r>
            <a:r>
              <a:rPr lang="en" sz="1500" dirty="0">
                <a:solidFill>
                  <a:schemeClr val="accent3"/>
                </a:solidFill>
                <a:latin typeface="Source Sans Pro"/>
                <a:ea typeface="Source Sans Pro"/>
                <a:cs typeface="Source Sans Pro"/>
                <a:sym typeface="Source Sans Pro"/>
              </a:rPr>
              <a:t>sobre os tipos de actividades/áreas programáticas em que nos devemos focar para nos aproximarmos do </a:t>
            </a:r>
            <a:r>
              <a:rPr lang="en" sz="1500" b="1" dirty="0">
                <a:solidFill>
                  <a:schemeClr val="accent1"/>
                </a:solidFill>
                <a:latin typeface="Source Sans Pro"/>
                <a:ea typeface="Source Sans Pro"/>
                <a:cs typeface="Source Sans Pro"/>
                <a:sym typeface="Source Sans Pro"/>
              </a:rPr>
              <a:t>controlo da epidemia?</a:t>
            </a:r>
            <a:endParaRPr sz="1500" b="1" dirty="0">
              <a:solidFill>
                <a:schemeClr val="accent1"/>
              </a:solidFill>
              <a:latin typeface="Source Sans Pro"/>
              <a:ea typeface="Source Sans Pro"/>
              <a:cs typeface="Source Sans Pro"/>
              <a:sym typeface="Source Sans Pro"/>
            </a:endParaRPr>
          </a:p>
          <a:p>
            <a:pPr marL="0" lvl="0" indent="0" algn="l" rtl="0">
              <a:lnSpc>
                <a:spcPct val="115000"/>
              </a:lnSpc>
              <a:spcBef>
                <a:spcPts val="0"/>
              </a:spcBef>
              <a:spcAft>
                <a:spcPts val="0"/>
              </a:spcAft>
              <a:buClr>
                <a:schemeClr val="dk1"/>
              </a:buClr>
              <a:buSzPts val="1100"/>
              <a:buFont typeface="Arial"/>
              <a:buNone/>
            </a:pPr>
            <a:endParaRPr sz="1500" dirty="0">
              <a:solidFill>
                <a:srgbClr val="6C6463"/>
              </a:solidFill>
              <a:latin typeface="Source Sans Pro"/>
              <a:ea typeface="Source Sans Pro"/>
              <a:cs typeface="Source Sans Pro"/>
              <a:sym typeface="Source Sans Pro"/>
            </a:endParaRPr>
          </a:p>
          <a:p>
            <a:pPr marL="0" lvl="0" indent="0" algn="l" rtl="0">
              <a:lnSpc>
                <a:spcPct val="115000"/>
              </a:lnSpc>
              <a:spcBef>
                <a:spcPts val="0"/>
              </a:spcBef>
              <a:spcAft>
                <a:spcPts val="0"/>
              </a:spcAft>
              <a:buNone/>
            </a:pPr>
            <a:br>
              <a:rPr lang="en" sz="1500" dirty="0">
                <a:solidFill>
                  <a:srgbClr val="6C6463"/>
                </a:solidFill>
                <a:latin typeface="Source Sans Pro"/>
                <a:ea typeface="Source Sans Pro"/>
                <a:cs typeface="Source Sans Pro"/>
                <a:sym typeface="Source Sans Pro"/>
              </a:rPr>
            </a:br>
            <a:endParaRPr sz="1500" dirty="0">
              <a:solidFill>
                <a:srgbClr val="6C6463"/>
              </a:solidFill>
              <a:latin typeface="Source Sans Pro"/>
              <a:ea typeface="Source Sans Pro"/>
              <a:cs typeface="Source Sans Pro"/>
              <a:sym typeface="Source Sans Pro"/>
            </a:endParaRPr>
          </a:p>
        </p:txBody>
      </p:sp>
      <p:sp>
        <p:nvSpPr>
          <p:cNvPr id="1702" name="Google Shape;1702;p219"/>
          <p:cNvSpPr txBox="1">
            <a:spLocks noGrp="1"/>
          </p:cNvSpPr>
          <p:nvPr>
            <p:ph type="title"/>
          </p:nvPr>
        </p:nvSpPr>
        <p:spPr>
          <a:xfrm>
            <a:off x="686104" y="677485"/>
            <a:ext cx="7772400" cy="458100"/>
          </a:xfrm>
          <a:prstGeom prst="rect">
            <a:avLst/>
          </a:prstGeom>
        </p:spPr>
        <p:txBody>
          <a:bodyPr spcFirstLastPara="1" wrap="square" lIns="91175" tIns="91175" rIns="91175" bIns="91175" anchor="b" anchorCtr="0">
            <a:noAutofit/>
          </a:bodyPr>
          <a:lstStyle/>
          <a:p>
            <a:pPr marL="0" lvl="0" indent="0" algn="l" rtl="0">
              <a:spcBef>
                <a:spcPts val="0"/>
              </a:spcBef>
              <a:spcAft>
                <a:spcPts val="0"/>
              </a:spcAft>
              <a:buNone/>
            </a:pPr>
            <a:r>
              <a:rPr lang="en" dirty="0">
                <a:solidFill>
                  <a:schemeClr val="dk2"/>
                </a:solidFill>
              </a:rPr>
              <a:t>Qual o objectivo do gasto?</a:t>
            </a:r>
            <a:endParaRPr dirty="0">
              <a:solidFill>
                <a:schemeClr val="dk2"/>
              </a:solidFill>
            </a:endParaRPr>
          </a:p>
        </p:txBody>
      </p:sp>
      <p:pic>
        <p:nvPicPr>
          <p:cNvPr id="1703" name="Google Shape;1703;p219" title="Points scored"/>
          <p:cNvPicPr preferRelativeResize="0"/>
          <p:nvPr/>
        </p:nvPicPr>
        <p:blipFill rotWithShape="1">
          <a:blip r:embed="rId3">
            <a:alphaModFix/>
          </a:blip>
          <a:srcRect l="2300" r="3413"/>
          <a:stretch/>
        </p:blipFill>
        <p:spPr>
          <a:xfrm>
            <a:off x="817385" y="2946015"/>
            <a:ext cx="3355050" cy="2200319"/>
          </a:xfrm>
          <a:prstGeom prst="rect">
            <a:avLst/>
          </a:prstGeom>
          <a:noFill/>
          <a:ln>
            <a:noFill/>
          </a:ln>
        </p:spPr>
      </p:pic>
      <p:pic>
        <p:nvPicPr>
          <p:cNvPr id="1704" name="Google Shape;1704;p219" title="Points scored"/>
          <p:cNvPicPr preferRelativeResize="0"/>
          <p:nvPr/>
        </p:nvPicPr>
        <p:blipFill rotWithShape="1">
          <a:blip r:embed="rId4">
            <a:alphaModFix/>
          </a:blip>
          <a:srcRect l="2037"/>
          <a:stretch/>
        </p:blipFill>
        <p:spPr>
          <a:xfrm>
            <a:off x="4667100" y="2822000"/>
            <a:ext cx="3490725" cy="2203250"/>
          </a:xfrm>
          <a:prstGeom prst="rect">
            <a:avLst/>
          </a:prstGeom>
          <a:noFill/>
          <a:ln>
            <a:noFill/>
          </a:ln>
        </p:spPr>
      </p:pic>
      <p:sp>
        <p:nvSpPr>
          <p:cNvPr id="1705" name="Google Shape;1705;p219"/>
          <p:cNvSpPr txBox="1">
            <a:spLocks noGrp="1"/>
          </p:cNvSpPr>
          <p:nvPr>
            <p:ph type="sldNum" idx="12"/>
          </p:nvPr>
        </p:nvSpPr>
        <p:spPr>
          <a:xfrm>
            <a:off x="6858000" y="4806072"/>
            <a:ext cx="2133600" cy="184800"/>
          </a:xfrm>
          <a:prstGeom prst="rect">
            <a:avLst/>
          </a:prstGeom>
        </p:spPr>
        <p:txBody>
          <a:bodyPr spcFirstLastPara="1" wrap="square" lIns="91175" tIns="45575" rIns="91175" bIns="4557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54</a:t>
            </a:fld>
            <a:endParaRPr/>
          </a:p>
        </p:txBody>
      </p:sp>
      <p:sp>
        <p:nvSpPr>
          <p:cNvPr id="2" name="CaixaDeTexto 1">
            <a:extLst>
              <a:ext uri="{FF2B5EF4-FFF2-40B4-BE49-F238E27FC236}">
                <a16:creationId xmlns:a16="http://schemas.microsoft.com/office/drawing/2014/main" id="{5D9F11AF-46CF-F6B3-0646-6C7DA08BC914}"/>
              </a:ext>
            </a:extLst>
          </p:cNvPr>
          <p:cNvSpPr txBox="1"/>
          <p:nvPr/>
        </p:nvSpPr>
        <p:spPr>
          <a:xfrm>
            <a:off x="1382013" y="2994594"/>
            <a:ext cx="2486578" cy="276999"/>
          </a:xfrm>
          <a:prstGeom prst="rect">
            <a:avLst/>
          </a:prstGeom>
          <a:solidFill>
            <a:schemeClr val="bg1"/>
          </a:solidFill>
        </p:spPr>
        <p:txBody>
          <a:bodyPr wrap="none" rtlCol="0">
            <a:spAutoFit/>
          </a:bodyPr>
          <a:lstStyle/>
          <a:p>
            <a:r>
              <a:rPr lang="pt-BR" sz="1200" dirty="0">
                <a:solidFill>
                  <a:schemeClr val="bg1">
                    <a:lumMod val="50000"/>
                  </a:schemeClr>
                </a:solidFill>
              </a:rPr>
              <a:t>Tendências da Área do Programa</a:t>
            </a:r>
          </a:p>
        </p:txBody>
      </p:sp>
      <p:sp>
        <p:nvSpPr>
          <p:cNvPr id="3" name="CaixaDeTexto 2">
            <a:extLst>
              <a:ext uri="{FF2B5EF4-FFF2-40B4-BE49-F238E27FC236}">
                <a16:creationId xmlns:a16="http://schemas.microsoft.com/office/drawing/2014/main" id="{EB6CEE83-1C96-F109-ABDE-ACF2EA10F555}"/>
              </a:ext>
            </a:extLst>
          </p:cNvPr>
          <p:cNvSpPr txBox="1"/>
          <p:nvPr/>
        </p:nvSpPr>
        <p:spPr>
          <a:xfrm>
            <a:off x="5169173" y="2856094"/>
            <a:ext cx="2452916" cy="276999"/>
          </a:xfrm>
          <a:prstGeom prst="rect">
            <a:avLst/>
          </a:prstGeom>
          <a:solidFill>
            <a:schemeClr val="bg1"/>
          </a:solidFill>
        </p:spPr>
        <p:txBody>
          <a:bodyPr wrap="none" rtlCol="0">
            <a:spAutoFit/>
          </a:bodyPr>
          <a:lstStyle/>
          <a:p>
            <a:r>
              <a:rPr lang="pt-BR" sz="1200" dirty="0">
                <a:solidFill>
                  <a:schemeClr val="bg1">
                    <a:lumMod val="50000"/>
                  </a:schemeClr>
                </a:solidFill>
              </a:rPr>
              <a:t>Tendências da Área de Interação</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09"/>
        <p:cNvGrpSpPr/>
        <p:nvPr/>
      </p:nvGrpSpPr>
      <p:grpSpPr>
        <a:xfrm>
          <a:off x="0" y="0"/>
          <a:ext cx="0" cy="0"/>
          <a:chOff x="0" y="0"/>
          <a:chExt cx="0" cy="0"/>
        </a:xfrm>
      </p:grpSpPr>
      <p:sp>
        <p:nvSpPr>
          <p:cNvPr id="1710" name="Google Shape;1710;p220"/>
          <p:cNvSpPr txBox="1"/>
          <p:nvPr/>
        </p:nvSpPr>
        <p:spPr>
          <a:xfrm>
            <a:off x="686100" y="1249725"/>
            <a:ext cx="8098200" cy="2466000"/>
          </a:xfrm>
          <a:prstGeom prst="rect">
            <a:avLst/>
          </a:prstGeom>
          <a:noFill/>
          <a:ln>
            <a:noFill/>
          </a:ln>
        </p:spPr>
        <p:txBody>
          <a:bodyPr spcFirstLastPara="1" wrap="square" lIns="91175" tIns="91175" rIns="91175" bIns="91175" anchor="t" anchorCtr="0">
            <a:noAutofit/>
          </a:bodyPr>
          <a:lstStyle/>
          <a:p>
            <a:pPr marL="457200" lvl="0" indent="-342900" algn="l" rtl="0">
              <a:lnSpc>
                <a:spcPct val="115000"/>
              </a:lnSpc>
              <a:spcBef>
                <a:spcPts val="0"/>
              </a:spcBef>
              <a:spcAft>
                <a:spcPts val="0"/>
              </a:spcAft>
              <a:buClr>
                <a:schemeClr val="accent3"/>
              </a:buClr>
              <a:buSzPts val="1800"/>
              <a:buFont typeface="Source Sans Pro"/>
              <a:buChar char="➢"/>
            </a:pPr>
            <a:r>
              <a:rPr lang="en" sz="1800" dirty="0">
                <a:solidFill>
                  <a:schemeClr val="accent3"/>
                </a:solidFill>
                <a:latin typeface="Source Sans Pro"/>
                <a:ea typeface="Source Sans Pro"/>
                <a:cs typeface="Source Sans Pro"/>
                <a:sym typeface="Source Sans Pro"/>
              </a:rPr>
              <a:t>Quais  </a:t>
            </a:r>
            <a:r>
              <a:rPr lang="en" sz="1800" b="1" dirty="0">
                <a:solidFill>
                  <a:schemeClr val="accent1"/>
                </a:solidFill>
                <a:latin typeface="Source Sans Pro"/>
                <a:ea typeface="Source Sans Pro"/>
                <a:cs typeface="Source Sans Pro"/>
                <a:sym typeface="Source Sans Pro"/>
              </a:rPr>
              <a:t>grupos beneficiários </a:t>
            </a:r>
            <a:r>
              <a:rPr lang="en" sz="1800" dirty="0">
                <a:solidFill>
                  <a:schemeClr val="accent3"/>
                </a:solidFill>
                <a:latin typeface="Source Sans Pro"/>
                <a:ea typeface="Source Sans Pro"/>
                <a:cs typeface="Source Sans Pro"/>
                <a:sym typeface="Source Sans Pro"/>
              </a:rPr>
              <a:t>nossos recursos estão a alcançar?</a:t>
            </a:r>
            <a:endParaRPr sz="1800" dirty="0">
              <a:solidFill>
                <a:schemeClr val="accent3"/>
              </a:solidFill>
              <a:latin typeface="Source Sans Pro"/>
              <a:ea typeface="Source Sans Pro"/>
              <a:cs typeface="Source Sans Pro"/>
              <a:sym typeface="Source Sans Pro"/>
            </a:endParaRPr>
          </a:p>
          <a:p>
            <a:pPr marL="457200" lvl="0" indent="-342900" algn="l" rtl="0">
              <a:lnSpc>
                <a:spcPct val="115000"/>
              </a:lnSpc>
              <a:spcBef>
                <a:spcPts val="0"/>
              </a:spcBef>
              <a:spcAft>
                <a:spcPts val="0"/>
              </a:spcAft>
              <a:buClr>
                <a:schemeClr val="accent3"/>
              </a:buClr>
              <a:buSzPts val="1800"/>
              <a:buFont typeface="Source Sans Pro"/>
              <a:buChar char="➢"/>
            </a:pPr>
            <a:r>
              <a:rPr lang="en" sz="1800" dirty="0">
                <a:solidFill>
                  <a:schemeClr val="accent3"/>
                </a:solidFill>
                <a:latin typeface="Source Sans Pro"/>
                <a:ea typeface="Source Sans Pro"/>
                <a:cs typeface="Source Sans Pro"/>
                <a:sym typeface="Source Sans Pro"/>
              </a:rPr>
              <a:t>Estamos </a:t>
            </a:r>
            <a:r>
              <a:rPr lang="en" sz="1800" b="1" dirty="0">
                <a:solidFill>
                  <a:schemeClr val="accent1"/>
                </a:solidFill>
                <a:latin typeface="Source Sans Pro"/>
                <a:ea typeface="Source Sans Pro"/>
                <a:cs typeface="Source Sans Pro"/>
                <a:sym typeface="Source Sans Pro"/>
              </a:rPr>
              <a:t>concentrando os nossos recursos </a:t>
            </a:r>
            <a:r>
              <a:rPr lang="en" sz="1800" dirty="0">
                <a:solidFill>
                  <a:schemeClr val="accent3"/>
                </a:solidFill>
                <a:latin typeface="Source Sans Pro"/>
                <a:ea typeface="Source Sans Pro"/>
                <a:cs typeface="Source Sans Pro"/>
                <a:sym typeface="Source Sans Pro"/>
              </a:rPr>
              <a:t>nas </a:t>
            </a:r>
            <a:r>
              <a:rPr lang="en" sz="1800" b="1" dirty="0">
                <a:solidFill>
                  <a:schemeClr val="accent1"/>
                </a:solidFill>
                <a:latin typeface="Source Sans Pro"/>
                <a:ea typeface="Source Sans Pro"/>
                <a:cs typeface="Source Sans Pro"/>
                <a:sym typeface="Source Sans Pro"/>
              </a:rPr>
              <a:t>populações certas?</a:t>
            </a:r>
            <a:endParaRPr sz="1800" b="1" dirty="0">
              <a:solidFill>
                <a:schemeClr val="accent1"/>
              </a:solidFill>
              <a:latin typeface="Source Sans Pro"/>
              <a:ea typeface="Source Sans Pro"/>
              <a:cs typeface="Source Sans Pro"/>
              <a:sym typeface="Source Sans Pro"/>
            </a:endParaRPr>
          </a:p>
          <a:p>
            <a:pPr marL="457200" lvl="0" indent="-342900" algn="l" rtl="0">
              <a:lnSpc>
                <a:spcPct val="115000"/>
              </a:lnSpc>
              <a:spcBef>
                <a:spcPts val="0"/>
              </a:spcBef>
              <a:spcAft>
                <a:spcPts val="0"/>
              </a:spcAft>
              <a:buClr>
                <a:schemeClr val="accent3"/>
              </a:buClr>
              <a:buSzPts val="1800"/>
              <a:buFont typeface="Source Sans Pro"/>
              <a:buChar char="➢"/>
            </a:pPr>
            <a:r>
              <a:rPr lang="en" sz="1800" dirty="0">
                <a:solidFill>
                  <a:schemeClr val="accent3"/>
                </a:solidFill>
                <a:latin typeface="Source Sans Pro"/>
                <a:ea typeface="Source Sans Pro"/>
                <a:cs typeface="Source Sans Pro"/>
                <a:sym typeface="Source Sans Pro"/>
              </a:rPr>
              <a:t>Para onde os </a:t>
            </a:r>
            <a:r>
              <a:rPr lang="en" sz="1800" b="1" dirty="0">
                <a:solidFill>
                  <a:schemeClr val="accent1"/>
                </a:solidFill>
                <a:latin typeface="Source Sans Pro"/>
                <a:ea typeface="Source Sans Pro"/>
                <a:cs typeface="Source Sans Pro"/>
                <a:sym typeface="Source Sans Pro"/>
              </a:rPr>
              <a:t>recursos devem ser direccionados </a:t>
            </a:r>
            <a:r>
              <a:rPr lang="en" sz="1800" dirty="0">
                <a:solidFill>
                  <a:schemeClr val="accent3"/>
                </a:solidFill>
                <a:latin typeface="Source Sans Pro"/>
                <a:ea typeface="Source Sans Pro"/>
                <a:cs typeface="Source Sans Pro"/>
                <a:sym typeface="Source Sans Pro"/>
              </a:rPr>
              <a:t>para melhor atingirmos os nossos objectivos em diferentes </a:t>
            </a:r>
            <a:r>
              <a:rPr lang="en" sz="1800" b="1" dirty="0">
                <a:solidFill>
                  <a:schemeClr val="dk2"/>
                </a:solidFill>
                <a:latin typeface="Source Sans Pro"/>
                <a:ea typeface="Source Sans Pro"/>
                <a:cs typeface="Source Sans Pro"/>
                <a:sym typeface="Source Sans Pro"/>
              </a:rPr>
              <a:t>grupos beneficiários</a:t>
            </a:r>
            <a:r>
              <a:rPr lang="en" sz="1800" dirty="0">
                <a:solidFill>
                  <a:schemeClr val="accent3"/>
                </a:solidFill>
                <a:latin typeface="Source Sans Pro"/>
                <a:ea typeface="Source Sans Pro"/>
                <a:cs typeface="Source Sans Pro"/>
                <a:sym typeface="Source Sans Pro"/>
              </a:rPr>
              <a:t>?</a:t>
            </a:r>
            <a:endParaRPr sz="1800" dirty="0">
              <a:solidFill>
                <a:schemeClr val="accent3"/>
              </a:solidFill>
              <a:latin typeface="Source Sans Pro"/>
              <a:ea typeface="Source Sans Pro"/>
              <a:cs typeface="Source Sans Pro"/>
              <a:sym typeface="Source Sans Pro"/>
            </a:endParaRPr>
          </a:p>
          <a:p>
            <a:pPr marL="0" lvl="0" indent="0" algn="l" rtl="0">
              <a:lnSpc>
                <a:spcPct val="115000"/>
              </a:lnSpc>
              <a:spcBef>
                <a:spcPts val="0"/>
              </a:spcBef>
              <a:spcAft>
                <a:spcPts val="0"/>
              </a:spcAft>
              <a:buNone/>
            </a:pPr>
            <a:endParaRPr sz="1700" dirty="0">
              <a:solidFill>
                <a:srgbClr val="6C6463"/>
              </a:solidFill>
              <a:latin typeface="Source Sans Pro"/>
              <a:ea typeface="Source Sans Pro"/>
              <a:cs typeface="Source Sans Pro"/>
              <a:sym typeface="Source Sans Pro"/>
            </a:endParaRPr>
          </a:p>
          <a:p>
            <a:pPr marL="0" lvl="0" indent="0" algn="l" rtl="0">
              <a:lnSpc>
                <a:spcPct val="115000"/>
              </a:lnSpc>
              <a:spcBef>
                <a:spcPts val="0"/>
              </a:spcBef>
              <a:spcAft>
                <a:spcPts val="0"/>
              </a:spcAft>
              <a:buNone/>
            </a:pPr>
            <a:br>
              <a:rPr lang="en" sz="1700" dirty="0">
                <a:solidFill>
                  <a:srgbClr val="6C6463"/>
                </a:solidFill>
                <a:latin typeface="Source Sans Pro"/>
                <a:ea typeface="Source Sans Pro"/>
                <a:cs typeface="Source Sans Pro"/>
                <a:sym typeface="Source Sans Pro"/>
              </a:rPr>
            </a:br>
            <a:endParaRPr sz="1700" dirty="0">
              <a:solidFill>
                <a:srgbClr val="6C6463"/>
              </a:solidFill>
              <a:latin typeface="Source Sans Pro"/>
              <a:ea typeface="Source Sans Pro"/>
              <a:cs typeface="Source Sans Pro"/>
              <a:sym typeface="Source Sans Pro"/>
            </a:endParaRPr>
          </a:p>
        </p:txBody>
      </p:sp>
      <p:pic>
        <p:nvPicPr>
          <p:cNvPr id="1711" name="Google Shape;1711;p220"/>
          <p:cNvPicPr preferRelativeResize="0"/>
          <p:nvPr/>
        </p:nvPicPr>
        <p:blipFill rotWithShape="1">
          <a:blip r:embed="rId3">
            <a:alphaModFix/>
          </a:blip>
          <a:srcRect t="9600" r="3025"/>
          <a:stretch/>
        </p:blipFill>
        <p:spPr>
          <a:xfrm>
            <a:off x="1322700" y="2571750"/>
            <a:ext cx="7661724" cy="2406025"/>
          </a:xfrm>
          <a:prstGeom prst="rect">
            <a:avLst/>
          </a:prstGeom>
          <a:noFill/>
          <a:ln>
            <a:noFill/>
          </a:ln>
        </p:spPr>
      </p:pic>
      <p:sp>
        <p:nvSpPr>
          <p:cNvPr id="1712" name="Google Shape;1712;p220"/>
          <p:cNvSpPr txBox="1">
            <a:spLocks noGrp="1"/>
          </p:cNvSpPr>
          <p:nvPr>
            <p:ph type="title"/>
          </p:nvPr>
        </p:nvSpPr>
        <p:spPr>
          <a:xfrm>
            <a:off x="686104" y="677485"/>
            <a:ext cx="7772400" cy="458100"/>
          </a:xfrm>
          <a:prstGeom prst="rect">
            <a:avLst/>
          </a:prstGeom>
        </p:spPr>
        <p:txBody>
          <a:bodyPr spcFirstLastPara="1" wrap="square" lIns="91175" tIns="91175" rIns="91175" bIns="91175" anchor="b" anchorCtr="0">
            <a:noAutofit/>
          </a:bodyPr>
          <a:lstStyle/>
          <a:p>
            <a:pPr marL="0" lvl="0" indent="0" algn="l" rtl="0">
              <a:spcBef>
                <a:spcPts val="0"/>
              </a:spcBef>
              <a:spcAft>
                <a:spcPts val="0"/>
              </a:spcAft>
              <a:buNone/>
            </a:pPr>
            <a:r>
              <a:rPr lang="en">
                <a:solidFill>
                  <a:schemeClr val="dk2"/>
                </a:solidFill>
              </a:rPr>
              <a:t>Quem estamos a servir?</a:t>
            </a:r>
            <a:endParaRPr>
              <a:solidFill>
                <a:schemeClr val="dk2"/>
              </a:solidFill>
            </a:endParaRPr>
          </a:p>
        </p:txBody>
      </p:sp>
      <p:sp>
        <p:nvSpPr>
          <p:cNvPr id="1713" name="Google Shape;1713;p220"/>
          <p:cNvSpPr/>
          <p:nvPr/>
        </p:nvSpPr>
        <p:spPr>
          <a:xfrm>
            <a:off x="56475" y="3637049"/>
            <a:ext cx="1375718" cy="828965"/>
          </a:xfrm>
          <a:prstGeom prst="flowChartAlternateProcess">
            <a:avLst/>
          </a:prstGeom>
          <a:solidFill>
            <a:schemeClr val="lt1"/>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dirty="0">
                <a:solidFill>
                  <a:srgbClr val="BA0C2F"/>
                </a:solidFill>
                <a:latin typeface="Source Sans Pro"/>
                <a:ea typeface="Source Sans Pro"/>
                <a:cs typeface="Source Sans Pro"/>
                <a:sym typeface="Source Sans Pro"/>
              </a:rPr>
              <a:t>Orçamento COP =</a:t>
            </a:r>
            <a:endParaRPr sz="1200" b="1" dirty="0">
              <a:solidFill>
                <a:srgbClr val="BA0C2F"/>
              </a:solidFill>
              <a:latin typeface="Source Sans Pro"/>
              <a:ea typeface="Source Sans Pro"/>
              <a:cs typeface="Source Sans Pro"/>
              <a:sym typeface="Source Sans Pro"/>
            </a:endParaRPr>
          </a:p>
          <a:p>
            <a:pPr marL="0" lvl="0" indent="0" algn="ctr" rtl="0">
              <a:spcBef>
                <a:spcPts val="0"/>
              </a:spcBef>
              <a:spcAft>
                <a:spcPts val="0"/>
              </a:spcAft>
              <a:buNone/>
            </a:pPr>
            <a:r>
              <a:rPr lang="en" sz="1200" b="1" dirty="0">
                <a:solidFill>
                  <a:srgbClr val="BA0C2F"/>
                </a:solidFill>
                <a:latin typeface="Source Sans Pro"/>
                <a:ea typeface="Source Sans Pro"/>
                <a:cs typeface="Source Sans Pro"/>
                <a:sym typeface="Source Sans Pro"/>
              </a:rPr>
              <a:t>24 milhões de dólares</a:t>
            </a:r>
            <a:endParaRPr sz="1200" b="1" dirty="0">
              <a:solidFill>
                <a:srgbClr val="BA0C2F"/>
              </a:solidFill>
              <a:latin typeface="Source Sans Pro"/>
              <a:ea typeface="Source Sans Pro"/>
              <a:cs typeface="Source Sans Pro"/>
              <a:sym typeface="Source Sans Pro"/>
            </a:endParaRPr>
          </a:p>
        </p:txBody>
      </p:sp>
      <p:sp>
        <p:nvSpPr>
          <p:cNvPr id="1714" name="Google Shape;1714;p220"/>
          <p:cNvSpPr txBox="1">
            <a:spLocks noGrp="1"/>
          </p:cNvSpPr>
          <p:nvPr>
            <p:ph type="sldNum" idx="12"/>
          </p:nvPr>
        </p:nvSpPr>
        <p:spPr>
          <a:xfrm>
            <a:off x="6858000" y="4806072"/>
            <a:ext cx="2133600" cy="184800"/>
          </a:xfrm>
          <a:prstGeom prst="rect">
            <a:avLst/>
          </a:prstGeom>
        </p:spPr>
        <p:txBody>
          <a:bodyPr spcFirstLastPara="1" wrap="square" lIns="91175" tIns="45575" rIns="91175" bIns="4557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55</a:t>
            </a:fld>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18"/>
        <p:cNvGrpSpPr/>
        <p:nvPr/>
      </p:nvGrpSpPr>
      <p:grpSpPr>
        <a:xfrm>
          <a:off x="0" y="0"/>
          <a:ext cx="0" cy="0"/>
          <a:chOff x="0" y="0"/>
          <a:chExt cx="0" cy="0"/>
        </a:xfrm>
      </p:grpSpPr>
      <p:sp>
        <p:nvSpPr>
          <p:cNvPr id="1719" name="Google Shape;1719;p221"/>
          <p:cNvSpPr txBox="1"/>
          <p:nvPr/>
        </p:nvSpPr>
        <p:spPr>
          <a:xfrm>
            <a:off x="686100" y="1249725"/>
            <a:ext cx="3785400" cy="2466000"/>
          </a:xfrm>
          <a:prstGeom prst="rect">
            <a:avLst/>
          </a:prstGeom>
          <a:noFill/>
          <a:ln>
            <a:noFill/>
          </a:ln>
        </p:spPr>
        <p:txBody>
          <a:bodyPr spcFirstLastPara="1" wrap="square" lIns="91175" tIns="91175" rIns="91175" bIns="91175" anchor="t" anchorCtr="0">
            <a:noAutofit/>
          </a:bodyPr>
          <a:lstStyle/>
          <a:p>
            <a:pPr marL="457200" lvl="0" indent="-342900" algn="l" rtl="0">
              <a:lnSpc>
                <a:spcPct val="115000"/>
              </a:lnSpc>
              <a:spcBef>
                <a:spcPts val="0"/>
              </a:spcBef>
              <a:spcAft>
                <a:spcPts val="0"/>
              </a:spcAft>
              <a:buClr>
                <a:schemeClr val="accent3"/>
              </a:buClr>
              <a:buSzPts val="1800"/>
              <a:buFont typeface="Source Sans Pro"/>
              <a:buChar char="➢"/>
            </a:pPr>
            <a:r>
              <a:rPr lang="en" sz="1500" dirty="0">
                <a:solidFill>
                  <a:schemeClr val="accent3"/>
                </a:solidFill>
                <a:latin typeface="Source Sans Pro"/>
                <a:ea typeface="Source Sans Pro"/>
                <a:cs typeface="Source Sans Pro"/>
                <a:sym typeface="Source Sans Pro"/>
              </a:rPr>
              <a:t>Estamos </a:t>
            </a:r>
            <a:r>
              <a:rPr lang="en" sz="1500" b="1" dirty="0">
                <a:solidFill>
                  <a:schemeClr val="dk2"/>
                </a:solidFill>
                <a:latin typeface="Source Sans Pro"/>
                <a:ea typeface="Source Sans Pro"/>
                <a:cs typeface="Source Sans Pro"/>
                <a:sym typeface="Source Sans Pro"/>
              </a:rPr>
              <a:t>gastando os nossos recursos nas coisas certas</a:t>
            </a:r>
            <a:r>
              <a:rPr lang="en" sz="1500" b="1" dirty="0">
                <a:solidFill>
                  <a:schemeClr val="accent3"/>
                </a:solidFill>
                <a:latin typeface="Source Sans Pro"/>
                <a:ea typeface="Source Sans Pro"/>
                <a:cs typeface="Source Sans Pro"/>
                <a:sym typeface="Source Sans Pro"/>
              </a:rPr>
              <a:t> </a:t>
            </a:r>
            <a:r>
              <a:rPr lang="en" sz="1500" dirty="0">
                <a:solidFill>
                  <a:schemeClr val="accent3"/>
                </a:solidFill>
                <a:latin typeface="Source Sans Pro"/>
                <a:ea typeface="Source Sans Pro"/>
                <a:cs typeface="Source Sans Pro"/>
                <a:sym typeface="Source Sans Pro"/>
              </a:rPr>
              <a:t>a fim de atingir os objectivos/metas do nosso programa? Os diferentes </a:t>
            </a:r>
            <a:r>
              <a:rPr lang="en" sz="1500" b="1" dirty="0">
                <a:solidFill>
                  <a:schemeClr val="accent1"/>
                </a:solidFill>
                <a:latin typeface="Source Sans Pro"/>
                <a:ea typeface="Source Sans Pro"/>
                <a:cs typeface="Source Sans Pro"/>
                <a:sym typeface="Source Sans Pro"/>
              </a:rPr>
              <a:t>modelos de implementação </a:t>
            </a:r>
            <a:r>
              <a:rPr lang="en" sz="1500" dirty="0">
                <a:solidFill>
                  <a:schemeClr val="accent3"/>
                </a:solidFill>
                <a:latin typeface="Source Sans Pro"/>
                <a:ea typeface="Source Sans Pro"/>
                <a:cs typeface="Source Sans Pro"/>
                <a:sym typeface="Source Sans Pro"/>
              </a:rPr>
              <a:t>refletem os diferentes </a:t>
            </a:r>
            <a:r>
              <a:rPr lang="en" sz="1500" b="1" dirty="0">
                <a:solidFill>
                  <a:schemeClr val="accent1"/>
                </a:solidFill>
                <a:latin typeface="Source Sans Pro"/>
                <a:ea typeface="Source Sans Pro"/>
                <a:cs typeface="Source Sans Pro"/>
                <a:sym typeface="Source Sans Pro"/>
              </a:rPr>
              <a:t>padrões de despesa</a:t>
            </a:r>
            <a:r>
              <a:rPr lang="en" sz="1500" dirty="0">
                <a:solidFill>
                  <a:schemeClr val="accent3"/>
                </a:solidFill>
                <a:latin typeface="Source Sans Pro"/>
                <a:ea typeface="Source Sans Pro"/>
                <a:cs typeface="Source Sans Pro"/>
                <a:sym typeface="Source Sans Pro"/>
              </a:rPr>
              <a:t>?</a:t>
            </a:r>
            <a:endParaRPr sz="1500" dirty="0">
              <a:solidFill>
                <a:schemeClr val="accent3"/>
              </a:solidFill>
              <a:latin typeface="Source Sans Pro"/>
              <a:ea typeface="Source Sans Pro"/>
              <a:cs typeface="Source Sans Pro"/>
              <a:sym typeface="Source Sans Pro"/>
            </a:endParaRPr>
          </a:p>
          <a:p>
            <a:pPr marL="457200" lvl="0" indent="0" algn="l" rtl="0">
              <a:lnSpc>
                <a:spcPct val="115000"/>
              </a:lnSpc>
              <a:spcBef>
                <a:spcPts val="0"/>
              </a:spcBef>
              <a:spcAft>
                <a:spcPts val="0"/>
              </a:spcAft>
              <a:buNone/>
            </a:pPr>
            <a:endParaRPr sz="1500" dirty="0">
              <a:solidFill>
                <a:schemeClr val="accent3"/>
              </a:solidFill>
              <a:latin typeface="Source Sans Pro"/>
              <a:ea typeface="Source Sans Pro"/>
              <a:cs typeface="Source Sans Pro"/>
              <a:sym typeface="Source Sans Pro"/>
            </a:endParaRPr>
          </a:p>
          <a:p>
            <a:pPr marL="457200" lvl="0" indent="-342900" algn="l" rtl="0">
              <a:lnSpc>
                <a:spcPct val="115000"/>
              </a:lnSpc>
              <a:spcBef>
                <a:spcPts val="0"/>
              </a:spcBef>
              <a:spcAft>
                <a:spcPts val="0"/>
              </a:spcAft>
              <a:buClr>
                <a:schemeClr val="accent3"/>
              </a:buClr>
              <a:buSzPts val="1800"/>
              <a:buFont typeface="Source Sans Pro"/>
              <a:buChar char="➢"/>
            </a:pPr>
            <a:r>
              <a:rPr lang="en" sz="1500" dirty="0">
                <a:solidFill>
                  <a:schemeClr val="accent3"/>
                </a:solidFill>
                <a:latin typeface="Source Sans Pro"/>
                <a:ea typeface="Source Sans Pro"/>
                <a:cs typeface="Source Sans Pro"/>
                <a:sym typeface="Source Sans Pro"/>
              </a:rPr>
              <a:t>Como deveríamos potencialmente </a:t>
            </a:r>
            <a:r>
              <a:rPr lang="en" sz="1500" b="1" dirty="0">
                <a:solidFill>
                  <a:schemeClr val="dk2"/>
                </a:solidFill>
                <a:latin typeface="Source Sans Pro"/>
                <a:ea typeface="Source Sans Pro"/>
                <a:cs typeface="Source Sans Pro"/>
                <a:sym typeface="Source Sans Pro"/>
              </a:rPr>
              <a:t>mudar investimentos </a:t>
            </a:r>
            <a:r>
              <a:rPr lang="en" sz="1500" dirty="0">
                <a:solidFill>
                  <a:schemeClr val="accent3"/>
                </a:solidFill>
                <a:latin typeface="Source Sans Pro"/>
                <a:ea typeface="Source Sans Pro"/>
                <a:cs typeface="Source Sans Pro"/>
                <a:sym typeface="Source Sans Pro"/>
              </a:rPr>
              <a:t>no próximo ano fiscal para alcançar um maior sucesso do programa?</a:t>
            </a:r>
            <a:endParaRPr sz="1500" dirty="0">
              <a:solidFill>
                <a:schemeClr val="accent3"/>
              </a:solidFill>
              <a:latin typeface="Source Sans Pro"/>
              <a:ea typeface="Source Sans Pro"/>
              <a:cs typeface="Source Sans Pro"/>
              <a:sym typeface="Source Sans Pro"/>
            </a:endParaRPr>
          </a:p>
          <a:p>
            <a:pPr marL="0" lvl="0" indent="0" algn="l" rtl="0">
              <a:lnSpc>
                <a:spcPct val="115000"/>
              </a:lnSpc>
              <a:spcBef>
                <a:spcPts val="0"/>
              </a:spcBef>
              <a:spcAft>
                <a:spcPts val="0"/>
              </a:spcAft>
              <a:buNone/>
            </a:pPr>
            <a:endParaRPr sz="1500" dirty="0">
              <a:solidFill>
                <a:srgbClr val="6C6463"/>
              </a:solidFill>
              <a:latin typeface="Source Sans Pro"/>
              <a:ea typeface="Source Sans Pro"/>
              <a:cs typeface="Source Sans Pro"/>
              <a:sym typeface="Source Sans Pro"/>
            </a:endParaRPr>
          </a:p>
          <a:p>
            <a:pPr marL="0" lvl="0" indent="0" algn="l" rtl="0">
              <a:lnSpc>
                <a:spcPct val="115000"/>
              </a:lnSpc>
              <a:spcBef>
                <a:spcPts val="0"/>
              </a:spcBef>
              <a:spcAft>
                <a:spcPts val="0"/>
              </a:spcAft>
              <a:buNone/>
            </a:pPr>
            <a:br>
              <a:rPr lang="en" sz="1500" dirty="0">
                <a:solidFill>
                  <a:srgbClr val="6C6463"/>
                </a:solidFill>
                <a:latin typeface="Source Sans Pro"/>
                <a:ea typeface="Source Sans Pro"/>
                <a:cs typeface="Source Sans Pro"/>
                <a:sym typeface="Source Sans Pro"/>
              </a:rPr>
            </a:br>
            <a:endParaRPr sz="1500" dirty="0">
              <a:solidFill>
                <a:srgbClr val="6C6463"/>
              </a:solidFill>
              <a:latin typeface="Source Sans Pro"/>
              <a:ea typeface="Source Sans Pro"/>
              <a:cs typeface="Source Sans Pro"/>
              <a:sym typeface="Source Sans Pro"/>
            </a:endParaRPr>
          </a:p>
        </p:txBody>
      </p:sp>
      <p:sp>
        <p:nvSpPr>
          <p:cNvPr id="1720" name="Google Shape;1720;p221"/>
          <p:cNvSpPr txBox="1">
            <a:spLocks noGrp="1"/>
          </p:cNvSpPr>
          <p:nvPr>
            <p:ph type="title"/>
          </p:nvPr>
        </p:nvSpPr>
        <p:spPr>
          <a:xfrm>
            <a:off x="686104" y="677485"/>
            <a:ext cx="7772400" cy="458100"/>
          </a:xfrm>
          <a:prstGeom prst="rect">
            <a:avLst/>
          </a:prstGeom>
        </p:spPr>
        <p:txBody>
          <a:bodyPr spcFirstLastPara="1" wrap="square" lIns="91175" tIns="91175" rIns="91175" bIns="91175" anchor="b" anchorCtr="0">
            <a:noAutofit/>
          </a:bodyPr>
          <a:lstStyle/>
          <a:p>
            <a:pPr marL="0" lvl="0" indent="0" algn="l" rtl="0">
              <a:spcBef>
                <a:spcPts val="0"/>
              </a:spcBef>
              <a:spcAft>
                <a:spcPts val="0"/>
              </a:spcAft>
              <a:buNone/>
            </a:pPr>
            <a:r>
              <a:rPr lang="en">
                <a:solidFill>
                  <a:schemeClr val="dk2"/>
                </a:solidFill>
              </a:rPr>
              <a:t>Quais são os nossos investimentos a comprar?</a:t>
            </a:r>
            <a:endParaRPr>
              <a:solidFill>
                <a:schemeClr val="dk2"/>
              </a:solidFill>
            </a:endParaRPr>
          </a:p>
        </p:txBody>
      </p:sp>
      <p:pic>
        <p:nvPicPr>
          <p:cNvPr id="1721" name="Google Shape;1721;p221"/>
          <p:cNvPicPr preferRelativeResize="0"/>
          <p:nvPr/>
        </p:nvPicPr>
        <p:blipFill>
          <a:blip r:embed="rId3">
            <a:alphaModFix/>
          </a:blip>
          <a:stretch>
            <a:fillRect/>
          </a:stretch>
        </p:blipFill>
        <p:spPr>
          <a:xfrm>
            <a:off x="4471500" y="1711625"/>
            <a:ext cx="4460776" cy="2544550"/>
          </a:xfrm>
          <a:prstGeom prst="rect">
            <a:avLst/>
          </a:prstGeom>
          <a:noFill/>
          <a:ln>
            <a:noFill/>
          </a:ln>
        </p:spPr>
      </p:pic>
      <p:sp>
        <p:nvSpPr>
          <p:cNvPr id="1722" name="Google Shape;1722;p221"/>
          <p:cNvSpPr txBox="1">
            <a:spLocks noGrp="1"/>
          </p:cNvSpPr>
          <p:nvPr>
            <p:ph type="sldNum" idx="12"/>
          </p:nvPr>
        </p:nvSpPr>
        <p:spPr>
          <a:xfrm>
            <a:off x="6858000" y="4806072"/>
            <a:ext cx="2133600" cy="184800"/>
          </a:xfrm>
          <a:prstGeom prst="rect">
            <a:avLst/>
          </a:prstGeom>
        </p:spPr>
        <p:txBody>
          <a:bodyPr spcFirstLastPara="1" wrap="square" lIns="91175" tIns="45575" rIns="91175" bIns="4557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56</a:t>
            </a:fld>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726"/>
        <p:cNvGrpSpPr/>
        <p:nvPr/>
      </p:nvGrpSpPr>
      <p:grpSpPr>
        <a:xfrm>
          <a:off x="0" y="0"/>
          <a:ext cx="0" cy="0"/>
          <a:chOff x="0" y="0"/>
          <a:chExt cx="0" cy="0"/>
        </a:xfrm>
      </p:grpSpPr>
      <p:pic>
        <p:nvPicPr>
          <p:cNvPr id="1727" name="Google Shape;1727;p222"/>
          <p:cNvPicPr preferRelativeResize="0"/>
          <p:nvPr/>
        </p:nvPicPr>
        <p:blipFill>
          <a:blip r:embed="rId3">
            <a:alphaModFix/>
          </a:blip>
          <a:stretch>
            <a:fillRect/>
          </a:stretch>
        </p:blipFill>
        <p:spPr>
          <a:xfrm>
            <a:off x="2539701" y="1286647"/>
            <a:ext cx="6451900" cy="3033292"/>
          </a:xfrm>
          <a:prstGeom prst="rect">
            <a:avLst/>
          </a:prstGeom>
          <a:noFill/>
          <a:ln w="9525" cap="flat" cmpd="sng">
            <a:solidFill>
              <a:schemeClr val="dk2"/>
            </a:solidFill>
            <a:prstDash val="solid"/>
            <a:round/>
            <a:headEnd type="none" w="sm" len="sm"/>
            <a:tailEnd type="none" w="sm" len="sm"/>
          </a:ln>
        </p:spPr>
      </p:pic>
      <p:sp>
        <p:nvSpPr>
          <p:cNvPr id="1728" name="Google Shape;1728;p222"/>
          <p:cNvSpPr txBox="1">
            <a:spLocks noGrp="1"/>
          </p:cNvSpPr>
          <p:nvPr>
            <p:ph type="title"/>
          </p:nvPr>
        </p:nvSpPr>
        <p:spPr>
          <a:xfrm>
            <a:off x="233800" y="290216"/>
            <a:ext cx="8224800" cy="845400"/>
          </a:xfrm>
          <a:prstGeom prst="rect">
            <a:avLst/>
          </a:prstGeom>
        </p:spPr>
        <p:txBody>
          <a:bodyPr spcFirstLastPara="1" wrap="square" lIns="91175" tIns="91175" rIns="91175" bIns="91175" anchor="b" anchorCtr="0">
            <a:noAutofit/>
          </a:bodyPr>
          <a:lstStyle/>
          <a:p>
            <a:pPr marL="0" lvl="0" indent="0" algn="l" rtl="0">
              <a:spcBef>
                <a:spcPts val="0"/>
              </a:spcBef>
              <a:spcAft>
                <a:spcPts val="0"/>
              </a:spcAft>
              <a:buNone/>
            </a:pPr>
            <a:r>
              <a:rPr lang="en" dirty="0">
                <a:solidFill>
                  <a:schemeClr val="accent1"/>
                </a:solidFill>
              </a:rPr>
              <a:t>Aceder a dados ER: os IP podem descarregar dados financeiros ao nível de IM no PEPFAR Panorama Spotlight</a:t>
            </a:r>
            <a:endParaRPr dirty="0">
              <a:solidFill>
                <a:schemeClr val="accent1"/>
              </a:solidFill>
            </a:endParaRPr>
          </a:p>
        </p:txBody>
      </p:sp>
      <p:sp>
        <p:nvSpPr>
          <p:cNvPr id="1729" name="Google Shape;1729;p222"/>
          <p:cNvSpPr txBox="1">
            <a:spLocks noGrp="1"/>
          </p:cNvSpPr>
          <p:nvPr>
            <p:ph type="body" idx="1"/>
          </p:nvPr>
        </p:nvSpPr>
        <p:spPr>
          <a:xfrm>
            <a:off x="142101" y="1135616"/>
            <a:ext cx="2397600" cy="3741600"/>
          </a:xfrm>
          <a:prstGeom prst="rect">
            <a:avLst/>
          </a:prstGeom>
        </p:spPr>
        <p:txBody>
          <a:bodyPr spcFirstLastPara="1" wrap="square" lIns="91175" tIns="91175" rIns="91175" bIns="91175" anchor="t" anchorCtr="0">
            <a:noAutofit/>
          </a:bodyPr>
          <a:lstStyle/>
          <a:p>
            <a:pPr marL="457200" lvl="0" indent="-330200" algn="l" rtl="0">
              <a:lnSpc>
                <a:spcPct val="115000"/>
              </a:lnSpc>
              <a:spcBef>
                <a:spcPts val="0"/>
              </a:spcBef>
              <a:spcAft>
                <a:spcPts val="0"/>
              </a:spcAft>
              <a:buClr>
                <a:srgbClr val="6C6463"/>
              </a:buClr>
              <a:buSzPts val="1600"/>
              <a:buChar char="•"/>
            </a:pPr>
            <a:r>
              <a:rPr lang="en" sz="1350" dirty="0">
                <a:solidFill>
                  <a:srgbClr val="6C6463"/>
                </a:solidFill>
              </a:rPr>
              <a:t>O Spotlight é a fonte pública de dados do PEPFAR</a:t>
            </a:r>
            <a:endParaRPr sz="1350" dirty="0">
              <a:solidFill>
                <a:srgbClr val="6C6463"/>
              </a:solidFill>
            </a:endParaRPr>
          </a:p>
          <a:p>
            <a:pPr marL="457200" lvl="0" indent="-330200" algn="l" rtl="0">
              <a:lnSpc>
                <a:spcPct val="115000"/>
              </a:lnSpc>
              <a:spcBef>
                <a:spcPts val="0"/>
              </a:spcBef>
              <a:spcAft>
                <a:spcPts val="0"/>
              </a:spcAft>
              <a:buClr>
                <a:srgbClr val="6C6463"/>
              </a:buClr>
              <a:buSzPts val="1600"/>
              <a:buChar char="•"/>
            </a:pPr>
            <a:r>
              <a:rPr lang="en" sz="1350" dirty="0">
                <a:solidFill>
                  <a:srgbClr val="6C6463"/>
                </a:solidFill>
              </a:rPr>
              <a:t>Os valores do orçamento são agregados ao código do mecanismo e ao código do orçamento</a:t>
            </a:r>
            <a:r>
              <a:rPr lang="en" sz="1350" dirty="0"/>
              <a:t>, </a:t>
            </a:r>
            <a:r>
              <a:rPr lang="en" sz="1350" dirty="0">
                <a:solidFill>
                  <a:srgbClr val="6C6463"/>
                </a:solidFill>
              </a:rPr>
              <a:t>e nível de planejamento anual.</a:t>
            </a:r>
            <a:endParaRPr sz="1350" dirty="0">
              <a:solidFill>
                <a:srgbClr val="6C6463"/>
              </a:solidFill>
            </a:endParaRPr>
          </a:p>
          <a:p>
            <a:pPr marL="457200" lvl="0" indent="-330200" algn="l" rtl="0">
              <a:lnSpc>
                <a:spcPct val="115000"/>
              </a:lnSpc>
              <a:spcBef>
                <a:spcPts val="0"/>
              </a:spcBef>
              <a:spcAft>
                <a:spcPts val="0"/>
              </a:spcAft>
              <a:buClr>
                <a:srgbClr val="6C6463"/>
              </a:buClr>
              <a:buSzPts val="1600"/>
              <a:buChar char="•"/>
            </a:pPr>
            <a:r>
              <a:rPr lang="en" sz="1350" dirty="0">
                <a:solidFill>
                  <a:srgbClr val="6C6463"/>
                </a:solidFill>
              </a:rPr>
              <a:t>As despesas dos parceiros de implementação do PEPFAR são apresentadas ao nível do mecanismo total</a:t>
            </a:r>
            <a:endParaRPr sz="1350" dirty="0"/>
          </a:p>
        </p:txBody>
      </p:sp>
      <p:sp>
        <p:nvSpPr>
          <p:cNvPr id="1730" name="Google Shape;1730;p222"/>
          <p:cNvSpPr txBox="1"/>
          <p:nvPr/>
        </p:nvSpPr>
        <p:spPr>
          <a:xfrm>
            <a:off x="3081251" y="4484400"/>
            <a:ext cx="5641500" cy="415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500">
                <a:latin typeface="Source Sans Pro"/>
                <a:ea typeface="Source Sans Pro"/>
                <a:cs typeface="Source Sans Pro"/>
                <a:sym typeface="Source Sans Pro"/>
              </a:rPr>
              <a:t>Destaque Panorama PEPFAR:</a:t>
            </a:r>
            <a:r>
              <a:rPr lang="en" sz="1500" u="sng">
                <a:solidFill>
                  <a:schemeClr val="accent6"/>
                </a:solidFill>
                <a:latin typeface="Source Sans Pro"/>
                <a:ea typeface="Source Sans Pro"/>
                <a:cs typeface="Source Sans Pro"/>
                <a:sym typeface="Source Sans Pro"/>
                <a:hlinkClick r:id="rId4">
                  <a:extLst>
                    <a:ext uri="{A12FA001-AC4F-418D-AE19-62706E023703}">
                      <ahyp:hlinkClr xmlns:ahyp="http://schemas.microsoft.com/office/drawing/2018/hyperlinkcolor" val="tx"/>
                    </a:ext>
                  </a:extLst>
                </a:hlinkClick>
              </a:rPr>
              <a:t>https://data.pepfar.gov/additionalData</a:t>
            </a:r>
            <a:endParaRPr sz="1500">
              <a:solidFill>
                <a:schemeClr val="accent6"/>
              </a:solidFill>
              <a:latin typeface="Source Sans Pro"/>
              <a:ea typeface="Source Sans Pro"/>
              <a:cs typeface="Source Sans Pro"/>
              <a:sym typeface="Source Sans Pro"/>
            </a:endParaRPr>
          </a:p>
        </p:txBody>
      </p:sp>
      <p:cxnSp>
        <p:nvCxnSpPr>
          <p:cNvPr id="1731" name="Google Shape;1731;p222"/>
          <p:cNvCxnSpPr/>
          <p:nvPr/>
        </p:nvCxnSpPr>
        <p:spPr>
          <a:xfrm rot="10800000">
            <a:off x="3210225" y="2027375"/>
            <a:ext cx="523800" cy="0"/>
          </a:xfrm>
          <a:prstGeom prst="straightConnector1">
            <a:avLst/>
          </a:prstGeom>
          <a:noFill/>
          <a:ln w="19050" cap="flat" cmpd="sng">
            <a:solidFill>
              <a:schemeClr val="accent2"/>
            </a:solidFill>
            <a:prstDash val="solid"/>
            <a:round/>
            <a:headEnd type="none" w="med" len="med"/>
            <a:tailEnd type="triangle" w="med" len="med"/>
          </a:ln>
        </p:spPr>
      </p:cxnSp>
      <p:sp>
        <p:nvSpPr>
          <p:cNvPr id="1732" name="Google Shape;1732;p222"/>
          <p:cNvSpPr/>
          <p:nvPr/>
        </p:nvSpPr>
        <p:spPr>
          <a:xfrm>
            <a:off x="4105500" y="2017850"/>
            <a:ext cx="762000" cy="247800"/>
          </a:xfrm>
          <a:prstGeom prst="rect">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222"/>
          <p:cNvSpPr txBox="1">
            <a:spLocks noGrp="1"/>
          </p:cNvSpPr>
          <p:nvPr>
            <p:ph type="sldNum" idx="12"/>
          </p:nvPr>
        </p:nvSpPr>
        <p:spPr>
          <a:xfrm>
            <a:off x="6858000" y="4806072"/>
            <a:ext cx="2133600" cy="184800"/>
          </a:xfrm>
          <a:prstGeom prst="rect">
            <a:avLst/>
          </a:prstGeom>
        </p:spPr>
        <p:txBody>
          <a:bodyPr spcFirstLastPara="1" wrap="square" lIns="91175" tIns="45575" rIns="91175" bIns="4557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57</a:t>
            </a:fld>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737"/>
        <p:cNvGrpSpPr/>
        <p:nvPr/>
      </p:nvGrpSpPr>
      <p:grpSpPr>
        <a:xfrm>
          <a:off x="0" y="0"/>
          <a:ext cx="0" cy="0"/>
          <a:chOff x="0" y="0"/>
          <a:chExt cx="0" cy="0"/>
        </a:xfrm>
      </p:grpSpPr>
      <p:sp>
        <p:nvSpPr>
          <p:cNvPr id="1738" name="Google Shape;1738;p223"/>
          <p:cNvSpPr txBox="1">
            <a:spLocks noGrp="1"/>
          </p:cNvSpPr>
          <p:nvPr>
            <p:ph type="title"/>
          </p:nvPr>
        </p:nvSpPr>
        <p:spPr>
          <a:xfrm>
            <a:off x="239479" y="371110"/>
            <a:ext cx="7772400" cy="458100"/>
          </a:xfrm>
          <a:prstGeom prst="rect">
            <a:avLst/>
          </a:prstGeom>
        </p:spPr>
        <p:txBody>
          <a:bodyPr spcFirstLastPara="1" wrap="square" lIns="91175" tIns="91175" rIns="91175" bIns="91175" anchor="b" anchorCtr="0">
            <a:noAutofit/>
          </a:bodyPr>
          <a:lstStyle/>
          <a:p>
            <a:pPr marL="0" lvl="0" indent="0" algn="l" rtl="0">
              <a:spcBef>
                <a:spcPts val="0"/>
              </a:spcBef>
              <a:spcAft>
                <a:spcPts val="0"/>
              </a:spcAft>
              <a:buNone/>
            </a:pPr>
            <a:r>
              <a:rPr lang="en" sz="2600" dirty="0">
                <a:solidFill>
                  <a:schemeClr val="accent1"/>
                </a:solidFill>
              </a:rPr>
              <a:t>Painéis de Destaque Panorâmico PEPFAR</a:t>
            </a:r>
            <a:endParaRPr sz="2600" dirty="0">
              <a:solidFill>
                <a:schemeClr val="accent1"/>
              </a:solidFill>
            </a:endParaRPr>
          </a:p>
        </p:txBody>
      </p:sp>
      <p:sp>
        <p:nvSpPr>
          <p:cNvPr id="1739" name="Google Shape;1739;p223"/>
          <p:cNvSpPr txBox="1">
            <a:spLocks noGrp="1"/>
          </p:cNvSpPr>
          <p:nvPr>
            <p:ph type="body" idx="1"/>
          </p:nvPr>
        </p:nvSpPr>
        <p:spPr>
          <a:xfrm>
            <a:off x="-76200" y="914975"/>
            <a:ext cx="2487600" cy="4228500"/>
          </a:xfrm>
          <a:prstGeom prst="rect">
            <a:avLst/>
          </a:prstGeom>
        </p:spPr>
        <p:txBody>
          <a:bodyPr spcFirstLastPara="1" wrap="square" lIns="91175" tIns="91175" rIns="91175" bIns="91175" anchor="t" anchorCtr="0">
            <a:noAutofit/>
          </a:bodyPr>
          <a:lstStyle/>
          <a:p>
            <a:pPr marL="457200" lvl="0" indent="-323850" algn="l" rtl="0">
              <a:lnSpc>
                <a:spcPct val="115000"/>
              </a:lnSpc>
              <a:spcBef>
                <a:spcPts val="0"/>
              </a:spcBef>
              <a:spcAft>
                <a:spcPts val="0"/>
              </a:spcAft>
              <a:buClr>
                <a:srgbClr val="6C6463"/>
              </a:buClr>
              <a:buSzPts val="1500"/>
              <a:buChar char="•"/>
            </a:pPr>
            <a:r>
              <a:rPr lang="en" sz="1350" dirty="0">
                <a:solidFill>
                  <a:srgbClr val="6C6463"/>
                </a:solidFill>
              </a:rPr>
              <a:t>Os recursos visuais de gestão financeira analisam o financiamento e as despesas totais</a:t>
            </a:r>
            <a:endParaRPr sz="1350" dirty="0">
              <a:solidFill>
                <a:srgbClr val="6C6463"/>
              </a:solidFill>
            </a:endParaRPr>
          </a:p>
          <a:p>
            <a:pPr marL="457200" lvl="0" indent="0" algn="l" rtl="0">
              <a:lnSpc>
                <a:spcPct val="115000"/>
              </a:lnSpc>
              <a:spcBef>
                <a:spcPts val="0"/>
              </a:spcBef>
              <a:spcAft>
                <a:spcPts val="0"/>
              </a:spcAft>
              <a:buNone/>
            </a:pPr>
            <a:endParaRPr sz="1350" dirty="0"/>
          </a:p>
          <a:p>
            <a:pPr marL="457200" lvl="0" indent="-323850" algn="l" rtl="0">
              <a:lnSpc>
                <a:spcPct val="115000"/>
              </a:lnSpc>
              <a:spcBef>
                <a:spcPts val="0"/>
              </a:spcBef>
              <a:spcAft>
                <a:spcPts val="0"/>
              </a:spcAft>
              <a:buClr>
                <a:srgbClr val="6C6463"/>
              </a:buClr>
              <a:buSzPts val="1500"/>
              <a:buChar char="•"/>
            </a:pPr>
            <a:r>
              <a:rPr lang="en" sz="1350" dirty="0"/>
              <a:t>Implementação do PEPFAR </a:t>
            </a:r>
            <a:r>
              <a:rPr lang="en" sz="1350" dirty="0">
                <a:solidFill>
                  <a:srgbClr val="6C6463"/>
                </a:solidFill>
              </a:rPr>
              <a:t>Os parceiros podem rever a sua execução orçamental em</a:t>
            </a:r>
            <a:r>
              <a:rPr lang="en" sz="1350" dirty="0"/>
              <a:t>PI</a:t>
            </a:r>
            <a:r>
              <a:rPr lang="en" sz="1350" dirty="0">
                <a:solidFill>
                  <a:srgbClr val="6C6463"/>
                </a:solidFill>
              </a:rPr>
              <a:t>/Nível de IM</a:t>
            </a:r>
            <a:endParaRPr sz="1350" dirty="0">
              <a:solidFill>
                <a:srgbClr val="6C6463"/>
              </a:solidFill>
            </a:endParaRPr>
          </a:p>
          <a:p>
            <a:pPr marL="457200" lvl="0" indent="0" algn="l" rtl="0">
              <a:lnSpc>
                <a:spcPct val="115000"/>
              </a:lnSpc>
              <a:spcBef>
                <a:spcPts val="0"/>
              </a:spcBef>
              <a:spcAft>
                <a:spcPts val="0"/>
              </a:spcAft>
              <a:buNone/>
            </a:pPr>
            <a:endParaRPr sz="1350" dirty="0"/>
          </a:p>
          <a:p>
            <a:pPr marL="457200" lvl="0" indent="-323850" algn="l" rtl="0">
              <a:lnSpc>
                <a:spcPct val="115000"/>
              </a:lnSpc>
              <a:spcBef>
                <a:spcPts val="0"/>
              </a:spcBef>
              <a:spcAft>
                <a:spcPts val="0"/>
              </a:spcAft>
              <a:buSzPts val="1500"/>
              <a:buChar char="•"/>
            </a:pPr>
            <a:r>
              <a:rPr lang="en" sz="1350" dirty="0">
                <a:solidFill>
                  <a:schemeClr val="accent2"/>
                </a:solidFill>
              </a:rPr>
              <a:t>Entre em contacto com </a:t>
            </a:r>
            <a:r>
              <a:rPr lang="en" sz="1350" u="sng" dirty="0">
                <a:solidFill>
                  <a:srgbClr val="4371C3"/>
                </a:solidFill>
                <a:hlinkClick r:id="rId3">
                  <a:extLst>
                    <a:ext uri="{A12FA001-AC4F-418D-AE19-62706E023703}">
                      <ahyp:hlinkClr xmlns:ahyp="http://schemas.microsoft.com/office/drawing/2018/hyperlinkcolor" val="tx"/>
                    </a:ext>
                  </a:extLst>
                </a:hlinkClick>
              </a:rPr>
              <a:t>oha.ea@usaid.gov</a:t>
            </a:r>
            <a:r>
              <a:rPr lang="en" sz="1350" dirty="0"/>
              <a:t> </a:t>
            </a:r>
            <a:r>
              <a:rPr lang="en" sz="1350" dirty="0">
                <a:solidFill>
                  <a:schemeClr val="accent2"/>
                </a:solidFill>
              </a:rPr>
              <a:t>se quiser saber mais sobre os seus dados financeiros analisados</a:t>
            </a:r>
            <a:r>
              <a:rPr lang="en" sz="1350" dirty="0"/>
              <a:t> </a:t>
            </a:r>
            <a:endParaRPr sz="1350" dirty="0"/>
          </a:p>
          <a:p>
            <a:pPr marL="0" lvl="0" indent="0" algn="l" rtl="0">
              <a:spcBef>
                <a:spcPts val="0"/>
              </a:spcBef>
              <a:spcAft>
                <a:spcPts val="800"/>
              </a:spcAft>
              <a:buNone/>
            </a:pPr>
            <a:endParaRPr sz="1350" dirty="0"/>
          </a:p>
        </p:txBody>
      </p:sp>
      <p:sp>
        <p:nvSpPr>
          <p:cNvPr id="1740" name="Google Shape;1740;p223"/>
          <p:cNvSpPr txBox="1"/>
          <p:nvPr/>
        </p:nvSpPr>
        <p:spPr>
          <a:xfrm>
            <a:off x="3081251" y="4484400"/>
            <a:ext cx="5641500" cy="415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500" dirty="0">
                <a:latin typeface="Source Sans Pro"/>
                <a:ea typeface="Source Sans Pro"/>
                <a:cs typeface="Source Sans Pro"/>
                <a:sym typeface="Source Sans Pro"/>
              </a:rPr>
              <a:t>Destaque Panorama PEPFAR: </a:t>
            </a:r>
            <a:r>
              <a:rPr lang="en" sz="1500" u="sng" dirty="0">
                <a:solidFill>
                  <a:schemeClr val="hlink"/>
                </a:solidFill>
                <a:latin typeface="Source Sans Pro"/>
                <a:ea typeface="Source Sans Pro"/>
                <a:cs typeface="Source Sans Pro"/>
                <a:sym typeface="Source Sans Pro"/>
                <a:hlinkClick r:id="rId4"/>
              </a:rPr>
              <a:t>https://data.pepfar.gov/library</a:t>
            </a:r>
            <a:endParaRPr sz="1500" dirty="0">
              <a:solidFill>
                <a:schemeClr val="accent6"/>
              </a:solidFill>
              <a:latin typeface="Source Sans Pro"/>
              <a:ea typeface="Source Sans Pro"/>
              <a:cs typeface="Source Sans Pro"/>
              <a:sym typeface="Source Sans Pro"/>
            </a:endParaRPr>
          </a:p>
        </p:txBody>
      </p:sp>
      <p:pic>
        <p:nvPicPr>
          <p:cNvPr id="1741" name="Google Shape;1741;p223"/>
          <p:cNvPicPr preferRelativeResize="0"/>
          <p:nvPr/>
        </p:nvPicPr>
        <p:blipFill>
          <a:blip r:embed="rId5">
            <a:alphaModFix/>
          </a:blip>
          <a:stretch>
            <a:fillRect/>
          </a:stretch>
        </p:blipFill>
        <p:spPr>
          <a:xfrm>
            <a:off x="2370375" y="1807362"/>
            <a:ext cx="5641498" cy="2602618"/>
          </a:xfrm>
          <a:prstGeom prst="rect">
            <a:avLst/>
          </a:prstGeom>
          <a:noFill/>
          <a:ln w="9525" cap="flat" cmpd="sng">
            <a:solidFill>
              <a:schemeClr val="dk2"/>
            </a:solidFill>
            <a:prstDash val="solid"/>
            <a:round/>
            <a:headEnd type="none" w="sm" len="sm"/>
            <a:tailEnd type="none" w="sm" len="sm"/>
          </a:ln>
        </p:spPr>
      </p:pic>
      <p:sp>
        <p:nvSpPr>
          <p:cNvPr id="1742" name="Google Shape;1742;p223"/>
          <p:cNvSpPr/>
          <p:nvPr/>
        </p:nvSpPr>
        <p:spPr>
          <a:xfrm>
            <a:off x="3145725" y="3282650"/>
            <a:ext cx="760500" cy="590400"/>
          </a:xfrm>
          <a:prstGeom prst="rect">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223"/>
          <p:cNvSpPr txBox="1">
            <a:spLocks noGrp="1"/>
          </p:cNvSpPr>
          <p:nvPr>
            <p:ph type="sldNum" idx="12"/>
          </p:nvPr>
        </p:nvSpPr>
        <p:spPr>
          <a:xfrm>
            <a:off x="6858000" y="4806072"/>
            <a:ext cx="2133600" cy="184800"/>
          </a:xfrm>
          <a:prstGeom prst="rect">
            <a:avLst/>
          </a:prstGeom>
        </p:spPr>
        <p:txBody>
          <a:bodyPr spcFirstLastPara="1" wrap="square" lIns="91175" tIns="45575" rIns="91175" bIns="4557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58</a:t>
            </a:fld>
            <a:endParaRPr/>
          </a:p>
        </p:txBody>
      </p:sp>
      <p:pic>
        <p:nvPicPr>
          <p:cNvPr id="1744" name="Google Shape;1744;p223"/>
          <p:cNvPicPr preferRelativeResize="0"/>
          <p:nvPr/>
        </p:nvPicPr>
        <p:blipFill>
          <a:blip r:embed="rId6">
            <a:alphaModFix/>
          </a:blip>
          <a:stretch>
            <a:fillRect/>
          </a:stretch>
        </p:blipFill>
        <p:spPr>
          <a:xfrm>
            <a:off x="4796927" y="1270438"/>
            <a:ext cx="4347070" cy="2602625"/>
          </a:xfrm>
          <a:prstGeom prst="rect">
            <a:avLst/>
          </a:prstGeom>
          <a:noFill/>
          <a:ln w="9525" cap="flat" cmpd="sng">
            <a:solidFill>
              <a:schemeClr val="dk2"/>
            </a:solidFill>
            <a:prstDash val="solid"/>
            <a:round/>
            <a:headEnd type="none" w="sm" len="sm"/>
            <a:tailEnd type="none" w="sm" len="sm"/>
          </a:ln>
        </p:spPr>
      </p:pic>
      <p:sp>
        <p:nvSpPr>
          <p:cNvPr id="1745" name="Google Shape;1745;p223"/>
          <p:cNvSpPr/>
          <p:nvPr/>
        </p:nvSpPr>
        <p:spPr>
          <a:xfrm>
            <a:off x="2370375" y="2042825"/>
            <a:ext cx="760500" cy="184800"/>
          </a:xfrm>
          <a:prstGeom prst="rect">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749"/>
        <p:cNvGrpSpPr/>
        <p:nvPr/>
      </p:nvGrpSpPr>
      <p:grpSpPr>
        <a:xfrm>
          <a:off x="0" y="0"/>
          <a:ext cx="0" cy="0"/>
          <a:chOff x="0" y="0"/>
          <a:chExt cx="0" cy="0"/>
        </a:xfrm>
      </p:grpSpPr>
      <p:sp>
        <p:nvSpPr>
          <p:cNvPr id="1750" name="Google Shape;1750;p224"/>
          <p:cNvSpPr txBox="1">
            <a:spLocks noGrp="1"/>
          </p:cNvSpPr>
          <p:nvPr>
            <p:ph type="title"/>
          </p:nvPr>
        </p:nvSpPr>
        <p:spPr>
          <a:xfrm>
            <a:off x="1199450" y="1764203"/>
            <a:ext cx="5486400" cy="458100"/>
          </a:xfrm>
          <a:prstGeom prst="rect">
            <a:avLst/>
          </a:prstGeom>
        </p:spPr>
        <p:txBody>
          <a:bodyPr spcFirstLastPara="1" wrap="square" lIns="91175" tIns="91175" rIns="91175" bIns="91175" anchor="t" anchorCtr="0">
            <a:noAutofit/>
          </a:bodyPr>
          <a:lstStyle/>
          <a:p>
            <a:pPr marL="0" lvl="0" indent="0" algn="l" rtl="0">
              <a:spcBef>
                <a:spcPts val="0"/>
              </a:spcBef>
              <a:spcAft>
                <a:spcPts val="0"/>
              </a:spcAft>
              <a:buClr>
                <a:schemeClr val="dk1"/>
              </a:buClr>
              <a:buSzPts val="1100"/>
              <a:buFont typeface="Arial"/>
              <a:buNone/>
            </a:pPr>
            <a:r>
              <a:rPr lang="en" b="0">
                <a:solidFill>
                  <a:schemeClr val="lt1"/>
                </a:solidFill>
                <a:latin typeface="Source Sans Pro"/>
                <a:ea typeface="Source Sans Pro"/>
                <a:cs typeface="Source Sans Pro"/>
                <a:sym typeface="Source Sans Pro"/>
              </a:rPr>
              <a:t>Questões?</a:t>
            </a:r>
            <a:endParaRPr/>
          </a:p>
        </p:txBody>
      </p:sp>
      <p:sp>
        <p:nvSpPr>
          <p:cNvPr id="1751" name="Google Shape;1751;p224"/>
          <p:cNvSpPr txBox="1">
            <a:spLocks noGrp="1"/>
          </p:cNvSpPr>
          <p:nvPr>
            <p:ph type="sldNum" idx="12"/>
          </p:nvPr>
        </p:nvSpPr>
        <p:spPr>
          <a:xfrm>
            <a:off x="6858000" y="4806072"/>
            <a:ext cx="2133600" cy="184800"/>
          </a:xfrm>
          <a:prstGeom prst="rect">
            <a:avLst/>
          </a:prstGeom>
        </p:spPr>
        <p:txBody>
          <a:bodyPr spcFirstLastPara="1" wrap="square" lIns="91175" tIns="45575" rIns="91175" bIns="4557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59</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87"/>
        <p:cNvGrpSpPr/>
        <p:nvPr/>
      </p:nvGrpSpPr>
      <p:grpSpPr>
        <a:xfrm>
          <a:off x="0" y="0"/>
          <a:ext cx="0" cy="0"/>
          <a:chOff x="0" y="0"/>
          <a:chExt cx="0" cy="0"/>
        </a:xfrm>
      </p:grpSpPr>
      <p:sp>
        <p:nvSpPr>
          <p:cNvPr id="988" name="Google Shape;988;p166"/>
          <p:cNvSpPr txBox="1">
            <a:spLocks noGrp="1"/>
          </p:cNvSpPr>
          <p:nvPr>
            <p:ph type="title"/>
          </p:nvPr>
        </p:nvSpPr>
        <p:spPr>
          <a:xfrm>
            <a:off x="1106000" y="1510575"/>
            <a:ext cx="6650100" cy="2476800"/>
          </a:xfrm>
          <a:prstGeom prst="rect">
            <a:avLst/>
          </a:prstGeom>
          <a:ln w="19050" cap="flat" cmpd="sng">
            <a:solidFill>
              <a:srgbClr val="848484"/>
            </a:solidFill>
            <a:prstDash val="solid"/>
            <a:round/>
            <a:headEnd type="none" w="sm" len="sm"/>
            <a:tailEnd type="none" w="sm" len="sm"/>
          </a:ln>
        </p:spPr>
        <p:txBody>
          <a:bodyPr spcFirstLastPara="1" wrap="square" lIns="91175" tIns="91175" rIns="91175" bIns="91175" anchor="t" anchorCtr="0">
            <a:noAutofit/>
          </a:bodyPr>
          <a:lstStyle/>
          <a:p>
            <a:pPr marL="0" lvl="0" indent="0" algn="l" rtl="0">
              <a:spcBef>
                <a:spcPts val="0"/>
              </a:spcBef>
              <a:spcAft>
                <a:spcPts val="0"/>
              </a:spcAft>
              <a:buNone/>
            </a:pPr>
            <a:r>
              <a:rPr lang="en" sz="2200" b="0" dirty="0"/>
              <a:t>Qual foi o seu maior desafio ao criar relatórios para o ER, nos anos anteriores?</a:t>
            </a:r>
            <a:endParaRPr sz="2200" b="0" dirty="0"/>
          </a:p>
          <a:p>
            <a:pPr marL="0" lvl="0" indent="0" algn="l" rtl="0">
              <a:spcBef>
                <a:spcPts val="0"/>
              </a:spcBef>
              <a:spcAft>
                <a:spcPts val="0"/>
              </a:spcAft>
              <a:buNone/>
            </a:pPr>
            <a:endParaRPr sz="2200" b="0" dirty="0"/>
          </a:p>
          <a:p>
            <a:pPr marL="0" lvl="0" indent="0" algn="l" rtl="0">
              <a:spcBef>
                <a:spcPts val="0"/>
              </a:spcBef>
              <a:spcAft>
                <a:spcPts val="0"/>
              </a:spcAft>
              <a:buNone/>
            </a:pPr>
            <a:r>
              <a:rPr lang="en" sz="2200" b="0" dirty="0"/>
              <a:t>OU</a:t>
            </a:r>
            <a:endParaRPr sz="2200" b="0" dirty="0"/>
          </a:p>
          <a:p>
            <a:pPr marL="0" lvl="0" indent="0" algn="l" rtl="0">
              <a:spcBef>
                <a:spcPts val="0"/>
              </a:spcBef>
              <a:spcAft>
                <a:spcPts val="0"/>
              </a:spcAft>
              <a:buNone/>
            </a:pPr>
            <a:endParaRPr sz="2200" b="0" dirty="0"/>
          </a:p>
          <a:p>
            <a:pPr marL="0" lvl="0" indent="0" algn="l" rtl="0">
              <a:spcBef>
                <a:spcPts val="0"/>
              </a:spcBef>
              <a:spcAft>
                <a:spcPts val="0"/>
              </a:spcAft>
              <a:buNone/>
            </a:pPr>
            <a:r>
              <a:rPr lang="en" sz="2200" b="0" dirty="0"/>
              <a:t>Qual é a sua maior preocupação se estiver a fazer o ER pela primeira vez?</a:t>
            </a:r>
            <a:endParaRPr sz="2200" b="0" dirty="0"/>
          </a:p>
        </p:txBody>
      </p:sp>
      <p:sp>
        <p:nvSpPr>
          <p:cNvPr id="989" name="Google Shape;989;p166"/>
          <p:cNvSpPr txBox="1">
            <a:spLocks noGrp="1"/>
          </p:cNvSpPr>
          <p:nvPr>
            <p:ph type="sldNum" idx="12"/>
          </p:nvPr>
        </p:nvSpPr>
        <p:spPr>
          <a:xfrm>
            <a:off x="6858000" y="4806072"/>
            <a:ext cx="2133600" cy="184800"/>
          </a:xfrm>
          <a:prstGeom prst="rect">
            <a:avLst/>
          </a:prstGeom>
        </p:spPr>
        <p:txBody>
          <a:bodyPr spcFirstLastPara="1" wrap="square" lIns="91175" tIns="45575" rIns="91175" bIns="4557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6</a:t>
            </a:fld>
            <a:endParaRPr/>
          </a:p>
        </p:txBody>
      </p:sp>
      <p:sp>
        <p:nvSpPr>
          <p:cNvPr id="990" name="Google Shape;990;p166"/>
          <p:cNvSpPr txBox="1">
            <a:spLocks noGrp="1"/>
          </p:cNvSpPr>
          <p:nvPr>
            <p:ph type="title"/>
          </p:nvPr>
        </p:nvSpPr>
        <p:spPr>
          <a:xfrm>
            <a:off x="1147400" y="352200"/>
            <a:ext cx="6650100" cy="1120500"/>
          </a:xfrm>
          <a:prstGeom prst="rect">
            <a:avLst/>
          </a:prstGeom>
        </p:spPr>
        <p:txBody>
          <a:bodyPr spcFirstLastPara="1" wrap="square" lIns="91175" tIns="91175" rIns="91175" bIns="91175" anchor="t" anchorCtr="0">
            <a:noAutofit/>
          </a:bodyPr>
          <a:lstStyle/>
          <a:p>
            <a:pPr marL="0" lvl="0" indent="0" algn="l" rtl="0">
              <a:spcBef>
                <a:spcPts val="0"/>
              </a:spcBef>
              <a:spcAft>
                <a:spcPts val="0"/>
              </a:spcAft>
              <a:buNone/>
            </a:pPr>
            <a:r>
              <a:rPr lang="en" sz="2800" dirty="0"/>
              <a:t>Por favor, introduza uma resposta a uma das perguntas na caixa de chat:</a:t>
            </a:r>
            <a:endParaRPr sz="2800" dirty="0">
              <a:latin typeface="Source Sans Pro"/>
              <a:ea typeface="Source Sans Pro"/>
              <a:cs typeface="Source Sans Pro"/>
              <a:sym typeface="Source Sans Pro"/>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1882"/>
        <p:cNvGrpSpPr/>
        <p:nvPr/>
      </p:nvGrpSpPr>
      <p:grpSpPr>
        <a:xfrm>
          <a:off x="0" y="0"/>
          <a:ext cx="0" cy="0"/>
          <a:chOff x="0" y="0"/>
          <a:chExt cx="0" cy="0"/>
        </a:xfrm>
      </p:grpSpPr>
      <p:sp>
        <p:nvSpPr>
          <p:cNvPr id="1883" name="Google Shape;1883;p237"/>
          <p:cNvSpPr txBox="1">
            <a:spLocks noGrp="1"/>
          </p:cNvSpPr>
          <p:nvPr>
            <p:ph type="title"/>
          </p:nvPr>
        </p:nvSpPr>
        <p:spPr>
          <a:xfrm>
            <a:off x="1143000" y="530728"/>
            <a:ext cx="5486400" cy="458100"/>
          </a:xfrm>
          <a:prstGeom prst="rect">
            <a:avLst/>
          </a:prstGeom>
        </p:spPr>
        <p:txBody>
          <a:bodyPr spcFirstLastPara="1" wrap="square" lIns="91175" tIns="91175" rIns="91175" bIns="91175" anchor="t" anchorCtr="0">
            <a:noAutofit/>
          </a:bodyPr>
          <a:lstStyle/>
          <a:p>
            <a:pPr marL="0" lvl="0" indent="0" algn="l" rtl="0">
              <a:spcBef>
                <a:spcPts val="0"/>
              </a:spcBef>
              <a:spcAft>
                <a:spcPts val="0"/>
              </a:spcAft>
              <a:buNone/>
            </a:pPr>
            <a:r>
              <a:rPr lang="en" sz="5200" dirty="0"/>
              <a:t>APÊNDICE</a:t>
            </a:r>
            <a:endParaRPr sz="5200" dirty="0"/>
          </a:p>
        </p:txBody>
      </p:sp>
      <p:sp>
        <p:nvSpPr>
          <p:cNvPr id="1884" name="Google Shape;1884;p237"/>
          <p:cNvSpPr txBox="1">
            <a:spLocks noGrp="1"/>
          </p:cNvSpPr>
          <p:nvPr>
            <p:ph type="sldNum" idx="12"/>
          </p:nvPr>
        </p:nvSpPr>
        <p:spPr>
          <a:xfrm>
            <a:off x="6858000" y="4806072"/>
            <a:ext cx="2133600" cy="184800"/>
          </a:xfrm>
          <a:prstGeom prst="rect">
            <a:avLst/>
          </a:prstGeom>
        </p:spPr>
        <p:txBody>
          <a:bodyPr spcFirstLastPara="1" wrap="square" lIns="91175" tIns="45575" rIns="91175" bIns="4557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60</a:t>
            </a:fld>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888"/>
        <p:cNvGrpSpPr/>
        <p:nvPr/>
      </p:nvGrpSpPr>
      <p:grpSpPr>
        <a:xfrm>
          <a:off x="0" y="0"/>
          <a:ext cx="0" cy="0"/>
          <a:chOff x="0" y="0"/>
          <a:chExt cx="0" cy="0"/>
        </a:xfrm>
      </p:grpSpPr>
      <p:sp>
        <p:nvSpPr>
          <p:cNvPr id="1889" name="Google Shape;1889;p238"/>
          <p:cNvSpPr txBox="1">
            <a:spLocks noGrp="1"/>
          </p:cNvSpPr>
          <p:nvPr>
            <p:ph type="title"/>
          </p:nvPr>
        </p:nvSpPr>
        <p:spPr>
          <a:xfrm>
            <a:off x="1143000" y="620837"/>
            <a:ext cx="5486400" cy="807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
                <a:latin typeface="Source Sans Pro"/>
                <a:ea typeface="Source Sans Pro"/>
                <a:cs typeface="Source Sans Pro"/>
                <a:sym typeface="Source Sans Pro"/>
              </a:rPr>
              <a:t>Esclarecer Conceitos nas Classificações Financeiras do PEPFAR</a:t>
            </a:r>
            <a:endParaRPr>
              <a:latin typeface="Source Sans Pro"/>
              <a:ea typeface="Source Sans Pro"/>
              <a:cs typeface="Source Sans Pro"/>
              <a:sym typeface="Source Sans Pro"/>
            </a:endParaRPr>
          </a:p>
          <a:p>
            <a:pPr marL="0" lvl="0" indent="0" algn="l" rtl="0">
              <a:lnSpc>
                <a:spcPct val="100000"/>
              </a:lnSpc>
              <a:spcBef>
                <a:spcPts val="0"/>
              </a:spcBef>
              <a:spcAft>
                <a:spcPts val="0"/>
              </a:spcAft>
              <a:buSzPts val="1400"/>
              <a:buNone/>
            </a:pPr>
            <a:endParaRPr sz="240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72"/>
        <p:cNvGrpSpPr/>
        <p:nvPr/>
      </p:nvGrpSpPr>
      <p:grpSpPr>
        <a:xfrm>
          <a:off x="0" y="0"/>
          <a:ext cx="0" cy="0"/>
          <a:chOff x="0" y="0"/>
          <a:chExt cx="0" cy="0"/>
        </a:xfrm>
      </p:grpSpPr>
      <p:sp>
        <p:nvSpPr>
          <p:cNvPr id="1973" name="Google Shape;1973;p242"/>
          <p:cNvSpPr txBox="1">
            <a:spLocks noGrp="1"/>
          </p:cNvSpPr>
          <p:nvPr>
            <p:ph type="sldNum" idx="12"/>
          </p:nvPr>
        </p:nvSpPr>
        <p:spPr>
          <a:xfrm>
            <a:off x="6858000" y="4767812"/>
            <a:ext cx="2133600" cy="18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600"/>
              <a:buFont typeface="Arial"/>
              <a:buNone/>
            </a:pPr>
            <a:fld id="{00000000-1234-1234-1234-123412341234}" type="slidenum">
              <a:rPr lang="en">
                <a:latin typeface="Source Sans Pro"/>
                <a:ea typeface="Source Sans Pro"/>
                <a:cs typeface="Source Sans Pro"/>
                <a:sym typeface="Source Sans Pro"/>
              </a:rPr>
              <a:t>62</a:t>
            </a:fld>
            <a:endParaRPr dirty="0">
              <a:latin typeface="Source Sans Pro"/>
              <a:ea typeface="Source Sans Pro"/>
              <a:cs typeface="Source Sans Pro"/>
              <a:sym typeface="Source Sans Pro"/>
            </a:endParaRPr>
          </a:p>
        </p:txBody>
      </p:sp>
      <p:sp>
        <p:nvSpPr>
          <p:cNvPr id="1974" name="Google Shape;1974;p242"/>
          <p:cNvSpPr txBox="1">
            <a:spLocks noGrp="1"/>
          </p:cNvSpPr>
          <p:nvPr>
            <p:ph type="title"/>
          </p:nvPr>
        </p:nvSpPr>
        <p:spPr>
          <a:xfrm>
            <a:off x="695325" y="447900"/>
            <a:ext cx="8076000" cy="458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b="1" dirty="0"/>
              <a:t>Conceitos em Classificação</a:t>
            </a:r>
            <a:r>
              <a:rPr lang="en" dirty="0"/>
              <a:t>: Nível do site versus nível </a:t>
            </a:r>
            <a:br>
              <a:rPr lang="en" dirty="0"/>
            </a:br>
            <a:r>
              <a:rPr lang="en" dirty="0"/>
              <a:t>acima do site</a:t>
            </a:r>
            <a:endParaRPr dirty="0"/>
          </a:p>
        </p:txBody>
      </p:sp>
      <p:sp>
        <p:nvSpPr>
          <p:cNvPr id="1975" name="Google Shape;1975;p242"/>
          <p:cNvSpPr txBox="1"/>
          <p:nvPr/>
        </p:nvSpPr>
        <p:spPr>
          <a:xfrm>
            <a:off x="885000" y="1550075"/>
            <a:ext cx="3003000" cy="7083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000" dirty="0"/>
              <a:t>Monitoria e avaliação de rotina de programas para fins de gestão do desempenho</a:t>
            </a:r>
            <a:endParaRPr sz="1000" dirty="0"/>
          </a:p>
        </p:txBody>
      </p:sp>
      <p:sp>
        <p:nvSpPr>
          <p:cNvPr id="1976" name="Google Shape;1976;p242"/>
          <p:cNvSpPr txBox="1"/>
          <p:nvPr/>
        </p:nvSpPr>
        <p:spPr>
          <a:xfrm>
            <a:off x="809350" y="862300"/>
            <a:ext cx="6671400" cy="38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a:t>É assim tão claro? Vamos falar através destes exemplos:</a:t>
            </a:r>
            <a:endParaRPr sz="1600" b="1"/>
          </a:p>
        </p:txBody>
      </p:sp>
      <p:sp>
        <p:nvSpPr>
          <p:cNvPr id="1977" name="Google Shape;1977;p242"/>
          <p:cNvSpPr txBox="1"/>
          <p:nvPr/>
        </p:nvSpPr>
        <p:spPr>
          <a:xfrm>
            <a:off x="885000" y="2519925"/>
            <a:ext cx="3003000" cy="8616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000" dirty="0"/>
              <a:t>Assistência técnica às unidades de VIH para melhorar a gestão clínica e a prestação de serviços de VIH através da revisão e utilização de dados recolhidos rotineiramente</a:t>
            </a:r>
            <a:endParaRPr sz="1000" dirty="0"/>
          </a:p>
        </p:txBody>
      </p:sp>
      <p:sp>
        <p:nvSpPr>
          <p:cNvPr id="1978" name="Google Shape;1978;p242"/>
          <p:cNvSpPr txBox="1"/>
          <p:nvPr/>
        </p:nvSpPr>
        <p:spPr>
          <a:xfrm>
            <a:off x="3992650" y="1676525"/>
            <a:ext cx="1104300" cy="3804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000" dirty="0"/>
              <a:t>Acima do site?</a:t>
            </a:r>
            <a:endParaRPr sz="1000" dirty="0"/>
          </a:p>
        </p:txBody>
      </p:sp>
      <p:sp>
        <p:nvSpPr>
          <p:cNvPr id="1979" name="Google Shape;1979;p242"/>
          <p:cNvSpPr txBox="1"/>
          <p:nvPr/>
        </p:nvSpPr>
        <p:spPr>
          <a:xfrm>
            <a:off x="5423625" y="1685425"/>
            <a:ext cx="1059900" cy="3804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000"/>
              <a:t>Nível do site?</a:t>
            </a:r>
            <a:endParaRPr sz="1000"/>
          </a:p>
        </p:txBody>
      </p:sp>
      <p:sp>
        <p:nvSpPr>
          <p:cNvPr id="1980" name="Google Shape;1980;p242"/>
          <p:cNvSpPr txBox="1"/>
          <p:nvPr/>
        </p:nvSpPr>
        <p:spPr>
          <a:xfrm>
            <a:off x="5096949" y="1712938"/>
            <a:ext cx="456126" cy="234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dirty="0"/>
              <a:t>ou</a:t>
            </a:r>
            <a:endParaRPr sz="1300" dirty="0"/>
          </a:p>
        </p:txBody>
      </p:sp>
      <p:sp>
        <p:nvSpPr>
          <p:cNvPr id="1981" name="Google Shape;1981;p242"/>
          <p:cNvSpPr txBox="1"/>
          <p:nvPr/>
        </p:nvSpPr>
        <p:spPr>
          <a:xfrm>
            <a:off x="885000" y="3614275"/>
            <a:ext cx="3003000" cy="1107965"/>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1000" dirty="0"/>
              <a:t>Fornecimento de profissionais de saúde (por exemplo, detalhe ou destacamento ou colocação de profissionais de saúde empregados por IP num local do Ministério da Saúde, a fim de aumentar o número de profissionais de saúde que prestam serviços nesse local)</a:t>
            </a:r>
            <a:endParaRPr sz="1000" dirty="0"/>
          </a:p>
        </p:txBody>
      </p:sp>
      <p:sp>
        <p:nvSpPr>
          <p:cNvPr id="1982" name="Google Shape;1982;p242"/>
          <p:cNvSpPr txBox="1"/>
          <p:nvPr/>
        </p:nvSpPr>
        <p:spPr>
          <a:xfrm>
            <a:off x="3992650" y="2743325"/>
            <a:ext cx="1104300" cy="3804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000" dirty="0"/>
              <a:t>Acima do site?</a:t>
            </a:r>
            <a:endParaRPr sz="1000" dirty="0"/>
          </a:p>
        </p:txBody>
      </p:sp>
      <p:sp>
        <p:nvSpPr>
          <p:cNvPr id="1983" name="Google Shape;1983;p242"/>
          <p:cNvSpPr txBox="1"/>
          <p:nvPr/>
        </p:nvSpPr>
        <p:spPr>
          <a:xfrm>
            <a:off x="5423625" y="2752225"/>
            <a:ext cx="1059900" cy="3804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000"/>
              <a:t>Nível do site?</a:t>
            </a:r>
            <a:endParaRPr sz="1000"/>
          </a:p>
        </p:txBody>
      </p:sp>
      <p:sp>
        <p:nvSpPr>
          <p:cNvPr id="1984" name="Google Shape;1984;p242"/>
          <p:cNvSpPr txBox="1"/>
          <p:nvPr/>
        </p:nvSpPr>
        <p:spPr>
          <a:xfrm>
            <a:off x="5096949" y="2779738"/>
            <a:ext cx="456126" cy="234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dirty="0"/>
              <a:t>ou</a:t>
            </a:r>
            <a:endParaRPr sz="1300" dirty="0"/>
          </a:p>
        </p:txBody>
      </p:sp>
      <p:sp>
        <p:nvSpPr>
          <p:cNvPr id="1985" name="Google Shape;1985;p242"/>
          <p:cNvSpPr txBox="1"/>
          <p:nvPr/>
        </p:nvSpPr>
        <p:spPr>
          <a:xfrm>
            <a:off x="3992650" y="4038725"/>
            <a:ext cx="1104300" cy="3804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000" dirty="0"/>
              <a:t>Acima do site?</a:t>
            </a:r>
            <a:endParaRPr sz="1000" dirty="0"/>
          </a:p>
        </p:txBody>
      </p:sp>
      <p:sp>
        <p:nvSpPr>
          <p:cNvPr id="1986" name="Google Shape;1986;p242"/>
          <p:cNvSpPr txBox="1"/>
          <p:nvPr/>
        </p:nvSpPr>
        <p:spPr>
          <a:xfrm>
            <a:off x="5423625" y="4047625"/>
            <a:ext cx="1059900" cy="3804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000"/>
              <a:t>Nível do site?</a:t>
            </a:r>
            <a:endParaRPr sz="1000"/>
          </a:p>
        </p:txBody>
      </p:sp>
      <p:sp>
        <p:nvSpPr>
          <p:cNvPr id="1987" name="Google Shape;1987;p242"/>
          <p:cNvSpPr txBox="1"/>
          <p:nvPr/>
        </p:nvSpPr>
        <p:spPr>
          <a:xfrm>
            <a:off x="5096949" y="4075137"/>
            <a:ext cx="456126" cy="343987"/>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dirty="0"/>
              <a:t>ou</a:t>
            </a:r>
            <a:endParaRPr sz="1300" dirty="0"/>
          </a:p>
        </p:txBody>
      </p:sp>
      <p:sp>
        <p:nvSpPr>
          <p:cNvPr id="1988" name="Google Shape;1988;p242"/>
          <p:cNvSpPr txBox="1"/>
          <p:nvPr/>
        </p:nvSpPr>
        <p:spPr>
          <a:xfrm>
            <a:off x="7533625" y="906000"/>
            <a:ext cx="1104300" cy="38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i="1"/>
              <a:t>Porquê?</a:t>
            </a:r>
            <a:endParaRPr b="1" i="1"/>
          </a:p>
        </p:txBody>
      </p:sp>
      <p:pic>
        <p:nvPicPr>
          <p:cNvPr id="1989" name="Google Shape;1989;p242"/>
          <p:cNvPicPr preferRelativeResize="0"/>
          <p:nvPr/>
        </p:nvPicPr>
        <p:blipFill>
          <a:blip r:embed="rId3">
            <a:alphaModFix/>
          </a:blip>
          <a:stretch>
            <a:fillRect/>
          </a:stretch>
        </p:blipFill>
        <p:spPr>
          <a:xfrm>
            <a:off x="6310675" y="1379125"/>
            <a:ext cx="458100" cy="458100"/>
          </a:xfrm>
          <a:prstGeom prst="rect">
            <a:avLst/>
          </a:prstGeom>
          <a:noFill/>
          <a:ln>
            <a:noFill/>
          </a:ln>
        </p:spPr>
      </p:pic>
      <p:pic>
        <p:nvPicPr>
          <p:cNvPr id="1990" name="Google Shape;1990;p242"/>
          <p:cNvPicPr preferRelativeResize="0"/>
          <p:nvPr/>
        </p:nvPicPr>
        <p:blipFill>
          <a:blip r:embed="rId3">
            <a:alphaModFix/>
          </a:blip>
          <a:stretch>
            <a:fillRect/>
          </a:stretch>
        </p:blipFill>
        <p:spPr>
          <a:xfrm>
            <a:off x="6310675" y="2432350"/>
            <a:ext cx="458100" cy="458100"/>
          </a:xfrm>
          <a:prstGeom prst="rect">
            <a:avLst/>
          </a:prstGeom>
          <a:noFill/>
          <a:ln>
            <a:noFill/>
          </a:ln>
        </p:spPr>
      </p:pic>
      <p:pic>
        <p:nvPicPr>
          <p:cNvPr id="1991" name="Google Shape;1991;p242"/>
          <p:cNvPicPr preferRelativeResize="0"/>
          <p:nvPr/>
        </p:nvPicPr>
        <p:blipFill>
          <a:blip r:embed="rId3">
            <a:alphaModFix/>
          </a:blip>
          <a:stretch>
            <a:fillRect/>
          </a:stretch>
        </p:blipFill>
        <p:spPr>
          <a:xfrm>
            <a:off x="6310675" y="3690475"/>
            <a:ext cx="458100" cy="458100"/>
          </a:xfrm>
          <a:prstGeom prst="rect">
            <a:avLst/>
          </a:prstGeom>
          <a:noFill/>
          <a:ln>
            <a:noFill/>
          </a:ln>
        </p:spPr>
      </p:pic>
      <p:pic>
        <p:nvPicPr>
          <p:cNvPr id="1992" name="Google Shape;1992;p242"/>
          <p:cNvPicPr preferRelativeResize="0"/>
          <p:nvPr/>
        </p:nvPicPr>
        <p:blipFill>
          <a:blip r:embed="rId4">
            <a:alphaModFix/>
          </a:blip>
          <a:stretch>
            <a:fillRect/>
          </a:stretch>
        </p:blipFill>
        <p:spPr>
          <a:xfrm>
            <a:off x="4894125" y="1325650"/>
            <a:ext cx="458102" cy="458102"/>
          </a:xfrm>
          <a:prstGeom prst="rect">
            <a:avLst/>
          </a:prstGeom>
          <a:noFill/>
          <a:ln>
            <a:noFill/>
          </a:ln>
        </p:spPr>
      </p:pic>
      <p:pic>
        <p:nvPicPr>
          <p:cNvPr id="1993" name="Google Shape;1993;p242"/>
          <p:cNvPicPr preferRelativeResize="0"/>
          <p:nvPr/>
        </p:nvPicPr>
        <p:blipFill>
          <a:blip r:embed="rId4">
            <a:alphaModFix/>
          </a:blip>
          <a:stretch>
            <a:fillRect/>
          </a:stretch>
        </p:blipFill>
        <p:spPr>
          <a:xfrm>
            <a:off x="4894125" y="2378175"/>
            <a:ext cx="458102" cy="458102"/>
          </a:xfrm>
          <a:prstGeom prst="rect">
            <a:avLst/>
          </a:prstGeom>
          <a:noFill/>
          <a:ln>
            <a:noFill/>
          </a:ln>
        </p:spPr>
      </p:pic>
      <p:pic>
        <p:nvPicPr>
          <p:cNvPr id="1994" name="Google Shape;1994;p242"/>
          <p:cNvPicPr preferRelativeResize="0"/>
          <p:nvPr/>
        </p:nvPicPr>
        <p:blipFill>
          <a:blip r:embed="rId4">
            <a:alphaModFix/>
          </a:blip>
          <a:stretch>
            <a:fillRect/>
          </a:stretch>
        </p:blipFill>
        <p:spPr>
          <a:xfrm>
            <a:off x="4850975" y="3690475"/>
            <a:ext cx="458102" cy="458102"/>
          </a:xfrm>
          <a:prstGeom prst="rect">
            <a:avLst/>
          </a:prstGeom>
          <a:noFill/>
          <a:ln>
            <a:noFill/>
          </a:ln>
        </p:spPr>
      </p:pic>
      <p:sp>
        <p:nvSpPr>
          <p:cNvPr id="1995" name="Google Shape;1995;p242"/>
          <p:cNvSpPr txBox="1"/>
          <p:nvPr/>
        </p:nvSpPr>
        <p:spPr>
          <a:xfrm>
            <a:off x="6858000" y="1456825"/>
            <a:ext cx="2254500" cy="1809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dirty="0"/>
              <a:t>Estas actividades, muitas vezes realizadas por consultores de M&amp;A ou consultores técnicos que podem trabalhar a partir de um escritório parceiro e não num local específico, são realizadas para apoiar e melhorar o </a:t>
            </a:r>
            <a:r>
              <a:rPr lang="en" sz="1000" i="1" dirty="0"/>
              <a:t>nível do site, </a:t>
            </a:r>
            <a:r>
              <a:rPr lang="en" sz="1000" dirty="0"/>
              <a:t>serviços para esse parceiro, em vez de abordar sistemas mais amplos de nível PSNU/SNU/OU ou necessidades de melhoria da qualidade</a:t>
            </a:r>
            <a:endParaRPr sz="1000" dirty="0"/>
          </a:p>
        </p:txBody>
      </p:sp>
      <p:sp>
        <p:nvSpPr>
          <p:cNvPr id="1996" name="Google Shape;1996;p242"/>
          <p:cNvSpPr txBox="1"/>
          <p:nvPr/>
        </p:nvSpPr>
        <p:spPr>
          <a:xfrm>
            <a:off x="6858000" y="3538075"/>
            <a:ext cx="2254500" cy="100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dirty="0"/>
              <a:t>Embora os trabalhadores possam estar a apoiar as lacunas de pessoal do Ministério da Saúde e a abordar as necessidades de RHS ao nível da PSNU, são fornecidos para abordar áreas específicas do programa a nível local (C&amp;T, PREV, HTS, SE).</a:t>
            </a:r>
            <a:endParaRPr sz="1000"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2000"/>
        <p:cNvGrpSpPr/>
        <p:nvPr/>
      </p:nvGrpSpPr>
      <p:grpSpPr>
        <a:xfrm>
          <a:off x="0" y="0"/>
          <a:ext cx="0" cy="0"/>
          <a:chOff x="0" y="0"/>
          <a:chExt cx="0" cy="0"/>
        </a:xfrm>
      </p:grpSpPr>
      <p:sp>
        <p:nvSpPr>
          <p:cNvPr id="2001" name="Google Shape;2001;p243"/>
          <p:cNvSpPr txBox="1">
            <a:spLocks noGrp="1"/>
          </p:cNvSpPr>
          <p:nvPr>
            <p:ph type="title"/>
          </p:nvPr>
        </p:nvSpPr>
        <p:spPr>
          <a:xfrm>
            <a:off x="1143000" y="620825"/>
            <a:ext cx="6293386" cy="807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FFFF"/>
              </a:buClr>
              <a:buSzPts val="1400"/>
              <a:buFont typeface="Cabin"/>
              <a:buNone/>
            </a:pPr>
            <a:r>
              <a:rPr lang="en" i="1" dirty="0">
                <a:latin typeface="Source Sans Pro"/>
                <a:ea typeface="Source Sans Pro"/>
                <a:cs typeface="Source Sans Pro"/>
                <a:sym typeface="Source Sans Pro"/>
              </a:rPr>
              <a:t>Então, o que é “Acima do Site” e o que é “Programação Acima do Site”?</a:t>
            </a:r>
            <a:endParaRPr i="1" dirty="0">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FFFFFF"/>
              </a:buClr>
              <a:buSzPts val="1400"/>
              <a:buFont typeface="Cabin"/>
              <a:buNone/>
            </a:pPr>
            <a:br>
              <a:rPr lang="en" dirty="0">
                <a:latin typeface="Source Sans Pro"/>
                <a:ea typeface="Source Sans Pro"/>
                <a:cs typeface="Source Sans Pro"/>
                <a:sym typeface="Source Sans Pro"/>
              </a:rPr>
            </a:br>
            <a:r>
              <a:rPr lang="en" dirty="0">
                <a:latin typeface="Source Sans Pro"/>
                <a:ea typeface="Source Sans Pro"/>
                <a:cs typeface="Source Sans Pro"/>
                <a:sym typeface="Source Sans Pro"/>
              </a:rPr>
              <a:t>Vamos nos referir às </a:t>
            </a:r>
            <a:r>
              <a:rPr lang="en" u="sng" dirty="0">
                <a:solidFill>
                  <a:srgbClr val="E7E7E5"/>
                </a:solidFill>
                <a:latin typeface="Source Sans Pro"/>
                <a:ea typeface="Source Sans Pro"/>
                <a:cs typeface="Source Sans Pro"/>
                <a:sym typeface="Source Sans Pro"/>
                <a:hlinkClick r:id="rId3">
                  <a:extLst>
                    <a:ext uri="{A12FA001-AC4F-418D-AE19-62706E023703}">
                      <ahyp:hlinkClr xmlns:ahyp="http://schemas.microsoft.com/office/drawing/2018/hyperlinkcolor" val="tx"/>
                    </a:ext>
                  </a:extLst>
                </a:hlinkClick>
              </a:rPr>
              <a:t>Classificações Financeiras PEPFAR</a:t>
            </a:r>
            <a:endParaRPr sz="1500" dirty="0">
              <a:solidFill>
                <a:srgbClr val="E7E7E5"/>
              </a:solidFill>
              <a:latin typeface="Source Sans Pro"/>
              <a:ea typeface="Source Sans Pro"/>
              <a:cs typeface="Source Sans Pro"/>
              <a:sym typeface="Source Sans Pro"/>
            </a:endParaRPr>
          </a:p>
        </p:txBody>
      </p:sp>
      <p:pic>
        <p:nvPicPr>
          <p:cNvPr id="2002" name="Google Shape;2002;p243"/>
          <p:cNvPicPr preferRelativeResize="0"/>
          <p:nvPr/>
        </p:nvPicPr>
        <p:blipFill>
          <a:blip r:embed="rId4">
            <a:alphaModFix/>
          </a:blip>
          <a:stretch>
            <a:fillRect/>
          </a:stretch>
        </p:blipFill>
        <p:spPr>
          <a:xfrm>
            <a:off x="1604650" y="3262037"/>
            <a:ext cx="604001" cy="603999"/>
          </a:xfrm>
          <a:prstGeom prst="rect">
            <a:avLst/>
          </a:prstGeom>
          <a:noFill/>
          <a:ln>
            <a:noFill/>
          </a:ln>
        </p:spPr>
      </p:pic>
      <p:sp>
        <p:nvSpPr>
          <p:cNvPr id="2003" name="Google Shape;2003;p243"/>
          <p:cNvSpPr txBox="1"/>
          <p:nvPr/>
        </p:nvSpPr>
        <p:spPr>
          <a:xfrm>
            <a:off x="2159100" y="3307411"/>
            <a:ext cx="4825800" cy="76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lt1"/>
              </a:buClr>
              <a:buSzPts val="1400"/>
              <a:buFont typeface="Cabin"/>
              <a:buNone/>
            </a:pPr>
            <a:r>
              <a:rPr lang="en" sz="1900" b="1" dirty="0">
                <a:solidFill>
                  <a:srgbClr val="E7E7E5"/>
                </a:solidFill>
                <a:latin typeface="Source Sans Pro"/>
                <a:ea typeface="Source Sans Pro"/>
                <a:cs typeface="Source Sans Pro"/>
                <a:sym typeface="Source Sans Pro"/>
              </a:rPr>
              <a:t>Dica</a:t>
            </a:r>
            <a:r>
              <a:rPr lang="en" sz="1900" dirty="0">
                <a:solidFill>
                  <a:srgbClr val="E7E7E5"/>
                </a:solidFill>
                <a:latin typeface="Source Sans Pro"/>
                <a:ea typeface="Source Sans Pro"/>
                <a:cs typeface="Source Sans Pro"/>
                <a:sym typeface="Source Sans Pro"/>
              </a:rPr>
              <a:t>: </a:t>
            </a:r>
            <a:r>
              <a:rPr lang="en" sz="1500" dirty="0">
                <a:solidFill>
                  <a:srgbClr val="E7E7E5"/>
                </a:solidFill>
                <a:latin typeface="Source Sans Pro"/>
                <a:ea typeface="Source Sans Pro"/>
                <a:cs typeface="Source Sans Pro"/>
                <a:sym typeface="Source Sans Pro"/>
              </a:rPr>
              <a:t>Se não conseguir encontrar o link para estas classificações, tente pesquisar no seu navegador por “Classificações Financeiras PEPFAR DATIM” ou navegar até “Orientação PEPFAR” na página inicial do DATIM Zendesk: https://help.datim.org/</a:t>
            </a:r>
            <a:endParaRPr sz="1500" dirty="0">
              <a:solidFill>
                <a:srgbClr val="E7E7E5"/>
              </a:solidFill>
              <a:latin typeface="Source Sans Pro"/>
              <a:ea typeface="Source Sans Pro"/>
              <a:cs typeface="Source Sans Pro"/>
              <a:sym typeface="Source Sans Pro"/>
            </a:endParaRPr>
          </a:p>
          <a:p>
            <a:pPr marL="0" lvl="0" indent="0" algn="l" rtl="0">
              <a:spcBef>
                <a:spcPts val="0"/>
              </a:spcBef>
              <a:spcAft>
                <a:spcPts val="0"/>
              </a:spcAft>
              <a:buNone/>
            </a:pPr>
            <a:endParaRPr dirty="0">
              <a:latin typeface="Cabin"/>
              <a:ea typeface="Cabin"/>
              <a:cs typeface="Cabin"/>
              <a:sym typeface="Cabin"/>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2007"/>
        <p:cNvGrpSpPr/>
        <p:nvPr/>
      </p:nvGrpSpPr>
      <p:grpSpPr>
        <a:xfrm>
          <a:off x="0" y="0"/>
          <a:ext cx="0" cy="0"/>
          <a:chOff x="0" y="0"/>
          <a:chExt cx="0" cy="0"/>
        </a:xfrm>
      </p:grpSpPr>
      <p:sp>
        <p:nvSpPr>
          <p:cNvPr id="2008" name="Google Shape;2008;p244"/>
          <p:cNvSpPr txBox="1">
            <a:spLocks noGrp="1"/>
          </p:cNvSpPr>
          <p:nvPr>
            <p:ph type="title"/>
          </p:nvPr>
        </p:nvSpPr>
        <p:spPr>
          <a:xfrm>
            <a:off x="325250" y="525075"/>
            <a:ext cx="8441400" cy="458100"/>
          </a:xfrm>
          <a:prstGeom prst="rect">
            <a:avLst/>
          </a:prstGeom>
        </p:spPr>
        <p:txBody>
          <a:bodyPr spcFirstLastPara="1" wrap="square" lIns="91175" tIns="91175" rIns="91175" bIns="91175" anchor="b" anchorCtr="0">
            <a:noAutofit/>
          </a:bodyPr>
          <a:lstStyle/>
          <a:p>
            <a:pPr marL="0" lvl="0" indent="0" algn="l" rtl="0">
              <a:spcBef>
                <a:spcPts val="0"/>
              </a:spcBef>
              <a:spcAft>
                <a:spcPts val="0"/>
              </a:spcAft>
              <a:buNone/>
            </a:pPr>
            <a:r>
              <a:rPr lang="en" sz="2200" b="1" dirty="0">
                <a:solidFill>
                  <a:schemeClr val="lt2"/>
                </a:solidFill>
              </a:rPr>
              <a:t>Conceitos em Classificação</a:t>
            </a:r>
            <a:r>
              <a:rPr lang="en" sz="2200" dirty="0">
                <a:solidFill>
                  <a:schemeClr val="lt2"/>
                </a:solidFill>
              </a:rPr>
              <a:t>: Tipo de Interação</a:t>
            </a:r>
            <a:endParaRPr sz="2200" dirty="0"/>
          </a:p>
        </p:txBody>
      </p:sp>
      <p:pic>
        <p:nvPicPr>
          <p:cNvPr id="2009" name="Google Shape;2009;p244"/>
          <p:cNvPicPr preferRelativeResize="0"/>
          <p:nvPr/>
        </p:nvPicPr>
        <p:blipFill>
          <a:blip r:embed="rId3">
            <a:alphaModFix/>
          </a:blip>
          <a:stretch>
            <a:fillRect/>
          </a:stretch>
        </p:blipFill>
        <p:spPr>
          <a:xfrm>
            <a:off x="5456048" y="1460400"/>
            <a:ext cx="1298425" cy="1119349"/>
          </a:xfrm>
          <a:prstGeom prst="rect">
            <a:avLst/>
          </a:prstGeom>
          <a:noFill/>
          <a:ln>
            <a:noFill/>
          </a:ln>
        </p:spPr>
      </p:pic>
      <p:sp>
        <p:nvSpPr>
          <p:cNvPr id="2010" name="Google Shape;2010;p244"/>
          <p:cNvSpPr/>
          <p:nvPr/>
        </p:nvSpPr>
        <p:spPr>
          <a:xfrm>
            <a:off x="494750" y="1384200"/>
            <a:ext cx="3169200" cy="1191600"/>
          </a:xfrm>
          <a:prstGeom prst="rect">
            <a:avLst/>
          </a:prstGeom>
          <a:solidFill>
            <a:srgbClr val="8980CB">
              <a:alpha val="64709"/>
            </a:srgbClr>
          </a:solidFill>
          <a:ln w="9525" cap="flat" cmpd="sng">
            <a:solidFill>
              <a:srgbClr val="58595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dirty="0"/>
              <a:t>Prestação de serviços:</a:t>
            </a:r>
            <a:endParaRPr b="1" dirty="0"/>
          </a:p>
          <a:p>
            <a:pPr marL="0" lvl="0" indent="0" algn="ctr" rtl="0">
              <a:spcBef>
                <a:spcPts val="0"/>
              </a:spcBef>
              <a:spcAft>
                <a:spcPts val="0"/>
              </a:spcAft>
              <a:buNone/>
            </a:pPr>
            <a:r>
              <a:rPr lang="en" dirty="0"/>
              <a:t>Actividades do programa</a:t>
            </a:r>
            <a:endParaRPr dirty="0"/>
          </a:p>
          <a:p>
            <a:pPr marL="0" lvl="0" indent="0" algn="ctr" rtl="0">
              <a:spcBef>
                <a:spcPts val="0"/>
              </a:spcBef>
              <a:spcAft>
                <a:spcPts val="0"/>
              </a:spcAft>
              <a:buNone/>
            </a:pPr>
            <a:r>
              <a:rPr lang="pt-BR" dirty="0"/>
              <a:t>E</a:t>
            </a:r>
            <a:r>
              <a:rPr lang="en" dirty="0"/>
              <a:t>nvolvendo </a:t>
            </a:r>
            <a:r>
              <a:rPr lang="en" i="1" dirty="0"/>
              <a:t>interação directa com o beneficiário </a:t>
            </a:r>
            <a:r>
              <a:rPr lang="en" dirty="0"/>
              <a:t>são definidos como prestação de serviços.</a:t>
            </a:r>
            <a:endParaRPr dirty="0"/>
          </a:p>
        </p:txBody>
      </p:sp>
      <p:sp>
        <p:nvSpPr>
          <p:cNvPr id="2011" name="Google Shape;2011;p244"/>
          <p:cNvSpPr/>
          <p:nvPr/>
        </p:nvSpPr>
        <p:spPr>
          <a:xfrm>
            <a:off x="494750" y="2798675"/>
            <a:ext cx="3169200" cy="1959000"/>
          </a:xfrm>
          <a:prstGeom prst="rect">
            <a:avLst/>
          </a:prstGeom>
          <a:solidFill>
            <a:srgbClr val="8980CB">
              <a:alpha val="64709"/>
            </a:srgbClr>
          </a:solidFill>
          <a:ln w="9525" cap="flat" cmpd="sng">
            <a:solidFill>
              <a:srgbClr val="58595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dirty="0"/>
              <a:t>Entrega sem serviço:</a:t>
            </a:r>
            <a:endParaRPr b="1" dirty="0"/>
          </a:p>
          <a:p>
            <a:pPr marL="0" lvl="0" indent="0" algn="ctr" rtl="0">
              <a:spcBef>
                <a:spcPts val="0"/>
              </a:spcBef>
              <a:spcAft>
                <a:spcPts val="0"/>
              </a:spcAft>
              <a:buNone/>
            </a:pPr>
            <a:r>
              <a:rPr lang="en" sz="1300" dirty="0"/>
              <a:t>Despesas para actividades que apoiam, facilitam ou reforçam a instalação, o local, os provedores de serviços ou a unidade subnacional ou o sistema nacional-</a:t>
            </a:r>
            <a:r>
              <a:rPr lang="en" sz="1300" i="1" dirty="0"/>
              <a:t>sem interagir directamente com o beneficiário</a:t>
            </a:r>
            <a:r>
              <a:rPr lang="en" sz="1300" dirty="0"/>
              <a:t>. Todas as actividades “Acima do Site” não são prestação de serviços.</a:t>
            </a:r>
            <a:endParaRPr dirty="0"/>
          </a:p>
        </p:txBody>
      </p:sp>
      <p:sp>
        <p:nvSpPr>
          <p:cNvPr id="2012" name="Google Shape;2012;p244"/>
          <p:cNvSpPr/>
          <p:nvPr/>
        </p:nvSpPr>
        <p:spPr>
          <a:xfrm>
            <a:off x="3679175" y="1838050"/>
            <a:ext cx="1467300" cy="574800"/>
          </a:xfrm>
          <a:prstGeom prst="rightArrow">
            <a:avLst>
              <a:gd name="adj1" fmla="val 50000"/>
              <a:gd name="adj2" fmla="val 50000"/>
            </a:avLst>
          </a:prstGeom>
          <a:solidFill>
            <a:srgbClr val="8980CB">
              <a:alpha val="64709"/>
            </a:srgbClr>
          </a:solidFill>
          <a:ln w="9525" cap="flat" cmpd="sng">
            <a:solidFill>
              <a:srgbClr val="5859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244"/>
          <p:cNvSpPr/>
          <p:nvPr/>
        </p:nvSpPr>
        <p:spPr>
          <a:xfrm>
            <a:off x="3679175" y="3362050"/>
            <a:ext cx="1467300" cy="574800"/>
          </a:xfrm>
          <a:prstGeom prst="rightArrow">
            <a:avLst>
              <a:gd name="adj1" fmla="val 50000"/>
              <a:gd name="adj2" fmla="val 50000"/>
            </a:avLst>
          </a:prstGeom>
          <a:solidFill>
            <a:srgbClr val="8980CB">
              <a:alpha val="64709"/>
            </a:srgbClr>
          </a:solidFill>
          <a:ln w="9525" cap="flat" cmpd="sng">
            <a:solidFill>
              <a:srgbClr val="5859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14" name="Google Shape;2014;p244"/>
          <p:cNvPicPr preferRelativeResize="0"/>
          <p:nvPr/>
        </p:nvPicPr>
        <p:blipFill rotWithShape="1">
          <a:blip r:embed="rId4">
            <a:alphaModFix/>
          </a:blip>
          <a:srcRect b="15404"/>
          <a:stretch/>
        </p:blipFill>
        <p:spPr>
          <a:xfrm>
            <a:off x="6073267" y="3094084"/>
            <a:ext cx="910809" cy="788517"/>
          </a:xfrm>
          <a:prstGeom prst="rect">
            <a:avLst/>
          </a:prstGeom>
          <a:noFill/>
          <a:ln>
            <a:noFill/>
          </a:ln>
        </p:spPr>
      </p:pic>
      <p:pic>
        <p:nvPicPr>
          <p:cNvPr id="2015" name="Google Shape;2015;p244"/>
          <p:cNvPicPr preferRelativeResize="0"/>
          <p:nvPr/>
        </p:nvPicPr>
        <p:blipFill rotWithShape="1">
          <a:blip r:embed="rId5">
            <a:alphaModFix/>
          </a:blip>
          <a:srcRect l="230" t="-4923" r="-230" b="16841"/>
          <a:stretch/>
        </p:blipFill>
        <p:spPr>
          <a:xfrm>
            <a:off x="5612957" y="3858526"/>
            <a:ext cx="1014963" cy="914898"/>
          </a:xfrm>
          <a:prstGeom prst="rect">
            <a:avLst/>
          </a:prstGeom>
          <a:noFill/>
          <a:ln>
            <a:noFill/>
          </a:ln>
        </p:spPr>
      </p:pic>
      <p:pic>
        <p:nvPicPr>
          <p:cNvPr id="2016" name="Google Shape;2016;p244"/>
          <p:cNvPicPr preferRelativeResize="0"/>
          <p:nvPr/>
        </p:nvPicPr>
        <p:blipFill rotWithShape="1">
          <a:blip r:embed="rId6">
            <a:alphaModFix/>
          </a:blip>
          <a:srcRect/>
          <a:stretch/>
        </p:blipFill>
        <p:spPr>
          <a:xfrm>
            <a:off x="5193775" y="3094085"/>
            <a:ext cx="879495" cy="788517"/>
          </a:xfrm>
          <a:prstGeom prst="rect">
            <a:avLst/>
          </a:prstGeom>
          <a:noFill/>
          <a:ln>
            <a:noFill/>
          </a:ln>
        </p:spPr>
      </p:pic>
      <p:sp>
        <p:nvSpPr>
          <p:cNvPr id="2017" name="Google Shape;2017;p244"/>
          <p:cNvSpPr/>
          <p:nvPr/>
        </p:nvSpPr>
        <p:spPr>
          <a:xfrm>
            <a:off x="7193325" y="1536225"/>
            <a:ext cx="1747200" cy="2322300"/>
          </a:xfrm>
          <a:prstGeom prst="wedgeRectCallout">
            <a:avLst>
              <a:gd name="adj1" fmla="val -69481"/>
              <a:gd name="adj2" fmla="val -75112"/>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lvl="0" algn="ctr"/>
            <a:r>
              <a:rPr lang="en" sz="1100" dirty="0"/>
              <a:t>Embora a distinção entre “prestação de serviços” e “não prestação de serviços” seja geralmente clara, existe frequentemente confusão sobre acima do site e as actividades que estão ao nível do site, mas não directamente relacionadas com o doente</a:t>
            </a:r>
            <a:endParaRPr sz="1100"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45"/>
        <p:cNvGrpSpPr/>
        <p:nvPr/>
      </p:nvGrpSpPr>
      <p:grpSpPr>
        <a:xfrm>
          <a:off x="0" y="0"/>
          <a:ext cx="0" cy="0"/>
          <a:chOff x="0" y="0"/>
          <a:chExt cx="0" cy="0"/>
        </a:xfrm>
      </p:grpSpPr>
      <p:sp>
        <p:nvSpPr>
          <p:cNvPr id="2046" name="Google Shape;2046;p246"/>
          <p:cNvSpPr txBox="1">
            <a:spLocks noGrp="1"/>
          </p:cNvSpPr>
          <p:nvPr>
            <p:ph type="sldNum" idx="12"/>
          </p:nvPr>
        </p:nvSpPr>
        <p:spPr>
          <a:xfrm>
            <a:off x="6781800" y="4767812"/>
            <a:ext cx="2133600" cy="18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600"/>
              <a:buFont typeface="Arial"/>
              <a:buNone/>
            </a:pPr>
            <a:fld id="{00000000-1234-1234-1234-123412341234}" type="slidenum">
              <a:rPr lang="en">
                <a:latin typeface="Source Sans Pro"/>
                <a:ea typeface="Source Sans Pro"/>
                <a:cs typeface="Source Sans Pro"/>
                <a:sym typeface="Source Sans Pro"/>
              </a:rPr>
              <a:t>65</a:t>
            </a:fld>
            <a:endParaRPr>
              <a:latin typeface="Source Sans Pro"/>
              <a:ea typeface="Source Sans Pro"/>
              <a:cs typeface="Source Sans Pro"/>
              <a:sym typeface="Source Sans Pro"/>
            </a:endParaRPr>
          </a:p>
        </p:txBody>
      </p:sp>
      <p:sp>
        <p:nvSpPr>
          <p:cNvPr id="2047" name="Google Shape;2047;p246"/>
          <p:cNvSpPr txBox="1">
            <a:spLocks noGrp="1"/>
          </p:cNvSpPr>
          <p:nvPr>
            <p:ph type="title"/>
          </p:nvPr>
        </p:nvSpPr>
        <p:spPr>
          <a:xfrm>
            <a:off x="279875" y="397450"/>
            <a:ext cx="8698500" cy="458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SzPts val="990"/>
              <a:buNone/>
            </a:pPr>
            <a:r>
              <a:rPr lang="en" sz="2000" b="1" dirty="0"/>
              <a:t>Conceitos em Classificação</a:t>
            </a:r>
            <a:r>
              <a:rPr lang="en" sz="2000" dirty="0"/>
              <a:t>: Programação Acima do Site versus Presta</a:t>
            </a:r>
            <a:r>
              <a:rPr lang="pt-PT" sz="2000" dirty="0" err="1"/>
              <a:t>çã</a:t>
            </a:r>
            <a:r>
              <a:rPr lang="en" sz="2000" dirty="0"/>
              <a:t>o Sem Serviço</a:t>
            </a:r>
            <a:endParaRPr sz="2000" dirty="0"/>
          </a:p>
        </p:txBody>
      </p:sp>
      <p:sp>
        <p:nvSpPr>
          <p:cNvPr id="2048" name="Google Shape;2048;p246"/>
          <p:cNvSpPr txBox="1"/>
          <p:nvPr/>
        </p:nvSpPr>
        <p:spPr>
          <a:xfrm>
            <a:off x="885000" y="1550075"/>
            <a:ext cx="3003000" cy="8403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1000" dirty="0">
                <a:solidFill>
                  <a:schemeClr val="dk1"/>
                </a:solidFill>
              </a:rPr>
              <a:t>Um indivíduo que é formado como médico, mas cuja função é supervisionar um grupo de enfermeiros itinerantes, mas não presta cuidados de rotina ao doente</a:t>
            </a:r>
            <a:endParaRPr sz="1000" dirty="0">
              <a:solidFill>
                <a:schemeClr val="dk1"/>
              </a:solidFill>
            </a:endParaRPr>
          </a:p>
          <a:p>
            <a:pPr marL="0" lvl="0" indent="0" algn="ctr" rtl="0">
              <a:spcBef>
                <a:spcPts val="0"/>
              </a:spcBef>
              <a:spcAft>
                <a:spcPts val="0"/>
              </a:spcAft>
              <a:buNone/>
            </a:pPr>
            <a:endParaRPr sz="1000" dirty="0"/>
          </a:p>
        </p:txBody>
      </p:sp>
      <p:sp>
        <p:nvSpPr>
          <p:cNvPr id="2049" name="Google Shape;2049;p246"/>
          <p:cNvSpPr txBox="1"/>
          <p:nvPr/>
        </p:nvSpPr>
        <p:spPr>
          <a:xfrm>
            <a:off x="809350" y="862300"/>
            <a:ext cx="6671400" cy="38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a:t>Vamos falar através destes exemplos:</a:t>
            </a:r>
            <a:endParaRPr sz="1600" b="1"/>
          </a:p>
        </p:txBody>
      </p:sp>
      <p:sp>
        <p:nvSpPr>
          <p:cNvPr id="2050" name="Google Shape;2050;p246"/>
          <p:cNvSpPr txBox="1"/>
          <p:nvPr/>
        </p:nvSpPr>
        <p:spPr>
          <a:xfrm>
            <a:off x="885000" y="2596125"/>
            <a:ext cx="3003000" cy="8091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000" dirty="0"/>
              <a:t>Formação do pessoal local, incluindo pessoal farmacêutico ou clínico, sobre a gestão de stocks ou a encomenda de ARV e produtos relacionados</a:t>
            </a:r>
            <a:endParaRPr sz="1000" dirty="0"/>
          </a:p>
          <a:p>
            <a:pPr marL="0" lvl="0" indent="0" algn="ctr" rtl="0">
              <a:spcBef>
                <a:spcPts val="0"/>
              </a:spcBef>
              <a:spcAft>
                <a:spcPts val="0"/>
              </a:spcAft>
              <a:buNone/>
            </a:pPr>
            <a:endParaRPr sz="1000" dirty="0"/>
          </a:p>
        </p:txBody>
      </p:sp>
      <p:sp>
        <p:nvSpPr>
          <p:cNvPr id="2051" name="Google Shape;2051;p246"/>
          <p:cNvSpPr txBox="1"/>
          <p:nvPr/>
        </p:nvSpPr>
        <p:spPr>
          <a:xfrm>
            <a:off x="3992650" y="1548725"/>
            <a:ext cx="1104300" cy="6336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100"/>
              <a:t>Acima da programação do site (ASP)?</a:t>
            </a:r>
            <a:endParaRPr sz="1100"/>
          </a:p>
        </p:txBody>
      </p:sp>
      <p:sp>
        <p:nvSpPr>
          <p:cNvPr id="2052" name="Google Shape;2052;p246"/>
          <p:cNvSpPr txBox="1"/>
          <p:nvPr/>
        </p:nvSpPr>
        <p:spPr>
          <a:xfrm>
            <a:off x="5423625" y="1557624"/>
            <a:ext cx="1059900" cy="708875"/>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050" dirty="0"/>
              <a:t>Presta</a:t>
            </a:r>
            <a:r>
              <a:rPr lang="pt-PT" sz="1050" dirty="0" err="1"/>
              <a:t>çã</a:t>
            </a:r>
            <a:r>
              <a:rPr lang="en" sz="1050" dirty="0"/>
              <a:t>o sem serviço ao nível de site</a:t>
            </a:r>
            <a:endParaRPr sz="1050" dirty="0"/>
          </a:p>
        </p:txBody>
      </p:sp>
      <p:sp>
        <p:nvSpPr>
          <p:cNvPr id="2053" name="Google Shape;2053;p246"/>
          <p:cNvSpPr txBox="1"/>
          <p:nvPr/>
        </p:nvSpPr>
        <p:spPr>
          <a:xfrm>
            <a:off x="5096949" y="1636738"/>
            <a:ext cx="437076" cy="234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dirty="0"/>
              <a:t>ou</a:t>
            </a:r>
            <a:endParaRPr sz="1300" dirty="0"/>
          </a:p>
        </p:txBody>
      </p:sp>
      <p:sp>
        <p:nvSpPr>
          <p:cNvPr id="2054" name="Google Shape;2054;p246"/>
          <p:cNvSpPr txBox="1"/>
          <p:nvPr/>
        </p:nvSpPr>
        <p:spPr>
          <a:xfrm>
            <a:off x="6849600" y="1678025"/>
            <a:ext cx="1765590" cy="30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dirty="0"/>
              <a:t>Sugestão:</a:t>
            </a:r>
            <a:r>
              <a:rPr lang="en-US" sz="1300" u="sng" dirty="0">
                <a:solidFill>
                  <a:schemeClr val="hlink"/>
                </a:solidFill>
                <a:hlinkClick r:id="rId3"/>
              </a:rPr>
              <a:t>Página 18</a:t>
            </a:r>
            <a:r>
              <a:rPr lang="en" sz="1300" dirty="0"/>
              <a:t> </a:t>
            </a:r>
            <a:endParaRPr sz="1300" dirty="0"/>
          </a:p>
        </p:txBody>
      </p:sp>
      <p:sp>
        <p:nvSpPr>
          <p:cNvPr id="2055" name="Google Shape;2055;p246"/>
          <p:cNvSpPr txBox="1"/>
          <p:nvPr/>
        </p:nvSpPr>
        <p:spPr>
          <a:xfrm>
            <a:off x="885000" y="3614275"/>
            <a:ext cx="3003000" cy="800189"/>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1000" dirty="0"/>
              <a:t>Assistência técnica à infraestrutura da cadeia de abastecimento e desenvolvimento de ferramentas para prever, evitar ruturas de stock, avaliar os níveis de stock, etc.</a:t>
            </a:r>
            <a:endParaRPr sz="1000" dirty="0"/>
          </a:p>
        </p:txBody>
      </p:sp>
      <p:sp>
        <p:nvSpPr>
          <p:cNvPr id="2056" name="Google Shape;2056;p246"/>
          <p:cNvSpPr txBox="1"/>
          <p:nvPr/>
        </p:nvSpPr>
        <p:spPr>
          <a:xfrm>
            <a:off x="6849599" y="2744825"/>
            <a:ext cx="1765589" cy="30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dirty="0"/>
              <a:t>Sugestão:</a:t>
            </a:r>
            <a:r>
              <a:rPr lang="en-US" sz="1300" u="sng" dirty="0">
                <a:solidFill>
                  <a:schemeClr val="hlink"/>
                </a:solidFill>
                <a:hlinkClick r:id="rId3"/>
              </a:rPr>
              <a:t>Página 20</a:t>
            </a:r>
            <a:r>
              <a:rPr lang="en" sz="1300" dirty="0"/>
              <a:t> </a:t>
            </a:r>
            <a:endParaRPr sz="1300" dirty="0"/>
          </a:p>
        </p:txBody>
      </p:sp>
      <p:sp>
        <p:nvSpPr>
          <p:cNvPr id="2057" name="Google Shape;2057;p246"/>
          <p:cNvSpPr txBox="1"/>
          <p:nvPr/>
        </p:nvSpPr>
        <p:spPr>
          <a:xfrm>
            <a:off x="6849600" y="3949856"/>
            <a:ext cx="1765588" cy="30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dirty="0"/>
              <a:t>Sugestão:</a:t>
            </a:r>
            <a:r>
              <a:rPr lang="en-US" sz="1300" u="sng" dirty="0">
                <a:solidFill>
                  <a:schemeClr val="hlink"/>
                </a:solidFill>
                <a:hlinkClick r:id="rId3"/>
              </a:rPr>
              <a:t>Página 34</a:t>
            </a:r>
            <a:r>
              <a:rPr lang="en" sz="1300" dirty="0"/>
              <a:t> </a:t>
            </a:r>
            <a:endParaRPr sz="1300" dirty="0"/>
          </a:p>
        </p:txBody>
      </p:sp>
      <p:sp>
        <p:nvSpPr>
          <p:cNvPr id="2058" name="Google Shape;2058;p246"/>
          <p:cNvSpPr txBox="1"/>
          <p:nvPr/>
        </p:nvSpPr>
        <p:spPr>
          <a:xfrm>
            <a:off x="3992650" y="2691725"/>
            <a:ext cx="1104300" cy="6336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100"/>
              <a:t>Acima da programação do site (ASP)?</a:t>
            </a:r>
            <a:endParaRPr sz="1100"/>
          </a:p>
        </p:txBody>
      </p:sp>
      <p:sp>
        <p:nvSpPr>
          <p:cNvPr id="2059" name="Google Shape;2059;p246"/>
          <p:cNvSpPr txBox="1"/>
          <p:nvPr/>
        </p:nvSpPr>
        <p:spPr>
          <a:xfrm>
            <a:off x="5423625" y="2700624"/>
            <a:ext cx="1059900" cy="735325"/>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100" dirty="0"/>
              <a:t>Presta</a:t>
            </a:r>
            <a:r>
              <a:rPr lang="pt-PT" sz="1100" dirty="0" err="1"/>
              <a:t>çã</a:t>
            </a:r>
            <a:r>
              <a:rPr lang="en" sz="1100" dirty="0"/>
              <a:t>o sem serviço ao nível de site</a:t>
            </a:r>
            <a:endParaRPr sz="1100" dirty="0"/>
          </a:p>
        </p:txBody>
      </p:sp>
      <p:sp>
        <p:nvSpPr>
          <p:cNvPr id="2060" name="Google Shape;2060;p246"/>
          <p:cNvSpPr txBox="1"/>
          <p:nvPr/>
        </p:nvSpPr>
        <p:spPr>
          <a:xfrm>
            <a:off x="5096949" y="2779737"/>
            <a:ext cx="437076" cy="267788"/>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dirty="0"/>
              <a:t>ou</a:t>
            </a:r>
            <a:endParaRPr sz="1300" dirty="0"/>
          </a:p>
        </p:txBody>
      </p:sp>
      <p:sp>
        <p:nvSpPr>
          <p:cNvPr id="2061" name="Google Shape;2061;p246"/>
          <p:cNvSpPr txBox="1"/>
          <p:nvPr/>
        </p:nvSpPr>
        <p:spPr>
          <a:xfrm>
            <a:off x="3992650" y="3758525"/>
            <a:ext cx="1104300" cy="6336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100"/>
              <a:t>Acima da programação do site (ASP)?</a:t>
            </a:r>
            <a:endParaRPr sz="1100"/>
          </a:p>
        </p:txBody>
      </p:sp>
      <p:sp>
        <p:nvSpPr>
          <p:cNvPr id="2062" name="Google Shape;2062;p246"/>
          <p:cNvSpPr txBox="1"/>
          <p:nvPr/>
        </p:nvSpPr>
        <p:spPr>
          <a:xfrm>
            <a:off x="5423625" y="3767425"/>
            <a:ext cx="1059900" cy="800188"/>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100" dirty="0"/>
              <a:t>Presta</a:t>
            </a:r>
            <a:r>
              <a:rPr lang="pt-PT" sz="1100" dirty="0" err="1"/>
              <a:t>çã</a:t>
            </a:r>
            <a:r>
              <a:rPr lang="en" sz="1100" dirty="0"/>
              <a:t>o sem serviço ao nível de site</a:t>
            </a:r>
            <a:endParaRPr sz="1100" dirty="0"/>
          </a:p>
        </p:txBody>
      </p:sp>
      <p:sp>
        <p:nvSpPr>
          <p:cNvPr id="2063" name="Google Shape;2063;p246"/>
          <p:cNvSpPr txBox="1"/>
          <p:nvPr/>
        </p:nvSpPr>
        <p:spPr>
          <a:xfrm>
            <a:off x="5096949" y="3846538"/>
            <a:ext cx="437076" cy="254668"/>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dirty="0"/>
              <a:t>ou</a:t>
            </a:r>
            <a:endParaRPr sz="1300" dirty="0"/>
          </a:p>
        </p:txBody>
      </p:sp>
      <p:pic>
        <p:nvPicPr>
          <p:cNvPr id="2064" name="Google Shape;2064;p246"/>
          <p:cNvPicPr preferRelativeResize="0"/>
          <p:nvPr/>
        </p:nvPicPr>
        <p:blipFill>
          <a:blip r:embed="rId4">
            <a:alphaModFix/>
          </a:blip>
          <a:stretch>
            <a:fillRect/>
          </a:stretch>
        </p:blipFill>
        <p:spPr>
          <a:xfrm>
            <a:off x="6288000" y="1249450"/>
            <a:ext cx="458100" cy="458100"/>
          </a:xfrm>
          <a:prstGeom prst="rect">
            <a:avLst/>
          </a:prstGeom>
          <a:noFill/>
          <a:ln>
            <a:noFill/>
          </a:ln>
        </p:spPr>
      </p:pic>
      <p:pic>
        <p:nvPicPr>
          <p:cNvPr id="2065" name="Google Shape;2065;p246"/>
          <p:cNvPicPr preferRelativeResize="0"/>
          <p:nvPr/>
        </p:nvPicPr>
        <p:blipFill>
          <a:blip r:embed="rId4">
            <a:alphaModFix/>
          </a:blip>
          <a:stretch>
            <a:fillRect/>
          </a:stretch>
        </p:blipFill>
        <p:spPr>
          <a:xfrm>
            <a:off x="6236150" y="2418900"/>
            <a:ext cx="458100" cy="458100"/>
          </a:xfrm>
          <a:prstGeom prst="rect">
            <a:avLst/>
          </a:prstGeom>
          <a:noFill/>
          <a:ln>
            <a:noFill/>
          </a:ln>
        </p:spPr>
      </p:pic>
      <p:pic>
        <p:nvPicPr>
          <p:cNvPr id="2066" name="Google Shape;2066;p246"/>
          <p:cNvPicPr preferRelativeResize="0"/>
          <p:nvPr/>
        </p:nvPicPr>
        <p:blipFill>
          <a:blip r:embed="rId4">
            <a:alphaModFix/>
          </a:blip>
          <a:stretch>
            <a:fillRect/>
          </a:stretch>
        </p:blipFill>
        <p:spPr>
          <a:xfrm>
            <a:off x="4883325" y="3459375"/>
            <a:ext cx="458100" cy="458100"/>
          </a:xfrm>
          <a:prstGeom prst="rect">
            <a:avLst/>
          </a:prstGeom>
          <a:noFill/>
          <a:ln>
            <a:noFill/>
          </a:ln>
        </p:spPr>
      </p:pic>
      <p:pic>
        <p:nvPicPr>
          <p:cNvPr id="2067" name="Google Shape;2067;p246"/>
          <p:cNvPicPr preferRelativeResize="0"/>
          <p:nvPr/>
        </p:nvPicPr>
        <p:blipFill>
          <a:blip r:embed="rId5">
            <a:alphaModFix/>
          </a:blip>
          <a:stretch>
            <a:fillRect/>
          </a:stretch>
        </p:blipFill>
        <p:spPr>
          <a:xfrm>
            <a:off x="6336750" y="3435950"/>
            <a:ext cx="458102" cy="458102"/>
          </a:xfrm>
          <a:prstGeom prst="rect">
            <a:avLst/>
          </a:prstGeom>
          <a:noFill/>
          <a:ln>
            <a:noFill/>
          </a:ln>
        </p:spPr>
      </p:pic>
      <p:pic>
        <p:nvPicPr>
          <p:cNvPr id="2068" name="Google Shape;2068;p246"/>
          <p:cNvPicPr preferRelativeResize="0"/>
          <p:nvPr/>
        </p:nvPicPr>
        <p:blipFill>
          <a:blip r:embed="rId5">
            <a:alphaModFix/>
          </a:blip>
          <a:stretch>
            <a:fillRect/>
          </a:stretch>
        </p:blipFill>
        <p:spPr>
          <a:xfrm>
            <a:off x="4883325" y="2391775"/>
            <a:ext cx="458102" cy="458102"/>
          </a:xfrm>
          <a:prstGeom prst="rect">
            <a:avLst/>
          </a:prstGeom>
          <a:noFill/>
          <a:ln>
            <a:noFill/>
          </a:ln>
        </p:spPr>
      </p:pic>
      <p:pic>
        <p:nvPicPr>
          <p:cNvPr id="2069" name="Google Shape;2069;p246"/>
          <p:cNvPicPr preferRelativeResize="0"/>
          <p:nvPr/>
        </p:nvPicPr>
        <p:blipFill>
          <a:blip r:embed="rId5">
            <a:alphaModFix/>
          </a:blip>
          <a:stretch>
            <a:fillRect/>
          </a:stretch>
        </p:blipFill>
        <p:spPr>
          <a:xfrm>
            <a:off x="4920150" y="1242700"/>
            <a:ext cx="458102" cy="458102"/>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74"/>
        <p:cNvGrpSpPr/>
        <p:nvPr/>
      </p:nvGrpSpPr>
      <p:grpSpPr>
        <a:xfrm>
          <a:off x="0" y="0"/>
          <a:ext cx="0" cy="0"/>
          <a:chOff x="0" y="0"/>
          <a:chExt cx="0" cy="0"/>
        </a:xfrm>
      </p:grpSpPr>
      <p:sp>
        <p:nvSpPr>
          <p:cNvPr id="2075" name="Google Shape;2075;p247"/>
          <p:cNvSpPr txBox="1">
            <a:spLocks noGrp="1"/>
          </p:cNvSpPr>
          <p:nvPr>
            <p:ph type="title"/>
          </p:nvPr>
        </p:nvSpPr>
        <p:spPr>
          <a:xfrm>
            <a:off x="685800" y="473650"/>
            <a:ext cx="8076000" cy="458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b="1" dirty="0"/>
              <a:t>Conceitos em Classificação</a:t>
            </a:r>
            <a:r>
              <a:rPr lang="en" dirty="0"/>
              <a:t>: Gestão de Programa </a:t>
            </a:r>
            <a:r>
              <a:rPr lang="en" b="1" u="sng" dirty="0">
                <a:solidFill>
                  <a:schemeClr val="dk2"/>
                </a:solidFill>
              </a:rPr>
              <a:t>para pronto-socorro</a:t>
            </a:r>
            <a:endParaRPr b="1" u="sng" dirty="0">
              <a:solidFill>
                <a:schemeClr val="dk2"/>
              </a:solidFill>
            </a:endParaRPr>
          </a:p>
        </p:txBody>
      </p:sp>
      <p:sp>
        <p:nvSpPr>
          <p:cNvPr id="2076" name="Google Shape;2076;p247"/>
          <p:cNvSpPr txBox="1"/>
          <p:nvPr/>
        </p:nvSpPr>
        <p:spPr>
          <a:xfrm>
            <a:off x="6157075" y="4161550"/>
            <a:ext cx="907800" cy="31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u="sng" dirty="0">
                <a:solidFill>
                  <a:schemeClr val="hlink"/>
                </a:solidFill>
                <a:hlinkClick r:id="rId3"/>
              </a:rPr>
              <a:t>Página 39!</a:t>
            </a:r>
            <a:endParaRPr dirty="0"/>
          </a:p>
        </p:txBody>
      </p:sp>
      <p:sp>
        <p:nvSpPr>
          <p:cNvPr id="2077" name="Google Shape;2077;p247"/>
          <p:cNvSpPr txBox="1"/>
          <p:nvPr/>
        </p:nvSpPr>
        <p:spPr>
          <a:xfrm>
            <a:off x="780200" y="1036275"/>
            <a:ext cx="5173800" cy="80018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dirty="0">
                <a:solidFill>
                  <a:srgbClr val="6C6463"/>
                </a:solidFill>
                <a:latin typeface="Source Sans Pro"/>
                <a:ea typeface="Source Sans Pro"/>
                <a:cs typeface="Source Sans Pro"/>
                <a:sym typeface="Source Sans Pro"/>
              </a:rPr>
              <a:t>Com base nas </a:t>
            </a:r>
            <a:r>
              <a:rPr lang="en" sz="2000" u="sng" dirty="0">
                <a:solidFill>
                  <a:srgbClr val="6C6463"/>
                </a:solidFill>
                <a:latin typeface="Source Sans Pro"/>
                <a:ea typeface="Source Sans Pro"/>
                <a:cs typeface="Source Sans Pro"/>
                <a:sym typeface="Source Sans Pro"/>
                <a:hlinkClick r:id="rId4">
                  <a:extLst>
                    <a:ext uri="{A12FA001-AC4F-418D-AE19-62706E023703}">
                      <ahyp:hlinkClr xmlns:ahyp="http://schemas.microsoft.com/office/drawing/2018/hyperlinkcolor" val="tx"/>
                    </a:ext>
                  </a:extLst>
                </a:hlinkClick>
              </a:rPr>
              <a:t>Classificações Financeiras PEPFAR</a:t>
            </a:r>
            <a:endParaRPr sz="200" dirty="0">
              <a:solidFill>
                <a:srgbClr val="6C6463"/>
              </a:solidFill>
            </a:endParaRPr>
          </a:p>
        </p:txBody>
      </p:sp>
      <p:pic>
        <p:nvPicPr>
          <p:cNvPr id="2078" name="Google Shape;2078;p247"/>
          <p:cNvPicPr preferRelativeResize="0"/>
          <p:nvPr/>
        </p:nvPicPr>
        <p:blipFill>
          <a:blip r:embed="rId5">
            <a:alphaModFix/>
          </a:blip>
          <a:stretch>
            <a:fillRect/>
          </a:stretch>
        </p:blipFill>
        <p:spPr>
          <a:xfrm>
            <a:off x="894050" y="1407827"/>
            <a:ext cx="6225816" cy="2753725"/>
          </a:xfrm>
          <a:prstGeom prst="rect">
            <a:avLst/>
          </a:prstGeom>
          <a:noFill/>
          <a:ln w="9525" cap="flat" cmpd="sng">
            <a:solidFill>
              <a:schemeClr val="dk2"/>
            </a:solidFill>
            <a:prstDash val="solid"/>
            <a:round/>
            <a:headEnd type="none" w="sm" len="sm"/>
            <a:tailEnd type="none" w="sm" len="sm"/>
          </a:ln>
        </p:spPr>
      </p:pic>
      <p:sp>
        <p:nvSpPr>
          <p:cNvPr id="2079" name="Google Shape;2079;p247"/>
          <p:cNvSpPr/>
          <p:nvPr/>
        </p:nvSpPr>
        <p:spPr>
          <a:xfrm>
            <a:off x="1495675" y="3146600"/>
            <a:ext cx="4540500" cy="4086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2100"/>
        <p:cNvGrpSpPr/>
        <p:nvPr/>
      </p:nvGrpSpPr>
      <p:grpSpPr>
        <a:xfrm>
          <a:off x="0" y="0"/>
          <a:ext cx="0" cy="0"/>
          <a:chOff x="0" y="0"/>
          <a:chExt cx="0" cy="0"/>
        </a:xfrm>
      </p:grpSpPr>
      <p:sp>
        <p:nvSpPr>
          <p:cNvPr id="2101" name="Google Shape;2101;p249"/>
          <p:cNvSpPr txBox="1">
            <a:spLocks noGrp="1"/>
          </p:cNvSpPr>
          <p:nvPr>
            <p:ph type="title"/>
          </p:nvPr>
        </p:nvSpPr>
        <p:spPr>
          <a:xfrm>
            <a:off x="1143000" y="183798"/>
            <a:ext cx="7265700" cy="2945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FFFF"/>
              </a:buClr>
              <a:buSzPts val="1400"/>
              <a:buFont typeface="Cabin"/>
              <a:buNone/>
            </a:pPr>
            <a:r>
              <a:rPr lang="en" i="1" dirty="0">
                <a:latin typeface="Source Sans Pro"/>
                <a:ea typeface="Source Sans Pro"/>
                <a:cs typeface="Source Sans Pro"/>
                <a:sym typeface="Source Sans Pro"/>
              </a:rPr>
              <a:t>Então, como é que o Manual de HRH define a “Gestão de Programas” e as despesas com pessoal associadas?</a:t>
            </a:r>
            <a:endParaRPr i="1" dirty="0">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FFFFFF"/>
              </a:buClr>
              <a:buSzPts val="1400"/>
              <a:buFont typeface="Cabin"/>
              <a:buNone/>
            </a:pPr>
            <a:endParaRPr dirty="0">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FFFFFF"/>
              </a:buClr>
              <a:buSzPts val="1400"/>
              <a:buFont typeface="Cabin"/>
              <a:buNone/>
            </a:pPr>
            <a:r>
              <a:rPr lang="en" dirty="0">
                <a:latin typeface="Source Sans Pro"/>
                <a:ea typeface="Source Sans Pro"/>
                <a:cs typeface="Source Sans Pro"/>
                <a:sym typeface="Source Sans Pro"/>
              </a:rPr>
              <a:t>Consulte</a:t>
            </a:r>
            <a:r>
              <a:rPr lang="en" dirty="0">
                <a:solidFill>
                  <a:schemeClr val="lt1"/>
                </a:solidFill>
                <a:latin typeface="Source Sans Pro"/>
                <a:ea typeface="Source Sans Pro"/>
                <a:cs typeface="Source Sans Pro"/>
                <a:sym typeface="Source Sans Pro"/>
              </a:rPr>
              <a:t> </a:t>
            </a:r>
            <a:r>
              <a:rPr lang="en" u="sng" dirty="0">
                <a:solidFill>
                  <a:schemeClr val="lt1"/>
                </a:solidFill>
                <a:latin typeface="Source Sans Pro"/>
                <a:ea typeface="Source Sans Pro"/>
                <a:cs typeface="Source Sans Pro"/>
                <a:sym typeface="Source Sans Pro"/>
                <a:hlinkClick r:id="rId3">
                  <a:extLst>
                    <a:ext uri="{A12FA001-AC4F-418D-AE19-62706E023703}">
                      <ahyp:hlinkClr xmlns:ahyp="http://schemas.microsoft.com/office/drawing/2018/hyperlinkcolor" val="tx"/>
                    </a:ext>
                  </a:extLst>
                </a:hlinkClick>
              </a:rPr>
              <a:t>Manual PEPFAR </a:t>
            </a:r>
            <a:r>
              <a:rPr lang="en" u="sng" dirty="0">
                <a:solidFill>
                  <a:schemeClr val="lt1"/>
                </a:solidFill>
                <a:latin typeface="Source Sans Pro"/>
                <a:ea typeface="Source Sans Pro"/>
                <a:cs typeface="Source Sans Pro"/>
                <a:sym typeface="Source Sans Pro"/>
              </a:rPr>
              <a:t>HRH</a:t>
            </a:r>
            <a:r>
              <a:rPr lang="en" dirty="0">
                <a:solidFill>
                  <a:schemeClr val="lt1"/>
                </a:solidFill>
                <a:latin typeface="Source Sans Pro"/>
                <a:ea typeface="Source Sans Pro"/>
                <a:cs typeface="Source Sans Pro"/>
                <a:sym typeface="Source Sans Pro"/>
              </a:rPr>
              <a:t> mais recente</a:t>
            </a:r>
            <a:endParaRPr sz="1500" dirty="0">
              <a:solidFill>
                <a:schemeClr val="lt1"/>
              </a:solidFill>
              <a:latin typeface="Source Sans Pro"/>
              <a:ea typeface="Source Sans Pro"/>
              <a:cs typeface="Source Sans Pro"/>
              <a:sym typeface="Source Sans Pro"/>
            </a:endParaRPr>
          </a:p>
        </p:txBody>
      </p:sp>
      <p:pic>
        <p:nvPicPr>
          <p:cNvPr id="2102" name="Google Shape;2102;p249"/>
          <p:cNvPicPr preferRelativeResize="0"/>
          <p:nvPr/>
        </p:nvPicPr>
        <p:blipFill>
          <a:blip r:embed="rId4">
            <a:alphaModFix/>
          </a:blip>
          <a:stretch>
            <a:fillRect/>
          </a:stretch>
        </p:blipFill>
        <p:spPr>
          <a:xfrm>
            <a:off x="1604650" y="3333751"/>
            <a:ext cx="604001" cy="603999"/>
          </a:xfrm>
          <a:prstGeom prst="rect">
            <a:avLst/>
          </a:prstGeom>
          <a:noFill/>
          <a:ln>
            <a:noFill/>
          </a:ln>
        </p:spPr>
      </p:pic>
      <p:sp>
        <p:nvSpPr>
          <p:cNvPr id="2103" name="Google Shape;2103;p249"/>
          <p:cNvSpPr txBox="1"/>
          <p:nvPr/>
        </p:nvSpPr>
        <p:spPr>
          <a:xfrm>
            <a:off x="2159100" y="3284989"/>
            <a:ext cx="4825800" cy="76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lt1"/>
              </a:buClr>
              <a:buSzPts val="1400"/>
              <a:buFont typeface="Cabin"/>
              <a:buNone/>
            </a:pPr>
            <a:r>
              <a:rPr lang="en" sz="1900" b="1" dirty="0">
                <a:solidFill>
                  <a:srgbClr val="E7E7E5"/>
                </a:solidFill>
                <a:latin typeface="Source Sans Pro"/>
                <a:ea typeface="Source Sans Pro"/>
                <a:cs typeface="Source Sans Pro"/>
                <a:sym typeface="Source Sans Pro"/>
              </a:rPr>
              <a:t>Dica</a:t>
            </a:r>
            <a:r>
              <a:rPr lang="en" sz="1900" dirty="0">
                <a:solidFill>
                  <a:srgbClr val="E7E7E5"/>
                </a:solidFill>
                <a:latin typeface="Source Sans Pro"/>
                <a:ea typeface="Source Sans Pro"/>
                <a:cs typeface="Source Sans Pro"/>
                <a:sym typeface="Source Sans Pro"/>
              </a:rPr>
              <a:t>: </a:t>
            </a:r>
            <a:r>
              <a:rPr lang="en" sz="1500" dirty="0">
                <a:solidFill>
                  <a:srgbClr val="E7E7E5"/>
                </a:solidFill>
                <a:latin typeface="Source Sans Pro"/>
                <a:ea typeface="Source Sans Pro"/>
                <a:cs typeface="Source Sans Pro"/>
                <a:sym typeface="Source Sans Pro"/>
              </a:rPr>
              <a:t>Se não conseguir encontrar o link para este manual, tente pesquisar no seu navegador por “Manual PEPFAR DATIM HRH” ou navegar até “Orientação PEPFAR” na página inicial do DATIM Zendesk: https://help.datim.org/</a:t>
            </a:r>
            <a:endParaRPr sz="1500" dirty="0">
              <a:solidFill>
                <a:srgbClr val="E7E7E5"/>
              </a:solidFill>
              <a:latin typeface="Source Sans Pro"/>
              <a:ea typeface="Source Sans Pro"/>
              <a:cs typeface="Source Sans Pro"/>
              <a:sym typeface="Source Sans Pro"/>
            </a:endParaRPr>
          </a:p>
          <a:p>
            <a:pPr marL="0" lvl="0" indent="0" algn="l" rtl="0">
              <a:spcBef>
                <a:spcPts val="0"/>
              </a:spcBef>
              <a:spcAft>
                <a:spcPts val="0"/>
              </a:spcAft>
              <a:buNone/>
            </a:pPr>
            <a:endParaRPr dirty="0">
              <a:latin typeface="Cabin"/>
              <a:ea typeface="Cabin"/>
              <a:cs typeface="Cabin"/>
              <a:sym typeface="Cabin"/>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2107"/>
        <p:cNvGrpSpPr/>
        <p:nvPr/>
      </p:nvGrpSpPr>
      <p:grpSpPr>
        <a:xfrm>
          <a:off x="0" y="0"/>
          <a:ext cx="0" cy="0"/>
          <a:chOff x="0" y="0"/>
          <a:chExt cx="0" cy="0"/>
        </a:xfrm>
      </p:grpSpPr>
      <p:sp>
        <p:nvSpPr>
          <p:cNvPr id="2108" name="Google Shape;2108;p250"/>
          <p:cNvSpPr txBox="1">
            <a:spLocks noGrp="1"/>
          </p:cNvSpPr>
          <p:nvPr>
            <p:ph type="title"/>
          </p:nvPr>
        </p:nvSpPr>
        <p:spPr>
          <a:xfrm>
            <a:off x="686100" y="521400"/>
            <a:ext cx="8111100" cy="461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b="1" dirty="0">
                <a:solidFill>
                  <a:schemeClr val="lt2"/>
                </a:solidFill>
              </a:rPr>
              <a:t>Conceitos em Classificação</a:t>
            </a:r>
            <a:r>
              <a:rPr lang="en" dirty="0">
                <a:solidFill>
                  <a:schemeClr val="lt2"/>
                </a:solidFill>
              </a:rPr>
              <a:t>: Gestão de Programa </a:t>
            </a:r>
            <a:r>
              <a:rPr lang="en" b="1" u="sng" dirty="0">
                <a:solidFill>
                  <a:schemeClr val="dk2"/>
                </a:solidFill>
              </a:rPr>
              <a:t>para HRH</a:t>
            </a:r>
            <a:endParaRPr b="1" u="sng" dirty="0">
              <a:solidFill>
                <a:schemeClr val="dk2"/>
              </a:solidFill>
            </a:endParaRPr>
          </a:p>
        </p:txBody>
      </p:sp>
      <p:sp>
        <p:nvSpPr>
          <p:cNvPr id="2109" name="Google Shape;2109;p250"/>
          <p:cNvSpPr txBox="1">
            <a:spLocks noGrp="1"/>
          </p:cNvSpPr>
          <p:nvPr>
            <p:ph type="body" idx="1"/>
          </p:nvPr>
        </p:nvSpPr>
        <p:spPr>
          <a:xfrm>
            <a:off x="686100" y="2610728"/>
            <a:ext cx="3809700" cy="246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b="1" dirty="0"/>
              <a:t>Relatório de Despesas</a:t>
            </a:r>
            <a:endParaRPr sz="1800" b="1" dirty="0"/>
          </a:p>
          <a:p>
            <a:pPr marL="0" lvl="0" indent="0" algn="l" rtl="0">
              <a:spcBef>
                <a:spcPts val="0"/>
              </a:spcBef>
              <a:spcAft>
                <a:spcPts val="0"/>
              </a:spcAft>
              <a:buNone/>
            </a:pPr>
            <a:endParaRPr sz="1800" b="1" dirty="0"/>
          </a:p>
          <a:p>
            <a:pPr marL="457200" lvl="0" indent="-342900" algn="l" rtl="0">
              <a:spcBef>
                <a:spcPts val="0"/>
              </a:spcBef>
              <a:spcAft>
                <a:spcPts val="0"/>
              </a:spcAft>
              <a:buSzPts val="1800"/>
              <a:buChar char="-"/>
            </a:pPr>
            <a:r>
              <a:rPr lang="en" sz="1800" dirty="0"/>
              <a:t>O objectivo é compreender a nossa </a:t>
            </a:r>
            <a:r>
              <a:rPr lang="en" sz="1800" dirty="0">
                <a:solidFill>
                  <a:schemeClr val="accent3"/>
                </a:solidFill>
              </a:rPr>
              <a:t>implementação</a:t>
            </a:r>
            <a:endParaRPr sz="1800" dirty="0"/>
          </a:p>
          <a:p>
            <a:pPr marL="457200" lvl="0" indent="-342900" algn="l" rtl="0">
              <a:spcBef>
                <a:spcPts val="1000"/>
              </a:spcBef>
              <a:spcAft>
                <a:spcPts val="1000"/>
              </a:spcAft>
              <a:buSzPts val="1800"/>
              <a:buChar char="-"/>
            </a:pPr>
            <a:r>
              <a:rPr lang="en" sz="1800" dirty="0"/>
              <a:t>O salário e a margem de uma pessoa podem ser alocados a várias áreas do programa que apoia, incluindo PM</a:t>
            </a:r>
            <a:endParaRPr sz="1800" dirty="0"/>
          </a:p>
        </p:txBody>
      </p:sp>
      <p:sp>
        <p:nvSpPr>
          <p:cNvPr id="2110" name="Google Shape;2110;p250"/>
          <p:cNvSpPr txBox="1">
            <a:spLocks noGrp="1"/>
          </p:cNvSpPr>
          <p:nvPr>
            <p:ph type="body" idx="2"/>
          </p:nvPr>
        </p:nvSpPr>
        <p:spPr>
          <a:xfrm>
            <a:off x="4648198" y="2610728"/>
            <a:ext cx="3810300" cy="246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b="1" dirty="0"/>
              <a:t>Relatório de Inventário de HRH</a:t>
            </a:r>
            <a:endParaRPr sz="1800" b="1" dirty="0"/>
          </a:p>
          <a:p>
            <a:pPr marL="0" lvl="0" indent="0" algn="l" rtl="0">
              <a:spcBef>
                <a:spcPts val="0"/>
              </a:spcBef>
              <a:spcAft>
                <a:spcPts val="0"/>
              </a:spcAft>
              <a:buNone/>
            </a:pPr>
            <a:endParaRPr sz="1800" b="1" dirty="0"/>
          </a:p>
          <a:p>
            <a:pPr marL="457200" lvl="0" indent="-342900" algn="l" rtl="0">
              <a:spcBef>
                <a:spcPts val="0"/>
              </a:spcBef>
              <a:spcAft>
                <a:spcPts val="0"/>
              </a:spcAft>
              <a:buSzPts val="1800"/>
              <a:buChar char="-"/>
            </a:pPr>
            <a:r>
              <a:rPr lang="en" sz="1800" dirty="0"/>
              <a:t>O objectivo é perceber o trajecto da nossa equipa</a:t>
            </a:r>
            <a:endParaRPr sz="1800" dirty="0"/>
          </a:p>
          <a:p>
            <a:pPr marL="457200" lvl="0" indent="-342900" algn="l" rtl="0">
              <a:spcBef>
                <a:spcPts val="1000"/>
              </a:spcBef>
              <a:spcAft>
                <a:spcPts val="1000"/>
              </a:spcAft>
              <a:buSzPts val="1800"/>
              <a:buChar char="-"/>
            </a:pPr>
            <a:r>
              <a:rPr lang="en" sz="1800" dirty="0"/>
              <a:t>Apenas UMA área principal do programa pode ser seleccionada por indivíduo</a:t>
            </a:r>
            <a:endParaRPr sz="1800" dirty="0"/>
          </a:p>
        </p:txBody>
      </p:sp>
      <p:cxnSp>
        <p:nvCxnSpPr>
          <p:cNvPr id="2111" name="Google Shape;2111;p250"/>
          <p:cNvCxnSpPr/>
          <p:nvPr/>
        </p:nvCxnSpPr>
        <p:spPr>
          <a:xfrm>
            <a:off x="4406650" y="2632025"/>
            <a:ext cx="4500" cy="2107200"/>
          </a:xfrm>
          <a:prstGeom prst="straightConnector1">
            <a:avLst/>
          </a:prstGeom>
          <a:noFill/>
          <a:ln w="28575" cap="flat" cmpd="sng">
            <a:solidFill>
              <a:schemeClr val="dk2"/>
            </a:solidFill>
            <a:prstDash val="solid"/>
            <a:round/>
            <a:headEnd type="none" w="med" len="med"/>
            <a:tailEnd type="none" w="med" len="med"/>
          </a:ln>
        </p:spPr>
      </p:cxnSp>
      <p:sp>
        <p:nvSpPr>
          <p:cNvPr id="2112" name="Google Shape;2112;p250"/>
          <p:cNvSpPr txBox="1"/>
          <p:nvPr/>
        </p:nvSpPr>
        <p:spPr>
          <a:xfrm>
            <a:off x="686100" y="920998"/>
            <a:ext cx="7900500" cy="123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900" b="1" dirty="0">
                <a:solidFill>
                  <a:srgbClr val="6C6463"/>
                </a:solidFill>
                <a:latin typeface="Source Sans Pro"/>
                <a:ea typeface="Source Sans Pro"/>
                <a:cs typeface="Source Sans Pro"/>
                <a:sym typeface="Source Sans Pro"/>
              </a:rPr>
              <a:t>A partir do AF24, os custos com o pessoal da Gestão do Programa são definidos como salários e benefícios </a:t>
            </a:r>
            <a:r>
              <a:rPr lang="en" sz="1900" b="1" i="1" u="sng" dirty="0">
                <a:solidFill>
                  <a:srgbClr val="6C6463"/>
                </a:solidFill>
                <a:latin typeface="Source Sans Pro"/>
                <a:ea typeface="Source Sans Pro"/>
                <a:cs typeface="Source Sans Pro"/>
                <a:sym typeface="Source Sans Pro"/>
              </a:rPr>
              <a:t>fora do nível do site</a:t>
            </a:r>
            <a:r>
              <a:rPr lang="en" sz="1900" b="1" i="1" dirty="0">
                <a:solidFill>
                  <a:srgbClr val="6C6463"/>
                </a:solidFill>
                <a:latin typeface="Source Sans Pro"/>
                <a:ea typeface="Source Sans Pro"/>
                <a:cs typeface="Source Sans Pro"/>
                <a:sym typeface="Source Sans Pro"/>
              </a:rPr>
              <a:t> </a:t>
            </a:r>
            <a:r>
              <a:rPr lang="en" sz="1900" b="1" dirty="0">
                <a:solidFill>
                  <a:srgbClr val="6C6463"/>
                </a:solidFill>
                <a:latin typeface="Source Sans Pro"/>
                <a:ea typeface="Source Sans Pro"/>
                <a:cs typeface="Source Sans Pro"/>
                <a:sym typeface="Source Sans Pro"/>
              </a:rPr>
              <a:t>nos relatórios de inventário e despesas de HRH</a:t>
            </a:r>
            <a:endParaRPr sz="1900" b="1" dirty="0">
              <a:solidFill>
                <a:srgbClr val="6C6463"/>
              </a:solidFill>
              <a:latin typeface="Source Sans Pro"/>
              <a:ea typeface="Source Sans Pro"/>
              <a:cs typeface="Source Sans Pro"/>
              <a:sym typeface="Source Sans Pro"/>
            </a:endParaRPr>
          </a:p>
          <a:p>
            <a:pPr marL="0" lvl="0" indent="0" algn="l" rtl="0">
              <a:spcBef>
                <a:spcPts val="0"/>
              </a:spcBef>
              <a:spcAft>
                <a:spcPts val="0"/>
              </a:spcAft>
              <a:buNone/>
            </a:pPr>
            <a:endParaRPr sz="1600" dirty="0">
              <a:solidFill>
                <a:srgbClr val="6C6463"/>
              </a:solidFill>
              <a:latin typeface="Source Sans Pro"/>
              <a:ea typeface="Source Sans Pro"/>
              <a:cs typeface="Source Sans Pro"/>
              <a:sym typeface="Source Sans Pro"/>
            </a:endParaRPr>
          </a:p>
          <a:p>
            <a:pPr marL="0" lvl="0" indent="0" algn="l" rtl="0">
              <a:spcBef>
                <a:spcPts val="0"/>
              </a:spcBef>
              <a:spcAft>
                <a:spcPts val="0"/>
              </a:spcAft>
              <a:buNone/>
            </a:pPr>
            <a:r>
              <a:rPr lang="en" sz="1800" dirty="0">
                <a:solidFill>
                  <a:srgbClr val="6C6463"/>
                </a:solidFill>
                <a:latin typeface="Source Sans Pro"/>
                <a:ea typeface="Source Sans Pro"/>
                <a:cs typeface="Source Sans Pro"/>
                <a:sym typeface="Source Sans Pro"/>
              </a:rPr>
              <a:t>Devido à concepção dos dois esforços de recolha de dados, subsistem algumas diferenças:</a:t>
            </a:r>
            <a:endParaRPr sz="1800" dirty="0">
              <a:solidFill>
                <a:srgbClr val="6C6463"/>
              </a:solidFill>
              <a:latin typeface="Source Sans Pro"/>
              <a:ea typeface="Source Sans Pro"/>
              <a:cs typeface="Source Sans Pro"/>
              <a:sym typeface="Source Sans Pro"/>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40"/>
        <p:cNvGrpSpPr/>
        <p:nvPr/>
      </p:nvGrpSpPr>
      <p:grpSpPr>
        <a:xfrm>
          <a:off x="0" y="0"/>
          <a:ext cx="0" cy="0"/>
          <a:chOff x="0" y="0"/>
          <a:chExt cx="0" cy="0"/>
        </a:xfrm>
      </p:grpSpPr>
      <p:sp>
        <p:nvSpPr>
          <p:cNvPr id="2141" name="Google Shape;2141;p252"/>
          <p:cNvSpPr txBox="1">
            <a:spLocks noGrp="1"/>
          </p:cNvSpPr>
          <p:nvPr>
            <p:ph type="sldNum" idx="12"/>
          </p:nvPr>
        </p:nvSpPr>
        <p:spPr>
          <a:xfrm>
            <a:off x="6858000" y="4767812"/>
            <a:ext cx="2133600" cy="18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600"/>
              <a:buFont typeface="Arial"/>
              <a:buNone/>
            </a:pPr>
            <a:fld id="{00000000-1234-1234-1234-123412341234}" type="slidenum">
              <a:rPr lang="en">
                <a:latin typeface="Source Sans Pro"/>
                <a:ea typeface="Source Sans Pro"/>
                <a:cs typeface="Source Sans Pro"/>
                <a:sym typeface="Source Sans Pro"/>
              </a:rPr>
              <a:t>69</a:t>
            </a:fld>
            <a:endParaRPr>
              <a:latin typeface="Source Sans Pro"/>
              <a:ea typeface="Source Sans Pro"/>
              <a:cs typeface="Source Sans Pro"/>
              <a:sym typeface="Source Sans Pro"/>
            </a:endParaRPr>
          </a:p>
        </p:txBody>
      </p:sp>
      <p:sp>
        <p:nvSpPr>
          <p:cNvPr id="2142" name="Google Shape;2142;p252"/>
          <p:cNvSpPr txBox="1">
            <a:spLocks noGrp="1"/>
          </p:cNvSpPr>
          <p:nvPr>
            <p:ph type="title"/>
          </p:nvPr>
        </p:nvSpPr>
        <p:spPr>
          <a:xfrm>
            <a:off x="685800" y="397450"/>
            <a:ext cx="8076000" cy="458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b="1" dirty="0"/>
              <a:t>Conceitos em Classificação</a:t>
            </a:r>
            <a:r>
              <a:rPr lang="en" dirty="0"/>
              <a:t>: Gestão de Programa </a:t>
            </a:r>
            <a:r>
              <a:rPr lang="en" i="1" dirty="0"/>
              <a:t>Pessoal </a:t>
            </a:r>
            <a:r>
              <a:rPr lang="en" b="1" i="1" u="sng" dirty="0">
                <a:solidFill>
                  <a:schemeClr val="dk2"/>
                </a:solidFill>
              </a:rPr>
              <a:t>para ER</a:t>
            </a:r>
            <a:endParaRPr b="1" i="1" u="sng" dirty="0">
              <a:solidFill>
                <a:schemeClr val="dk2"/>
              </a:solidFill>
            </a:endParaRPr>
          </a:p>
        </p:txBody>
      </p:sp>
      <p:sp>
        <p:nvSpPr>
          <p:cNvPr id="2143" name="Google Shape;2143;p252"/>
          <p:cNvSpPr txBox="1"/>
          <p:nvPr/>
        </p:nvSpPr>
        <p:spPr>
          <a:xfrm>
            <a:off x="885000" y="1550075"/>
            <a:ext cx="3003000" cy="8616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000" dirty="0"/>
              <a:t>Salário dos Consultores Técnicos que ministram formação ou apoiam a formação em todos os locais, mas operam fora do </a:t>
            </a:r>
            <a:r>
              <a:rPr lang="en" sz="1000" i="1" dirty="0"/>
              <a:t>escritório do parceiro Prime</a:t>
            </a:r>
            <a:endParaRPr sz="1000" i="1" dirty="0"/>
          </a:p>
        </p:txBody>
      </p:sp>
      <p:sp>
        <p:nvSpPr>
          <p:cNvPr id="2144" name="Google Shape;2144;p252"/>
          <p:cNvSpPr txBox="1"/>
          <p:nvPr/>
        </p:nvSpPr>
        <p:spPr>
          <a:xfrm>
            <a:off x="809350" y="862300"/>
            <a:ext cx="6671400" cy="38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a:t>Vamos falar através destes exemplos:</a:t>
            </a:r>
            <a:endParaRPr sz="1600" b="1"/>
          </a:p>
        </p:txBody>
      </p:sp>
      <p:sp>
        <p:nvSpPr>
          <p:cNvPr id="2145" name="Google Shape;2145;p252"/>
          <p:cNvSpPr txBox="1"/>
          <p:nvPr/>
        </p:nvSpPr>
        <p:spPr>
          <a:xfrm>
            <a:off x="885000" y="2596125"/>
            <a:ext cx="3003000" cy="8616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000" dirty="0"/>
              <a:t>Directores de projecto e chefes de equipa que gerem a administração do projecto, mas também fornecem orientação e definição de direção técnica</a:t>
            </a:r>
            <a:endParaRPr sz="1000" dirty="0"/>
          </a:p>
        </p:txBody>
      </p:sp>
      <p:sp>
        <p:nvSpPr>
          <p:cNvPr id="2146" name="Google Shape;2146;p252"/>
          <p:cNvSpPr txBox="1"/>
          <p:nvPr/>
        </p:nvSpPr>
        <p:spPr>
          <a:xfrm>
            <a:off x="4145050" y="1600325"/>
            <a:ext cx="1173300" cy="5403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000"/>
              <a:t>Gestão do Programa</a:t>
            </a:r>
            <a:endParaRPr sz="1000"/>
          </a:p>
        </p:txBody>
      </p:sp>
      <p:sp>
        <p:nvSpPr>
          <p:cNvPr id="2147" name="Google Shape;2147;p252"/>
          <p:cNvSpPr txBox="1"/>
          <p:nvPr/>
        </p:nvSpPr>
        <p:spPr>
          <a:xfrm>
            <a:off x="5627250" y="1600325"/>
            <a:ext cx="1246800" cy="5403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000"/>
              <a:t>Área do Programa Técnico</a:t>
            </a:r>
            <a:endParaRPr sz="1000"/>
          </a:p>
        </p:txBody>
      </p:sp>
      <p:sp>
        <p:nvSpPr>
          <p:cNvPr id="2148" name="Google Shape;2148;p252"/>
          <p:cNvSpPr txBox="1"/>
          <p:nvPr/>
        </p:nvSpPr>
        <p:spPr>
          <a:xfrm>
            <a:off x="5318348" y="1676963"/>
            <a:ext cx="449992" cy="303912"/>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dirty="0"/>
              <a:t>ou</a:t>
            </a:r>
            <a:endParaRPr sz="1300" dirty="0"/>
          </a:p>
        </p:txBody>
      </p:sp>
      <p:sp>
        <p:nvSpPr>
          <p:cNvPr id="2149" name="Google Shape;2149;p252"/>
          <p:cNvSpPr txBox="1"/>
          <p:nvPr/>
        </p:nvSpPr>
        <p:spPr>
          <a:xfrm>
            <a:off x="885000" y="3614275"/>
            <a:ext cx="3003000" cy="11082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1000" dirty="0"/>
              <a:t>Funcionários que desempenham diversas funções, como por exemplo “Gestor de Contratos de Subsídios”, que realiza algum trabalho administrativo na gestão do projecto, mas que também aconselha programas e faz M&amp;A em todos os locais</a:t>
            </a:r>
            <a:endParaRPr sz="1000" dirty="0"/>
          </a:p>
        </p:txBody>
      </p:sp>
      <p:sp>
        <p:nvSpPr>
          <p:cNvPr id="2150" name="Google Shape;2150;p252"/>
          <p:cNvSpPr txBox="1"/>
          <p:nvPr/>
        </p:nvSpPr>
        <p:spPr>
          <a:xfrm>
            <a:off x="4145050" y="2667125"/>
            <a:ext cx="1173300" cy="5403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000"/>
              <a:t>Gestão do Programa</a:t>
            </a:r>
            <a:endParaRPr sz="1000"/>
          </a:p>
        </p:txBody>
      </p:sp>
      <p:sp>
        <p:nvSpPr>
          <p:cNvPr id="2151" name="Google Shape;2151;p252"/>
          <p:cNvSpPr txBox="1"/>
          <p:nvPr/>
        </p:nvSpPr>
        <p:spPr>
          <a:xfrm>
            <a:off x="5627250" y="2667125"/>
            <a:ext cx="1246800" cy="5403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000"/>
              <a:t>Área do Programa Técnico</a:t>
            </a:r>
            <a:endParaRPr sz="1000"/>
          </a:p>
        </p:txBody>
      </p:sp>
      <p:sp>
        <p:nvSpPr>
          <p:cNvPr id="2152" name="Google Shape;2152;p252"/>
          <p:cNvSpPr txBox="1"/>
          <p:nvPr/>
        </p:nvSpPr>
        <p:spPr>
          <a:xfrm>
            <a:off x="5318348" y="2743762"/>
            <a:ext cx="449991" cy="342337"/>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dirty="0"/>
              <a:t>ou</a:t>
            </a:r>
            <a:endParaRPr sz="1300" dirty="0"/>
          </a:p>
        </p:txBody>
      </p:sp>
      <p:sp>
        <p:nvSpPr>
          <p:cNvPr id="2153" name="Google Shape;2153;p252"/>
          <p:cNvSpPr txBox="1"/>
          <p:nvPr/>
        </p:nvSpPr>
        <p:spPr>
          <a:xfrm>
            <a:off x="4145050" y="3810125"/>
            <a:ext cx="1173300" cy="5403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000"/>
              <a:t>Gestão do Programa</a:t>
            </a:r>
            <a:endParaRPr sz="1000"/>
          </a:p>
        </p:txBody>
      </p:sp>
      <p:sp>
        <p:nvSpPr>
          <p:cNvPr id="2154" name="Google Shape;2154;p252"/>
          <p:cNvSpPr txBox="1"/>
          <p:nvPr/>
        </p:nvSpPr>
        <p:spPr>
          <a:xfrm>
            <a:off x="5627250" y="3810125"/>
            <a:ext cx="1246800" cy="5403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000"/>
              <a:t>Área do Programa Técnico</a:t>
            </a:r>
            <a:endParaRPr sz="1000"/>
          </a:p>
        </p:txBody>
      </p:sp>
      <p:sp>
        <p:nvSpPr>
          <p:cNvPr id="2155" name="Google Shape;2155;p252"/>
          <p:cNvSpPr txBox="1"/>
          <p:nvPr/>
        </p:nvSpPr>
        <p:spPr>
          <a:xfrm>
            <a:off x="5318349" y="3886763"/>
            <a:ext cx="449990" cy="335362"/>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dirty="0"/>
              <a:t>ou</a:t>
            </a:r>
            <a:endParaRPr sz="1300" dirty="0"/>
          </a:p>
        </p:txBody>
      </p:sp>
      <p:sp>
        <p:nvSpPr>
          <p:cNvPr id="2156" name="Google Shape;2156;p252"/>
          <p:cNvSpPr txBox="1"/>
          <p:nvPr/>
        </p:nvSpPr>
        <p:spPr>
          <a:xfrm>
            <a:off x="5682850" y="4631850"/>
            <a:ext cx="1885738" cy="30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dirty="0"/>
              <a:t>Sugestão:</a:t>
            </a:r>
            <a:r>
              <a:rPr lang="en-US" sz="1300" u="sng" dirty="0">
                <a:solidFill>
                  <a:schemeClr val="hlink"/>
                </a:solidFill>
                <a:hlinkClick r:id="rId3"/>
              </a:rPr>
              <a:t>Página 39</a:t>
            </a:r>
            <a:r>
              <a:rPr lang="en" sz="1300" dirty="0"/>
              <a:t> </a:t>
            </a:r>
            <a:endParaRPr sz="1300" dirty="0"/>
          </a:p>
        </p:txBody>
      </p:sp>
      <p:pic>
        <p:nvPicPr>
          <p:cNvPr id="2157" name="Google Shape;2157;p252"/>
          <p:cNvPicPr preferRelativeResize="0"/>
          <p:nvPr/>
        </p:nvPicPr>
        <p:blipFill>
          <a:blip r:embed="rId4">
            <a:alphaModFix/>
          </a:blip>
          <a:stretch>
            <a:fillRect/>
          </a:stretch>
        </p:blipFill>
        <p:spPr>
          <a:xfrm>
            <a:off x="6575400" y="1341325"/>
            <a:ext cx="458100" cy="458100"/>
          </a:xfrm>
          <a:prstGeom prst="rect">
            <a:avLst/>
          </a:prstGeom>
          <a:noFill/>
          <a:ln>
            <a:noFill/>
          </a:ln>
        </p:spPr>
      </p:pic>
      <p:pic>
        <p:nvPicPr>
          <p:cNvPr id="2158" name="Google Shape;2158;p252"/>
          <p:cNvPicPr preferRelativeResize="0"/>
          <p:nvPr/>
        </p:nvPicPr>
        <p:blipFill>
          <a:blip r:embed="rId4">
            <a:alphaModFix/>
          </a:blip>
          <a:stretch>
            <a:fillRect/>
          </a:stretch>
        </p:blipFill>
        <p:spPr>
          <a:xfrm>
            <a:off x="5169150" y="1301525"/>
            <a:ext cx="458100" cy="458100"/>
          </a:xfrm>
          <a:prstGeom prst="rect">
            <a:avLst/>
          </a:prstGeom>
          <a:noFill/>
          <a:ln>
            <a:noFill/>
          </a:ln>
        </p:spPr>
      </p:pic>
      <p:pic>
        <p:nvPicPr>
          <p:cNvPr id="2159" name="Google Shape;2159;p252"/>
          <p:cNvPicPr preferRelativeResize="0"/>
          <p:nvPr/>
        </p:nvPicPr>
        <p:blipFill>
          <a:blip r:embed="rId4">
            <a:alphaModFix/>
          </a:blip>
          <a:stretch>
            <a:fillRect/>
          </a:stretch>
        </p:blipFill>
        <p:spPr>
          <a:xfrm>
            <a:off x="6638175" y="2418900"/>
            <a:ext cx="458100" cy="458100"/>
          </a:xfrm>
          <a:prstGeom prst="rect">
            <a:avLst/>
          </a:prstGeom>
          <a:noFill/>
          <a:ln>
            <a:noFill/>
          </a:ln>
        </p:spPr>
      </p:pic>
      <p:pic>
        <p:nvPicPr>
          <p:cNvPr id="2160" name="Google Shape;2160;p252"/>
          <p:cNvPicPr preferRelativeResize="0"/>
          <p:nvPr/>
        </p:nvPicPr>
        <p:blipFill>
          <a:blip r:embed="rId4">
            <a:alphaModFix/>
          </a:blip>
          <a:stretch>
            <a:fillRect/>
          </a:stretch>
        </p:blipFill>
        <p:spPr>
          <a:xfrm>
            <a:off x="5131325" y="2411875"/>
            <a:ext cx="458100" cy="458100"/>
          </a:xfrm>
          <a:prstGeom prst="rect">
            <a:avLst/>
          </a:prstGeom>
          <a:noFill/>
          <a:ln>
            <a:noFill/>
          </a:ln>
        </p:spPr>
      </p:pic>
      <p:pic>
        <p:nvPicPr>
          <p:cNvPr id="2161" name="Google Shape;2161;p252"/>
          <p:cNvPicPr preferRelativeResize="0"/>
          <p:nvPr/>
        </p:nvPicPr>
        <p:blipFill>
          <a:blip r:embed="rId4">
            <a:alphaModFix/>
          </a:blip>
          <a:stretch>
            <a:fillRect/>
          </a:stretch>
        </p:blipFill>
        <p:spPr>
          <a:xfrm>
            <a:off x="6638175" y="3555250"/>
            <a:ext cx="458100" cy="458100"/>
          </a:xfrm>
          <a:prstGeom prst="rect">
            <a:avLst/>
          </a:prstGeom>
          <a:noFill/>
          <a:ln>
            <a:noFill/>
          </a:ln>
        </p:spPr>
      </p:pic>
      <p:pic>
        <p:nvPicPr>
          <p:cNvPr id="2162" name="Google Shape;2162;p252"/>
          <p:cNvPicPr preferRelativeResize="0"/>
          <p:nvPr/>
        </p:nvPicPr>
        <p:blipFill>
          <a:blip r:embed="rId4">
            <a:alphaModFix/>
          </a:blip>
          <a:stretch>
            <a:fillRect/>
          </a:stretch>
        </p:blipFill>
        <p:spPr>
          <a:xfrm>
            <a:off x="5083350" y="3581525"/>
            <a:ext cx="458100" cy="458100"/>
          </a:xfrm>
          <a:prstGeom prst="rect">
            <a:avLst/>
          </a:prstGeom>
          <a:noFill/>
          <a:ln>
            <a:noFill/>
          </a:ln>
        </p:spPr>
      </p:pic>
      <p:sp>
        <p:nvSpPr>
          <p:cNvPr id="2163" name="Google Shape;2163;p252"/>
          <p:cNvSpPr txBox="1"/>
          <p:nvPr/>
        </p:nvSpPr>
        <p:spPr>
          <a:xfrm>
            <a:off x="7669522" y="1021700"/>
            <a:ext cx="1009200" cy="38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i="1" dirty="0"/>
              <a:t>Por que?</a:t>
            </a:r>
            <a:endParaRPr b="1" i="1" dirty="0"/>
          </a:p>
        </p:txBody>
      </p:sp>
      <p:sp>
        <p:nvSpPr>
          <p:cNvPr id="2164" name="Google Shape;2164;p252"/>
          <p:cNvSpPr txBox="1"/>
          <p:nvPr/>
        </p:nvSpPr>
        <p:spPr>
          <a:xfrm>
            <a:off x="7052050" y="1496325"/>
            <a:ext cx="2060400" cy="2725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dirty="0"/>
              <a:t>No Relatório de Despesas, podemos alocar os custos entre diferentes intervenções que as pessoas ou os artigos apoiam. Por exemplo, materiais como luvas e compressas com álcool podem ser usados ​​tanto para testes como para carga viral (como parte da C&amp;T). Para o pessoal, podemos ver cargos que dividem o seu tempo entre áreas técnicas do programa (por exemplo, um enfermeiro que apoia STH e Prevenção) E pessoal que apoia os esforços no lado da gestão de contratos, bem como aconselha o trabalho técnico ou conduz a M&amp;A.</a:t>
            </a:r>
            <a:endParaRPr sz="1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14"/>
        <p:cNvGrpSpPr/>
        <p:nvPr/>
      </p:nvGrpSpPr>
      <p:grpSpPr>
        <a:xfrm>
          <a:off x="0" y="0"/>
          <a:ext cx="0" cy="0"/>
          <a:chOff x="0" y="0"/>
          <a:chExt cx="0" cy="0"/>
        </a:xfrm>
      </p:grpSpPr>
      <p:sp>
        <p:nvSpPr>
          <p:cNvPr id="1015" name="Google Shape;1015;p168"/>
          <p:cNvSpPr txBox="1">
            <a:spLocks noGrp="1"/>
          </p:cNvSpPr>
          <p:nvPr>
            <p:ph type="title"/>
          </p:nvPr>
        </p:nvSpPr>
        <p:spPr>
          <a:xfrm>
            <a:off x="451475" y="451250"/>
            <a:ext cx="8121600" cy="572700"/>
          </a:xfrm>
          <a:prstGeom prst="rect">
            <a:avLst/>
          </a:prstGeom>
        </p:spPr>
        <p:txBody>
          <a:bodyPr spcFirstLastPara="1" wrap="square" lIns="91175" tIns="91175" rIns="91175" bIns="91175" anchor="b" anchorCtr="0">
            <a:noAutofit/>
          </a:bodyPr>
          <a:lstStyle/>
          <a:p>
            <a:pPr marL="0" lvl="0" indent="0" algn="l" rtl="0">
              <a:spcBef>
                <a:spcPts val="0"/>
              </a:spcBef>
              <a:spcAft>
                <a:spcPts val="0"/>
              </a:spcAft>
              <a:buNone/>
            </a:pPr>
            <a:r>
              <a:rPr lang="en" sz="2600">
                <a:solidFill>
                  <a:schemeClr val="accent1"/>
                </a:solidFill>
              </a:rPr>
              <a:t>Boas-vindas e agenda</a:t>
            </a:r>
            <a:endParaRPr sz="2600">
              <a:solidFill>
                <a:schemeClr val="accent1"/>
              </a:solidFill>
            </a:endParaRPr>
          </a:p>
        </p:txBody>
      </p:sp>
      <p:sp>
        <p:nvSpPr>
          <p:cNvPr id="1016" name="Google Shape;1016;p168"/>
          <p:cNvSpPr txBox="1">
            <a:spLocks noGrp="1"/>
          </p:cNvSpPr>
          <p:nvPr>
            <p:ph type="sldNum" idx="12"/>
          </p:nvPr>
        </p:nvSpPr>
        <p:spPr>
          <a:xfrm>
            <a:off x="8472458" y="4663217"/>
            <a:ext cx="548700" cy="393600"/>
          </a:xfrm>
          <a:prstGeom prst="rect">
            <a:avLst/>
          </a:prstGeom>
        </p:spPr>
        <p:txBody>
          <a:bodyPr spcFirstLastPara="1" wrap="square" lIns="91175" tIns="45575" rIns="91175" bIns="45575" anchor="ctr" anchorCtr="0">
            <a:noAutofit/>
          </a:bodyPr>
          <a:lstStyle/>
          <a:p>
            <a:pPr marL="0" lvl="0" indent="0" algn="l" rtl="0">
              <a:spcBef>
                <a:spcPts val="0"/>
              </a:spcBef>
              <a:spcAft>
                <a:spcPts val="0"/>
              </a:spcAft>
              <a:buNone/>
            </a:pPr>
            <a:fld id="{00000000-1234-1234-1234-123412341234}" type="slidenum">
              <a:rPr lang="en"/>
              <a:t>7</a:t>
            </a:fld>
            <a:endParaRPr/>
          </a:p>
        </p:txBody>
      </p:sp>
      <p:sp>
        <p:nvSpPr>
          <p:cNvPr id="1017" name="Google Shape;1017;p168"/>
          <p:cNvSpPr txBox="1"/>
          <p:nvPr/>
        </p:nvSpPr>
        <p:spPr>
          <a:xfrm>
            <a:off x="1039975" y="1289900"/>
            <a:ext cx="6377100" cy="2845800"/>
          </a:xfrm>
          <a:prstGeom prst="rect">
            <a:avLst/>
          </a:prstGeom>
          <a:noFill/>
          <a:ln>
            <a:noFill/>
          </a:ln>
        </p:spPr>
        <p:txBody>
          <a:bodyPr spcFirstLastPara="1" wrap="square" lIns="91425" tIns="91425" rIns="91425" bIns="91425" anchor="t" anchorCtr="0">
            <a:normAutofit/>
          </a:bodyPr>
          <a:lstStyle/>
          <a:p>
            <a:pPr marL="457200" lvl="0" indent="-349250" algn="l" rtl="0">
              <a:spcBef>
                <a:spcPts val="0"/>
              </a:spcBef>
              <a:spcAft>
                <a:spcPts val="0"/>
              </a:spcAft>
              <a:buSzPts val="1900"/>
              <a:buFont typeface="Source Sans Pro"/>
              <a:buChar char="★"/>
            </a:pPr>
            <a:r>
              <a:rPr lang="en" sz="1900" dirty="0">
                <a:latin typeface="Source Sans Pro"/>
                <a:ea typeface="Source Sans Pro"/>
                <a:cs typeface="Source Sans Pro"/>
                <a:sym typeface="Source Sans Pro"/>
              </a:rPr>
              <a:t>Visão Geral do Quadro Financeiro do PEPFAR</a:t>
            </a:r>
            <a:endParaRPr sz="1900" dirty="0">
              <a:latin typeface="Source Sans Pro"/>
              <a:ea typeface="Source Sans Pro"/>
              <a:cs typeface="Source Sans Pro"/>
              <a:sym typeface="Source Sans Pro"/>
            </a:endParaRPr>
          </a:p>
          <a:p>
            <a:pPr marL="457200" lvl="0" indent="-349250" algn="l" rtl="0">
              <a:spcBef>
                <a:spcPts val="0"/>
              </a:spcBef>
              <a:spcAft>
                <a:spcPts val="0"/>
              </a:spcAft>
              <a:buSzPts val="1900"/>
              <a:buFont typeface="Source Sans Pro"/>
              <a:buChar char="★"/>
            </a:pPr>
            <a:r>
              <a:rPr lang="en" sz="1900" dirty="0">
                <a:latin typeface="Source Sans Pro"/>
                <a:ea typeface="Source Sans Pro"/>
                <a:cs typeface="Source Sans Pro"/>
                <a:sym typeface="Source Sans Pro"/>
              </a:rPr>
              <a:t>Requisitos/Novidades para os Relatórios do Ano Fiscal de 2024</a:t>
            </a:r>
            <a:endParaRPr sz="1900" dirty="0">
              <a:latin typeface="Source Sans Pro"/>
              <a:ea typeface="Source Sans Pro"/>
              <a:cs typeface="Source Sans Pro"/>
              <a:sym typeface="Source Sans Pro"/>
            </a:endParaRPr>
          </a:p>
          <a:p>
            <a:pPr marL="457200" lvl="0" indent="-349250" algn="l" rtl="0">
              <a:spcBef>
                <a:spcPts val="0"/>
              </a:spcBef>
              <a:spcAft>
                <a:spcPts val="0"/>
              </a:spcAft>
              <a:buSzPts val="1900"/>
              <a:buFont typeface="Source Sans Pro"/>
              <a:buChar char="★"/>
            </a:pPr>
            <a:r>
              <a:rPr lang="en" sz="1900" dirty="0">
                <a:latin typeface="Source Sans Pro"/>
                <a:ea typeface="Source Sans Pro"/>
                <a:cs typeface="Source Sans Pro"/>
                <a:sym typeface="Source Sans Pro"/>
              </a:rPr>
              <a:t>Recursos ER para auxiliar os IPs</a:t>
            </a:r>
            <a:endParaRPr sz="1900" dirty="0">
              <a:latin typeface="Source Sans Pro"/>
              <a:ea typeface="Source Sans Pro"/>
              <a:cs typeface="Source Sans Pro"/>
              <a:sym typeface="Source Sans Pro"/>
            </a:endParaRPr>
          </a:p>
          <a:p>
            <a:pPr marL="457200" lvl="0" indent="-349250" algn="l" rtl="0">
              <a:spcBef>
                <a:spcPts val="0"/>
              </a:spcBef>
              <a:spcAft>
                <a:spcPts val="0"/>
              </a:spcAft>
              <a:buSzPts val="1900"/>
              <a:buFont typeface="Source Sans Pro"/>
              <a:buChar char="★"/>
            </a:pPr>
            <a:r>
              <a:rPr lang="en" sz="1900" dirty="0">
                <a:latin typeface="Source Sans Pro"/>
                <a:ea typeface="Source Sans Pro"/>
                <a:cs typeface="Source Sans Pro"/>
                <a:sym typeface="Source Sans Pro"/>
              </a:rPr>
              <a:t>Utilização de Dados Financeiros do USG</a:t>
            </a:r>
            <a:endParaRPr sz="1900" dirty="0">
              <a:latin typeface="Source Sans Pro"/>
              <a:ea typeface="Source Sans Pro"/>
              <a:cs typeface="Source Sans Pro"/>
              <a:sym typeface="Source Sans Pro"/>
            </a:endParaRPr>
          </a:p>
          <a:p>
            <a:pPr marL="457200" lvl="0" indent="-349250" algn="l" rtl="0">
              <a:spcBef>
                <a:spcPts val="0"/>
              </a:spcBef>
              <a:spcAft>
                <a:spcPts val="0"/>
              </a:spcAft>
              <a:buSzPts val="1900"/>
              <a:buFont typeface="Source Sans Pro"/>
              <a:buChar char="★"/>
            </a:pPr>
            <a:r>
              <a:rPr lang="en" sz="1900" dirty="0">
                <a:latin typeface="Source Sans Pro"/>
                <a:ea typeface="Source Sans Pro"/>
                <a:cs typeface="Source Sans Pro"/>
                <a:sym typeface="Source Sans Pro"/>
              </a:rPr>
              <a:t>Perguntas e Respostas e Discussão</a:t>
            </a:r>
            <a:endParaRPr sz="1900" dirty="0">
              <a:latin typeface="Source Sans Pro"/>
              <a:ea typeface="Source Sans Pro"/>
              <a:cs typeface="Source Sans Pro"/>
              <a:sym typeface="Source Sans Pr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21"/>
        <p:cNvGrpSpPr/>
        <p:nvPr/>
      </p:nvGrpSpPr>
      <p:grpSpPr>
        <a:xfrm>
          <a:off x="0" y="0"/>
          <a:ext cx="0" cy="0"/>
          <a:chOff x="0" y="0"/>
          <a:chExt cx="0" cy="0"/>
        </a:xfrm>
      </p:grpSpPr>
      <p:sp>
        <p:nvSpPr>
          <p:cNvPr id="1022" name="Google Shape;1022;p169"/>
          <p:cNvSpPr txBox="1">
            <a:spLocks noGrp="1"/>
          </p:cNvSpPr>
          <p:nvPr>
            <p:ph type="title"/>
          </p:nvPr>
        </p:nvSpPr>
        <p:spPr>
          <a:xfrm>
            <a:off x="1078425" y="596594"/>
            <a:ext cx="5486400" cy="1423200"/>
          </a:xfrm>
          <a:prstGeom prst="rect">
            <a:avLst/>
          </a:prstGeom>
        </p:spPr>
        <p:txBody>
          <a:bodyPr spcFirstLastPara="1" wrap="square" lIns="91175" tIns="91175" rIns="91175" bIns="91175" anchor="t" anchorCtr="0">
            <a:noAutofit/>
          </a:bodyPr>
          <a:lstStyle/>
          <a:p>
            <a:pPr marL="0" lvl="0" indent="0" algn="l" rtl="0">
              <a:spcBef>
                <a:spcPts val="0"/>
              </a:spcBef>
              <a:spcAft>
                <a:spcPts val="0"/>
              </a:spcAft>
              <a:buNone/>
            </a:pPr>
            <a:r>
              <a:rPr lang="en" b="0">
                <a:latin typeface="Source Sans Pro"/>
                <a:ea typeface="Source Sans Pro"/>
                <a:cs typeface="Source Sans Pro"/>
                <a:sym typeface="Source Sans Pro"/>
              </a:rPr>
              <a:t>O que é o Quadro Financeiro do PEPFAR?</a:t>
            </a:r>
            <a:endParaRPr sz="1800" b="0"/>
          </a:p>
        </p:txBody>
      </p:sp>
      <p:sp>
        <p:nvSpPr>
          <p:cNvPr id="1023" name="Google Shape;1023;p169"/>
          <p:cNvSpPr txBox="1">
            <a:spLocks noGrp="1"/>
          </p:cNvSpPr>
          <p:nvPr>
            <p:ph type="sldNum" idx="12"/>
          </p:nvPr>
        </p:nvSpPr>
        <p:spPr>
          <a:xfrm>
            <a:off x="6858000" y="4806072"/>
            <a:ext cx="2133600" cy="184800"/>
          </a:xfrm>
          <a:prstGeom prst="rect">
            <a:avLst/>
          </a:prstGeom>
        </p:spPr>
        <p:txBody>
          <a:bodyPr spcFirstLastPara="1" wrap="square" lIns="91175" tIns="45575" rIns="91175" bIns="4557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27"/>
        <p:cNvGrpSpPr/>
        <p:nvPr/>
      </p:nvGrpSpPr>
      <p:grpSpPr>
        <a:xfrm>
          <a:off x="0" y="0"/>
          <a:ext cx="0" cy="0"/>
          <a:chOff x="0" y="0"/>
          <a:chExt cx="0" cy="0"/>
        </a:xfrm>
      </p:grpSpPr>
      <p:sp>
        <p:nvSpPr>
          <p:cNvPr id="1028" name="Google Shape;1028;p170"/>
          <p:cNvSpPr txBox="1">
            <a:spLocks noGrp="1"/>
          </p:cNvSpPr>
          <p:nvPr>
            <p:ph type="title"/>
          </p:nvPr>
        </p:nvSpPr>
        <p:spPr>
          <a:xfrm>
            <a:off x="686104" y="1161591"/>
            <a:ext cx="7772400" cy="4581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BA0C2F"/>
              </a:buClr>
              <a:buSzPts val="1400"/>
              <a:buFont typeface="Cabin"/>
              <a:buNone/>
            </a:pPr>
            <a:r>
              <a:rPr lang="en" sz="2600" dirty="0">
                <a:solidFill>
                  <a:schemeClr val="accent1"/>
                </a:solidFill>
              </a:rPr>
              <a:t>Introdução ao Quadro Financeiro do PEPFAR: Porque Devemos Reportar Dados sobre o Orçamento e a Despesa?</a:t>
            </a:r>
            <a:endParaRPr dirty="0">
              <a:solidFill>
                <a:schemeClr val="accent1"/>
              </a:solidFill>
            </a:endParaRPr>
          </a:p>
        </p:txBody>
      </p:sp>
      <p:sp>
        <p:nvSpPr>
          <p:cNvPr id="1029" name="Google Shape;1029;p170"/>
          <p:cNvSpPr txBox="1">
            <a:spLocks noGrp="1"/>
          </p:cNvSpPr>
          <p:nvPr>
            <p:ph type="body" idx="4294967295"/>
          </p:nvPr>
        </p:nvSpPr>
        <p:spPr>
          <a:xfrm>
            <a:off x="512200" y="1598074"/>
            <a:ext cx="4792500" cy="3403500"/>
          </a:xfrm>
          <a:prstGeom prst="rect">
            <a:avLst/>
          </a:prstGeom>
          <a:noFill/>
          <a:ln>
            <a:noFill/>
          </a:ln>
        </p:spPr>
        <p:txBody>
          <a:bodyPr spcFirstLastPara="1" wrap="square" lIns="0" tIns="0" rIns="0" bIns="0" anchor="t" anchorCtr="0">
            <a:noAutofit/>
          </a:bodyPr>
          <a:lstStyle/>
          <a:p>
            <a:pPr marL="76200" marR="0" lvl="0" indent="0" algn="l" rtl="0">
              <a:lnSpc>
                <a:spcPct val="90000"/>
              </a:lnSpc>
              <a:spcBef>
                <a:spcPts val="0"/>
              </a:spcBef>
              <a:spcAft>
                <a:spcPts val="0"/>
              </a:spcAft>
              <a:buClr>
                <a:schemeClr val="dk1"/>
              </a:buClr>
              <a:buSzPts val="2400"/>
              <a:buNone/>
            </a:pPr>
            <a:endParaRPr sz="1800" dirty="0">
              <a:solidFill>
                <a:schemeClr val="accent3"/>
              </a:solidFill>
            </a:endParaRPr>
          </a:p>
          <a:p>
            <a:pPr marL="76200" marR="0" lvl="0" indent="0" algn="l" rtl="0">
              <a:lnSpc>
                <a:spcPct val="90000"/>
              </a:lnSpc>
              <a:spcBef>
                <a:spcPts val="0"/>
              </a:spcBef>
              <a:spcAft>
                <a:spcPts val="0"/>
              </a:spcAft>
              <a:buClr>
                <a:schemeClr val="dk1"/>
              </a:buClr>
              <a:buSzPts val="2400"/>
              <a:buNone/>
            </a:pPr>
            <a:r>
              <a:rPr lang="en" sz="1800" b="1" dirty="0">
                <a:solidFill>
                  <a:schemeClr val="dk2"/>
                </a:solidFill>
              </a:rPr>
              <a:t>Aumente a fiabilidade, usabilidade e pontualidade</a:t>
            </a:r>
            <a:r>
              <a:rPr lang="en" sz="1800" dirty="0">
                <a:solidFill>
                  <a:schemeClr val="dk2"/>
                </a:solidFill>
              </a:rPr>
              <a:t> </a:t>
            </a:r>
            <a:r>
              <a:rPr lang="en" sz="1800" dirty="0">
                <a:solidFill>
                  <a:schemeClr val="accent3"/>
                </a:solidFill>
              </a:rPr>
              <a:t>de dados financeiros para alcançar o impacto do programa</a:t>
            </a:r>
            <a:endParaRPr dirty="0"/>
          </a:p>
          <a:p>
            <a:pPr marL="419100" marR="0" lvl="0" indent="-190500" algn="l" rtl="0">
              <a:lnSpc>
                <a:spcPct val="90000"/>
              </a:lnSpc>
              <a:spcBef>
                <a:spcPts val="0"/>
              </a:spcBef>
              <a:spcAft>
                <a:spcPts val="0"/>
              </a:spcAft>
              <a:buClr>
                <a:schemeClr val="dk1"/>
              </a:buClr>
              <a:buSzPts val="2400"/>
              <a:buFont typeface="Arial"/>
              <a:buNone/>
            </a:pPr>
            <a:endParaRPr sz="1800" dirty="0">
              <a:solidFill>
                <a:schemeClr val="accent3"/>
              </a:solidFill>
            </a:endParaRPr>
          </a:p>
          <a:p>
            <a:pPr marL="76200" marR="0" lvl="0" indent="0" algn="l" rtl="0">
              <a:lnSpc>
                <a:spcPct val="90000"/>
              </a:lnSpc>
              <a:spcBef>
                <a:spcPts val="0"/>
              </a:spcBef>
              <a:spcAft>
                <a:spcPts val="0"/>
              </a:spcAft>
              <a:buClr>
                <a:schemeClr val="dk1"/>
              </a:buClr>
              <a:buSzPts val="2400"/>
              <a:buNone/>
            </a:pPr>
            <a:r>
              <a:rPr lang="en" sz="1800" dirty="0">
                <a:solidFill>
                  <a:schemeClr val="accent3"/>
                </a:solidFill>
              </a:rPr>
              <a:t>Melhora a  </a:t>
            </a:r>
            <a:r>
              <a:rPr lang="en" sz="1800" b="1" dirty="0">
                <a:solidFill>
                  <a:schemeClr val="dk2"/>
                </a:solidFill>
              </a:rPr>
              <a:t>responsabilidade e eficiência </a:t>
            </a:r>
            <a:r>
              <a:rPr lang="en" sz="1800" dirty="0">
                <a:solidFill>
                  <a:schemeClr val="accent3"/>
                </a:solidFill>
              </a:rPr>
              <a:t>dos programas PEPFAR</a:t>
            </a:r>
            <a:endParaRPr dirty="0"/>
          </a:p>
          <a:p>
            <a:pPr marL="419100" marR="0" lvl="0" indent="-190500" algn="l" rtl="0">
              <a:lnSpc>
                <a:spcPct val="90000"/>
              </a:lnSpc>
              <a:spcBef>
                <a:spcPts val="0"/>
              </a:spcBef>
              <a:spcAft>
                <a:spcPts val="0"/>
              </a:spcAft>
              <a:buClr>
                <a:schemeClr val="dk1"/>
              </a:buClr>
              <a:buSzPts val="2400"/>
              <a:buFont typeface="Arial"/>
              <a:buNone/>
            </a:pPr>
            <a:endParaRPr sz="1800" dirty="0">
              <a:solidFill>
                <a:schemeClr val="dk2"/>
              </a:solidFill>
            </a:endParaRPr>
          </a:p>
          <a:p>
            <a:pPr marL="76200" marR="0" lvl="0" indent="0" algn="l" rtl="0">
              <a:lnSpc>
                <a:spcPct val="90000"/>
              </a:lnSpc>
              <a:spcBef>
                <a:spcPts val="0"/>
              </a:spcBef>
              <a:spcAft>
                <a:spcPts val="0"/>
              </a:spcAft>
              <a:buClr>
                <a:schemeClr val="dk1"/>
              </a:buClr>
              <a:buSzPts val="2400"/>
              <a:buNone/>
            </a:pPr>
            <a:r>
              <a:rPr lang="en" sz="1800" b="1" dirty="0">
                <a:solidFill>
                  <a:schemeClr val="dk2"/>
                </a:solidFill>
              </a:rPr>
              <a:t>Esclareça as ligações </a:t>
            </a:r>
            <a:r>
              <a:rPr lang="en" sz="1800" dirty="0">
                <a:solidFill>
                  <a:schemeClr val="accent3"/>
                </a:solidFill>
              </a:rPr>
              <a:t>entre o COP/ROP (Plano Operacional Nacional/Plano Operacional Regional) e os orçamentos de financiamento central, </a:t>
            </a:r>
            <a:r>
              <a:rPr lang="en" sz="1800" b="1" dirty="0">
                <a:solidFill>
                  <a:schemeClr val="dk2"/>
                </a:solidFill>
              </a:rPr>
              <a:t>implementação do programa</a:t>
            </a:r>
            <a:r>
              <a:rPr lang="en" sz="1800" dirty="0">
                <a:solidFill>
                  <a:schemeClr val="accent3"/>
                </a:solidFill>
              </a:rPr>
              <a:t>, execução orçamental e </a:t>
            </a:r>
            <a:r>
              <a:rPr lang="en" sz="1800" b="1" dirty="0">
                <a:solidFill>
                  <a:schemeClr val="dk2"/>
                </a:solidFill>
              </a:rPr>
              <a:t>gestão financeira e relatórios</a:t>
            </a:r>
            <a:endParaRPr b="1" dirty="0">
              <a:solidFill>
                <a:schemeClr val="dk2"/>
              </a:solidFill>
            </a:endParaRPr>
          </a:p>
        </p:txBody>
      </p:sp>
      <p:sp>
        <p:nvSpPr>
          <p:cNvPr id="1031" name="Google Shape;1031;p170"/>
          <p:cNvSpPr txBox="1">
            <a:spLocks noGrp="1"/>
          </p:cNvSpPr>
          <p:nvPr>
            <p:ph type="sldNum" idx="12"/>
          </p:nvPr>
        </p:nvSpPr>
        <p:spPr>
          <a:xfrm>
            <a:off x="6858000" y="4806072"/>
            <a:ext cx="2133600" cy="1848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9</a:t>
            </a:fld>
            <a:endParaRPr/>
          </a:p>
        </p:txBody>
      </p:sp>
      <p:pic>
        <p:nvPicPr>
          <p:cNvPr id="3" name="Imagem 2" descr="Diagrama&#10;&#10;Descrição gerada automaticamente">
            <a:extLst>
              <a:ext uri="{FF2B5EF4-FFF2-40B4-BE49-F238E27FC236}">
                <a16:creationId xmlns:a16="http://schemas.microsoft.com/office/drawing/2014/main" id="{D6D9BE1D-D304-0660-FB91-FA1FA7186E29}"/>
              </a:ext>
            </a:extLst>
          </p:cNvPr>
          <p:cNvPicPr>
            <a:picLocks noChangeAspect="1"/>
          </p:cNvPicPr>
          <p:nvPr/>
        </p:nvPicPr>
        <p:blipFill>
          <a:blip r:embed="rId3"/>
          <a:stretch>
            <a:fillRect/>
          </a:stretch>
        </p:blipFill>
        <p:spPr>
          <a:xfrm>
            <a:off x="5449111" y="1677854"/>
            <a:ext cx="3111158" cy="3082563"/>
          </a:xfrm>
          <a:prstGeom prst="rect">
            <a:avLst/>
          </a:prstGeom>
        </p:spPr>
      </p:pic>
    </p:spTree>
  </p:cSld>
  <p:clrMapOvr>
    <a:masterClrMapping/>
  </p:clrMapOvr>
</p:sld>
</file>

<file path=ppt/theme/theme1.xml><?xml version="1.0" encoding="utf-8"?>
<a:theme xmlns:a="http://schemas.openxmlformats.org/drawingml/2006/main" name="16.9-Template_4.29.2016">
  <a:themeElements>
    <a:clrScheme name="Custom 2">
      <a:dk1>
        <a:srgbClr val="000000"/>
      </a:dk1>
      <a:lt1>
        <a:srgbClr val="FFFFFF"/>
      </a:lt1>
      <a:dk2>
        <a:srgbClr val="002F6C"/>
      </a:dk2>
      <a:lt2>
        <a:srgbClr val="BA0C2F"/>
      </a:lt2>
      <a:accent1>
        <a:srgbClr val="002F6C"/>
      </a:accent1>
      <a:accent2>
        <a:srgbClr val="BA0C2F"/>
      </a:accent2>
      <a:accent3>
        <a:srgbClr val="6C6463"/>
      </a:accent3>
      <a:accent4>
        <a:srgbClr val="000000"/>
      </a:accent4>
      <a:accent5>
        <a:srgbClr val="CFCDC9"/>
      </a:accent5>
      <a:accent6>
        <a:srgbClr val="0067B9"/>
      </a:accent6>
      <a:hlink>
        <a:srgbClr val="6C6463"/>
      </a:hlink>
      <a:folHlink>
        <a:srgbClr val="CFCDC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Custom 2">
      <a:dk1>
        <a:srgbClr val="000000"/>
      </a:dk1>
      <a:lt1>
        <a:srgbClr val="FFFFFF"/>
      </a:lt1>
      <a:dk2>
        <a:srgbClr val="002F6C"/>
      </a:dk2>
      <a:lt2>
        <a:srgbClr val="BA0C2F"/>
      </a:lt2>
      <a:accent1>
        <a:srgbClr val="002F6C"/>
      </a:accent1>
      <a:accent2>
        <a:srgbClr val="BA0C2F"/>
      </a:accent2>
      <a:accent3>
        <a:srgbClr val="6C6463"/>
      </a:accent3>
      <a:accent4>
        <a:srgbClr val="000000"/>
      </a:accent4>
      <a:accent5>
        <a:srgbClr val="CFCDC9"/>
      </a:accent5>
      <a:accent6>
        <a:srgbClr val="0067B9"/>
      </a:accent6>
      <a:hlink>
        <a:srgbClr val="6C6463"/>
      </a:hlink>
      <a:folHlink>
        <a:srgbClr val="CFCDC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ustom 2">
      <a:dk1>
        <a:srgbClr val="000000"/>
      </a:dk1>
      <a:lt1>
        <a:srgbClr val="FFFFFF"/>
      </a:lt1>
      <a:dk2>
        <a:srgbClr val="002F6C"/>
      </a:dk2>
      <a:lt2>
        <a:srgbClr val="BA0C2F"/>
      </a:lt2>
      <a:accent1>
        <a:srgbClr val="002F6C"/>
      </a:accent1>
      <a:accent2>
        <a:srgbClr val="BA0C2F"/>
      </a:accent2>
      <a:accent3>
        <a:srgbClr val="6C6463"/>
      </a:accent3>
      <a:accent4>
        <a:srgbClr val="000000"/>
      </a:accent4>
      <a:accent5>
        <a:srgbClr val="CFCDC9"/>
      </a:accent5>
      <a:accent6>
        <a:srgbClr val="0067B9"/>
      </a:accent6>
      <a:hlink>
        <a:srgbClr val="6C6463"/>
      </a:hlink>
      <a:folHlink>
        <a:srgbClr val="CFCDC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Notes xmlns="9136f059-6914-4650-a21f-8a2e4837c810" xsi:nil="true"/>
    <FiscalYear xmlns="9136f059-6914-4650-a21f-8a2e4837c810" xsi:nil="true"/>
    <lcf76f155ced4ddcb4097134ff3c332f xmlns="d5cec11f-97c6-4a9b-b236-b29ae6fa5be0">
      <Terms xmlns="http://schemas.microsoft.com/office/infopath/2007/PartnerControls"/>
    </lcf76f155ced4ddcb4097134ff3c332f>
    <TaxCatchAll xmlns="e228a3d5-c4f5-4acc-bbb4-0be358565f68"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519612D9561F84F84ED88F00798439E" ma:contentTypeVersion="16" ma:contentTypeDescription="Create a new document." ma:contentTypeScope="" ma:versionID="9fb0d7c6a77213137dd26b15202c0b29">
  <xsd:schema xmlns:xsd="http://www.w3.org/2001/XMLSchema" xmlns:xs="http://www.w3.org/2001/XMLSchema" xmlns:p="http://schemas.microsoft.com/office/2006/metadata/properties" xmlns:ns2="9136f059-6914-4650-a21f-8a2e4837c810" xmlns:ns3="d5cec11f-97c6-4a9b-b236-b29ae6fa5be0" xmlns:ns4="e228a3d5-c4f5-4acc-bbb4-0be358565f68" targetNamespace="http://schemas.microsoft.com/office/2006/metadata/properties" ma:root="true" ma:fieldsID="1f290a54e51dc881a22428c2cc328967" ns2:_="" ns3:_="" ns4:_="">
    <xsd:import namespace="9136f059-6914-4650-a21f-8a2e4837c810"/>
    <xsd:import namespace="d5cec11f-97c6-4a9b-b236-b29ae6fa5be0"/>
    <xsd:import namespace="e228a3d5-c4f5-4acc-bbb4-0be358565f68"/>
    <xsd:element name="properties">
      <xsd:complexType>
        <xsd:sequence>
          <xsd:element name="documentManagement">
            <xsd:complexType>
              <xsd:all>
                <xsd:element ref="ns2:FiscalYear" minOccurs="0"/>
                <xsd:element ref="ns2:Notes" minOccurs="0"/>
                <xsd:element ref="ns3:MediaServiceMetadata" minOccurs="0"/>
                <xsd:element ref="ns3:MediaServiceFastMetadata" minOccurs="0"/>
                <xsd:element ref="ns3:MediaServiceAutoKeyPoints" minOccurs="0"/>
                <xsd:element ref="ns3:MediaServiceKeyPoints" minOccurs="0"/>
                <xsd:element ref="ns3:lcf76f155ced4ddcb4097134ff3c332f" minOccurs="0"/>
                <xsd:element ref="ns4:TaxCatchAll" minOccurs="0"/>
                <xsd:element ref="ns3:MediaServiceGenerationTime" minOccurs="0"/>
                <xsd:element ref="ns3:MediaServiceEventHashCode" minOccurs="0"/>
                <xsd:element ref="ns3:MediaServiceOCR" minOccurs="0"/>
                <xsd:element ref="ns3:MediaServiceDateTaken" minOccurs="0"/>
                <xsd:element ref="ns3:MediaLengthInSeconds"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136f059-6914-4650-a21f-8a2e4837c810" elementFormDefault="qualified">
    <xsd:import namespace="http://schemas.microsoft.com/office/2006/documentManagement/types"/>
    <xsd:import namespace="http://schemas.microsoft.com/office/infopath/2007/PartnerControls"/>
    <xsd:element name="FiscalYear" ma:index="8" nillable="true" ma:displayName="Fiscal Year" ma:format="Dropdown" ma:internalName="FiscalYear">
      <xsd:simpleType>
        <xsd:restriction base="dms:Choice">
          <xsd:enumeration value="FY2022"/>
          <xsd:enumeration value="FY2023"/>
          <xsd:enumeration value="FY2024"/>
          <xsd:enumeration value="FY2025"/>
        </xsd:restriction>
      </xsd:simpleType>
    </xsd:element>
    <xsd:element name="Notes" ma:index="9" nillable="true" ma:displayName="Notes" ma:format="Dropdown" ma:internalName="Notes">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5cec11f-97c6-4a9b-b236-b29ae6fa5be0"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a31aac23-0163-43c1-a176-0317780c60d9"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DateTaken" ma:index="20" nillable="true" ma:displayName="MediaServiceDateTaken" ma:hidden="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228a3d5-c4f5-4acc-bbb4-0be358565f68"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9baf23c7-8b59-406f-abda-18c729d68dbd}" ma:internalName="TaxCatchAll" ma:showField="CatchAllData" ma:web="e228a3d5-c4f5-4acc-bbb4-0be358565f6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17C65C9-05F8-4CC6-B4D9-102B26ED1FCF}">
  <ds:schemaRefs>
    <ds:schemaRef ds:uri="http://schemas.microsoft.com/office/2006/metadata/properties"/>
    <ds:schemaRef ds:uri="http://schemas.microsoft.com/office/infopath/2007/PartnerControls"/>
    <ds:schemaRef ds:uri="9136f059-6914-4650-a21f-8a2e4837c810"/>
    <ds:schemaRef ds:uri="d5cec11f-97c6-4a9b-b236-b29ae6fa5be0"/>
    <ds:schemaRef ds:uri="e228a3d5-c4f5-4acc-bbb4-0be358565f68"/>
  </ds:schemaRefs>
</ds:datastoreItem>
</file>

<file path=customXml/itemProps2.xml><?xml version="1.0" encoding="utf-8"?>
<ds:datastoreItem xmlns:ds="http://schemas.openxmlformats.org/officeDocument/2006/customXml" ds:itemID="{E8A0BE68-0C70-4818-B03A-0A4D34A946E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136f059-6914-4650-a21f-8a2e4837c810"/>
    <ds:schemaRef ds:uri="d5cec11f-97c6-4a9b-b236-b29ae6fa5be0"/>
    <ds:schemaRef ds:uri="e228a3d5-c4f5-4acc-bbb4-0be358565f6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5097405-BD5F-4731-B52E-908C7260FFF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252</TotalTime>
  <Words>6646</Words>
  <Application>Microsoft Office PowerPoint</Application>
  <PresentationFormat>On-screen Show (16:9)</PresentationFormat>
  <Paragraphs>666</Paragraphs>
  <Slides>69</Slides>
  <Notes>69</Notes>
  <HiddenSlides>0</HiddenSlides>
  <MMClips>0</MMClips>
  <ScaleCrop>false</ScaleCrop>
  <HeadingPairs>
    <vt:vector size="4" baseType="variant">
      <vt:variant>
        <vt:lpstr>Theme</vt:lpstr>
      </vt:variant>
      <vt:variant>
        <vt:i4>4</vt:i4>
      </vt:variant>
      <vt:variant>
        <vt:lpstr>Slide Titles</vt:lpstr>
      </vt:variant>
      <vt:variant>
        <vt:i4>69</vt:i4>
      </vt:variant>
    </vt:vector>
  </HeadingPairs>
  <TitlesOfParts>
    <vt:vector size="73" baseType="lpstr">
      <vt:lpstr>16.9-Template_4.29.2016</vt:lpstr>
      <vt:lpstr>Office Theme</vt:lpstr>
      <vt:lpstr>Office Theme</vt:lpstr>
      <vt:lpstr>Simple Light</vt:lpstr>
      <vt:lpstr>USAID/Accelerating Support to Advanced Local Partners II (ASAP II) WEBINAR SERIES   COP22/FY23 PEPFAR Relatório de Despesas (ER)</vt:lpstr>
      <vt:lpstr>NOTAS ASAP</vt:lpstr>
      <vt:lpstr>PowerPoint Presentation</vt:lpstr>
      <vt:lpstr>PowerPoint Presentation</vt:lpstr>
      <vt:lpstr>Webinar ASAP para parceiros locais da USAID: Relatório de Despesas COP23/AF24</vt:lpstr>
      <vt:lpstr>Qual foi o seu maior desafio ao criar relatórios para o ER, nos anos anteriores?  OU  Qual é a sua maior preocupação se estiver a fazer o ER pela primeira vez?</vt:lpstr>
      <vt:lpstr>Boas-vindas e agenda</vt:lpstr>
      <vt:lpstr>O que é o Quadro Financeiro do PEPFAR?</vt:lpstr>
      <vt:lpstr>Introdução ao Quadro Financeiro do PEPFAR: Porque Devemos Reportar Dados sobre o Orçamento e a Despesa?</vt:lpstr>
      <vt:lpstr>Cronograma do Processo Financeiro</vt:lpstr>
      <vt:lpstr>Visão Geral da Classificação Financeira</vt:lpstr>
      <vt:lpstr>Como é categorizada uma “Intervenção” no Quadro do PEPFAR?</vt:lpstr>
      <vt:lpstr>Os blocos de construção do nível IM Orçamento e Despesas</vt:lpstr>
      <vt:lpstr>Classificações financeiras: 1. Área de Programação</vt:lpstr>
      <vt:lpstr>Classificações Financeiras: 2. Beneficiário</vt:lpstr>
      <vt:lpstr>Classificações Financeiras: 3. Categoria de custo</vt:lpstr>
      <vt:lpstr>Modelo de relatório de despesas</vt:lpstr>
      <vt:lpstr>Questões?</vt:lpstr>
      <vt:lpstr>Requisitos de Reporte de Despesas da COP23/AF24 e o que existe de novo?</vt:lpstr>
      <vt:lpstr>Fundamentos do Processo de Relatório de Despesas do PEPFAR</vt:lpstr>
      <vt:lpstr>Lembrete:Um parceiro por modelo!</vt:lpstr>
      <vt:lpstr>Lembrete das Mudanças do Ano Passado!</vt:lpstr>
      <vt:lpstr>Lembrete das Mudanças do Ano Passado!</vt:lpstr>
      <vt:lpstr>O que existe de novo: Categorias de Custos e Áreas do Programa Clarificadas!</vt:lpstr>
      <vt:lpstr>O que existe de novo:Relatórios de Beneficiários Direccionados!</vt:lpstr>
      <vt:lpstr>PowerPoint Presentation</vt:lpstr>
      <vt:lpstr>O que existe de novo: Guardar! Validar! Enviar!</vt:lpstr>
      <vt:lpstr>O que existe de novo: Exportar despesas via Genie!</vt:lpstr>
      <vt:lpstr>Cronograma do Relatório de Despesas do 4º trimestre da COP23/AF24</vt:lpstr>
      <vt:lpstr>Contas Okta e DATIM</vt:lpstr>
      <vt:lpstr>Contas Okta e DATIM</vt:lpstr>
      <vt:lpstr>Identificador Único de Entidade (UEIs)</vt:lpstr>
      <vt:lpstr>Opções de Entrada de Dados: -Modelo de ER para download offline -Entrada directa no DATIM</vt:lpstr>
      <vt:lpstr>Instruções de Dados de Entrada em DATIM&gt;Orientação ER&gt; Secção 3</vt:lpstr>
      <vt:lpstr>Opções de Dados Envio: -Modelo de ER offline -Entrada directa no DATIM</vt:lpstr>
      <vt:lpstr>Instruções de Dados Envio no DATIM&gt;Orientação ER&gt;Secção 4 Não se esqueça!Todos os utilizadores devem fazer o envio de ER na Aplicação de Aprovação de dados!</vt:lpstr>
      <vt:lpstr>Questões?</vt:lpstr>
      <vt:lpstr>RECURSOS DE RELATÓRIO DE DESPESAS COP23/AF24</vt:lpstr>
      <vt:lpstr>Recursos Disponíveis para Relatórios de Despesas: Orientação</vt:lpstr>
      <vt:lpstr>O Guia de Referência de Classificação Financeira tem todas as respostas para as suas perguntas!</vt:lpstr>
      <vt:lpstr>Instruções passo a passo sobre erros, avisos e como fazer o upload e envio com sucesso</vt:lpstr>
      <vt:lpstr>Recursos para relatórios de despesas: tickets de suporte técnico</vt:lpstr>
      <vt:lpstr>Recursos Específicos da USAID</vt:lpstr>
      <vt:lpstr>Assistência Técnica a Todos os IPs e UOs da USAID</vt:lpstr>
      <vt:lpstr>Questões?</vt:lpstr>
      <vt:lpstr>Qualidade dos Dados Financeiros do PEPFAR</vt:lpstr>
      <vt:lpstr>Como é categorizada uma “Intervenção” no Quadro do PEPFAR?</vt:lpstr>
      <vt:lpstr>Onde sabemos que existem questões de clareza nas orientações</vt:lpstr>
      <vt:lpstr>Esclarecimento de Pontos de Classificação</vt:lpstr>
      <vt:lpstr>Encontrar um equilíbrio na alocação das intervenções orçamentais e de despesas</vt:lpstr>
      <vt:lpstr>Utilização de Dados Financeiros do PEPFAR</vt:lpstr>
      <vt:lpstr>O que acontece ao plano de trabalho e aos dados de despesas do PEPFAR depois de um IP ser enviado para a USAID?</vt:lpstr>
      <vt:lpstr>Como é que os dados financeiros levam a melhorias no programa?</vt:lpstr>
      <vt:lpstr>Qual o objectivo do gasto?</vt:lpstr>
      <vt:lpstr>Quem estamos a servir?</vt:lpstr>
      <vt:lpstr>Quais são os nossos investimentos a comprar?</vt:lpstr>
      <vt:lpstr>Aceder a dados ER: os IP podem descarregar dados financeiros ao nível de IM no PEPFAR Panorama Spotlight</vt:lpstr>
      <vt:lpstr>Painéis de Destaque Panorâmico PEPFAR</vt:lpstr>
      <vt:lpstr>Questões?</vt:lpstr>
      <vt:lpstr>APÊNDICE</vt:lpstr>
      <vt:lpstr>Esclarecer Conceitos nas Classificações Financeiras do PEPFAR </vt:lpstr>
      <vt:lpstr>Conceitos em Classificação: Nível do site versus nível  acima do site</vt:lpstr>
      <vt:lpstr>Então, o que é “Acima do Site” e o que é “Programação Acima do Site”?  Vamos nos referir às Classificações Financeiras PEPFAR</vt:lpstr>
      <vt:lpstr>Conceitos em Classificação: Tipo de Interação</vt:lpstr>
      <vt:lpstr>Conceitos em Classificação: Programação Acima do Site versus Prestação Sem Serviço</vt:lpstr>
      <vt:lpstr>Conceitos em Classificação: Gestão de Programa para pronto-socorro</vt:lpstr>
      <vt:lpstr>Então, como é que o Manual de HRH define a “Gestão de Programas” e as despesas com pessoal associadas?  Consulte Manual PEPFAR HRH mais recente</vt:lpstr>
      <vt:lpstr>Conceitos em Classificação: Gestão de Programa para HRH</vt:lpstr>
      <vt:lpstr>Conceitos em Classificação: Gestão de Programa Pessoal para 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Webinar ASAP para parceiros locais da USAID: Relatório de despesas COP23/AF24</dc:title>
  <dc:creator>Dunlap, Erin B. (GH/OHA/SPER:Public Health Institute)</dc:creator>
  <cp:lastModifiedBy>Fikre Keith</cp:lastModifiedBy>
  <cp:revision>10</cp:revision>
  <dcterms:modified xsi:type="dcterms:W3CDTF">2024-10-02T19:29:31Z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0x0101002519612D9561F84F84ED88F00798439E</vt:lpwstr>
  </property>
  <property fmtid="{D5CDD505-2E9C-101B-9397-08002B2CF9AE}" pid="3" name="MediaServiceImageTags">
    <vt:lpwstr/>
  </property>
</Properties>
</file>