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3.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omments/comment1.xml" ContentType="application/vnd.openxmlformats-officedocument.presentationml.comments+xml"/>
  <Override PartName="/ppt/notesSlides/notesSlide6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07" r:id="rId4"/>
    <p:sldMasterId id="2147483809" r:id="rId5"/>
    <p:sldMasterId id="2147483810" r:id="rId6"/>
    <p:sldMasterId id="2147483811" r:id="rId7"/>
  </p:sldMasterIdLst>
  <p:notesMasterIdLst>
    <p:notesMasterId r:id="rId76"/>
  </p:notesMasterIdLst>
  <p:sldIdLst>
    <p:sldId id="256" r:id="rId8"/>
    <p:sldId id="257" r:id="rId9"/>
    <p:sldId id="259" r:id="rId10"/>
    <p:sldId id="260" r:id="rId11"/>
    <p:sldId id="261" r:id="rId12"/>
    <p:sldId id="262" r:id="rId13"/>
    <p:sldId id="263" r:id="rId14"/>
    <p:sldId id="264" r:id="rId15"/>
    <p:sldId id="265" r:id="rId16"/>
    <p:sldId id="266" r:id="rId17"/>
    <p:sldId id="344" r:id="rId18"/>
    <p:sldId id="345" r:id="rId19"/>
    <p:sldId id="267" r:id="rId20"/>
    <p:sldId id="268" r:id="rId21"/>
    <p:sldId id="269" r:id="rId22"/>
    <p:sldId id="347" r:id="rId23"/>
    <p:sldId id="270" r:id="rId24"/>
    <p:sldId id="271" r:id="rId25"/>
    <p:sldId id="272" r:id="rId26"/>
    <p:sldId id="273" r:id="rId27"/>
    <p:sldId id="274" r:id="rId28"/>
    <p:sldId id="275" r:id="rId29"/>
    <p:sldId id="276" r:id="rId30"/>
    <p:sldId id="277" r:id="rId31"/>
    <p:sldId id="278" r:id="rId32"/>
    <p:sldId id="279" r:id="rId33"/>
    <p:sldId id="280" r:id="rId34"/>
    <p:sldId id="283" r:id="rId35"/>
    <p:sldId id="284" r:id="rId36"/>
    <p:sldId id="285" r:id="rId37"/>
    <p:sldId id="286" r:id="rId38"/>
    <p:sldId id="287" r:id="rId39"/>
    <p:sldId id="288" r:id="rId40"/>
    <p:sldId id="348" r:id="rId41"/>
    <p:sldId id="290" r:id="rId42"/>
    <p:sldId id="291" r:id="rId43"/>
    <p:sldId id="292" r:id="rId44"/>
    <p:sldId id="293" r:id="rId45"/>
    <p:sldId id="294" r:id="rId46"/>
    <p:sldId id="295" r:id="rId47"/>
    <p:sldId id="296" r:id="rId48"/>
    <p:sldId id="297" r:id="rId49"/>
    <p:sldId id="298" r:id="rId50"/>
    <p:sldId id="299" r:id="rId51"/>
    <p:sldId id="300" r:id="rId52"/>
    <p:sldId id="302"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28" r:id="rId66"/>
    <p:sldId id="329" r:id="rId67"/>
    <p:sldId id="333" r:id="rId68"/>
    <p:sldId id="334" r:id="rId69"/>
    <p:sldId id="335" r:id="rId70"/>
    <p:sldId id="337" r:id="rId71"/>
    <p:sldId id="338" r:id="rId72"/>
    <p:sldId id="340" r:id="rId73"/>
    <p:sldId id="341" r:id="rId74"/>
    <p:sldId id="343" r:id="rId75"/>
  </p:sldIdLst>
  <p:sldSz cx="9144000" cy="5143500" type="screen16x9"/>
  <p:notesSz cx="6858000" cy="9144000"/>
  <p:embeddedFontLst>
    <p:embeddedFont>
      <p:font typeface="Bangers" panose="020B0604020202020204" charset="0"/>
      <p:regular r:id="rId77"/>
    </p:embeddedFont>
    <p:embeddedFont>
      <p:font typeface="Cabin" panose="020B0604020202020204" charset="0"/>
      <p:regular r:id="rId78"/>
      <p:bold r:id="rId79"/>
      <p:italic r:id="rId80"/>
      <p:boldItalic r:id="rId81"/>
    </p:embeddedFont>
    <p:embeddedFont>
      <p:font typeface="Gill Sans" panose="020B0604020202020204" charset="0"/>
      <p:regular r:id="rId82"/>
      <p:bold r:id="rId83"/>
    </p:embeddedFont>
    <p:embeddedFont>
      <p:font typeface="Roboto" panose="02000000000000000000" pitchFamily="2" charset="0"/>
      <p:regular r:id="rId84"/>
      <p:bold r:id="rId85"/>
      <p:italic r:id="rId86"/>
      <p:boldItalic r:id="rId87"/>
    </p:embeddedFont>
    <p:embeddedFont>
      <p:font typeface="Source Sans Pro" panose="020B0503030403020204" pitchFamily="34" charset="0"/>
      <p:regular r:id="rId88"/>
      <p:bold r:id="rId89"/>
      <p:italic r:id="rId90"/>
      <p:boldItalic r:id="rId9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Ha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FFFFFF"/>
    <a:srgbClr val="FFC000"/>
    <a:srgbClr val="FFCE37"/>
    <a:srgbClr val="255E91"/>
    <a:srgbClr val="997300"/>
    <a:srgbClr val="5B9BD5"/>
    <a:srgbClr val="ED7D31"/>
    <a:srgbClr val="615676"/>
    <a:srgbClr val="E5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38FF1-576D-41C3-A42E-50F857A6EFE2}" v="10" dt="2024-09-30T20:31:38.679"/>
    <p1510:client id="{B619CF8F-3FA1-E6CB-46C6-957042CEE083}" v="171" dt="2024-10-01T10:53:21.430"/>
  </p1510:revLst>
</p1510:revInfo>
</file>

<file path=ppt/tableStyles.xml><?xml version="1.0" encoding="utf-8"?>
<a:tblStyleLst xmlns:a="http://schemas.openxmlformats.org/drawingml/2006/main" def="{A13E4AD2-F16B-4419-A34E-AC55B5F7EBC6}">
  <a:tblStyle styleId="{A13E4AD2-F16B-4419-A34E-AC55B5F7EB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4778A11-AA29-49EE-BAB6-CB3593BC374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12" autoAdjust="0"/>
  </p:normalViewPr>
  <p:slideViewPr>
    <p:cSldViewPr snapToGrid="0">
      <p:cViewPr>
        <p:scale>
          <a:sx n="60" d="100"/>
          <a:sy n="60" d="100"/>
        </p:scale>
        <p:origin x="1460" y="2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font" Target="fonts/font3.fntdata"/><Relationship Id="rId5" Type="http://schemas.openxmlformats.org/officeDocument/2006/relationships/slideMaster" Target="slideMasters/slideMaster2.xml"/><Relationship Id="rId90" Type="http://schemas.openxmlformats.org/officeDocument/2006/relationships/font" Target="fonts/font14.fntdata"/><Relationship Id="rId95" Type="http://schemas.openxmlformats.org/officeDocument/2006/relationships/theme" Target="theme/theme1.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notesMaster" Target="notesMasters/notesMaster1.xml"/><Relationship Id="rId97" Type="http://schemas.microsoft.com/office/2016/11/relationships/changesInfo" Target="changesInfos/changesInfo1.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font" Target="fonts/font11.fntdata"/><Relationship Id="rId61" Type="http://schemas.openxmlformats.org/officeDocument/2006/relationships/slide" Target="slides/slide54.xml"/><Relationship Id="rId82" Type="http://schemas.openxmlformats.org/officeDocument/2006/relationships/font" Target="fonts/font6.fntdata"/><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font" Target="fonts/font1.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ncy Erickson" userId="55be763f-ac60-4a73-910e-8da05cc403da" providerId="ADAL" clId="{6F038FF1-576D-41C3-A42E-50F857A6EFE2}"/>
    <pc:docChg chg="undo custSel modSld">
      <pc:chgData name="Nancy Erickson" userId="55be763f-ac60-4a73-910e-8da05cc403da" providerId="ADAL" clId="{6F038FF1-576D-41C3-A42E-50F857A6EFE2}" dt="2024-09-30T20:32:33.425" v="720" actId="20577"/>
      <pc:docMkLst>
        <pc:docMk/>
      </pc:docMkLst>
      <pc:sldChg chg="modSp mod">
        <pc:chgData name="Nancy Erickson" userId="55be763f-ac60-4a73-910e-8da05cc403da" providerId="ADAL" clId="{6F038FF1-576D-41C3-A42E-50F857A6EFE2}" dt="2024-09-30T20:32:33.425" v="720" actId="20577"/>
        <pc:sldMkLst>
          <pc:docMk/>
          <pc:sldMk cId="0" sldId="256"/>
        </pc:sldMkLst>
        <pc:spChg chg="mod">
          <ac:chgData name="Nancy Erickson" userId="55be763f-ac60-4a73-910e-8da05cc403da" providerId="ADAL" clId="{6F038FF1-576D-41C3-A42E-50F857A6EFE2}" dt="2024-09-30T20:32:33.425" v="720" actId="20577"/>
          <ac:spMkLst>
            <pc:docMk/>
            <pc:sldMk cId="0" sldId="256"/>
            <ac:spMk id="982" creationId="{00000000-0000-0000-0000-000000000000}"/>
          </ac:spMkLst>
        </pc:spChg>
      </pc:sldChg>
      <pc:sldChg chg="addSp modSp mod">
        <pc:chgData name="Nancy Erickson" userId="55be763f-ac60-4a73-910e-8da05cc403da" providerId="ADAL" clId="{6F038FF1-576D-41C3-A42E-50F857A6EFE2}" dt="2024-09-30T18:28:13.163" v="107" actId="164"/>
        <pc:sldMkLst>
          <pc:docMk/>
          <pc:sldMk cId="0" sldId="261"/>
        </pc:sldMkLst>
        <pc:spChg chg="add mod">
          <ac:chgData name="Nancy Erickson" userId="55be763f-ac60-4a73-910e-8da05cc403da" providerId="ADAL" clId="{6F038FF1-576D-41C3-A42E-50F857A6EFE2}" dt="2024-09-30T18:28:13.163" v="107" actId="164"/>
          <ac:spMkLst>
            <pc:docMk/>
            <pc:sldMk cId="0" sldId="261"/>
            <ac:spMk id="2" creationId="{6A35DD05-ACE5-8757-7C55-2E88C5D84F7D}"/>
          </ac:spMkLst>
        </pc:spChg>
        <pc:spChg chg="add mod">
          <ac:chgData name="Nancy Erickson" userId="55be763f-ac60-4a73-910e-8da05cc403da" providerId="ADAL" clId="{6F038FF1-576D-41C3-A42E-50F857A6EFE2}" dt="2024-09-30T18:28:13.163" v="107" actId="164"/>
          <ac:spMkLst>
            <pc:docMk/>
            <pc:sldMk cId="0" sldId="261"/>
            <ac:spMk id="4" creationId="{9D3381E7-6102-2006-CFA7-4F14B0A2E950}"/>
          </ac:spMkLst>
        </pc:spChg>
        <pc:spChg chg="add mod">
          <ac:chgData name="Nancy Erickson" userId="55be763f-ac60-4a73-910e-8da05cc403da" providerId="ADAL" clId="{6F038FF1-576D-41C3-A42E-50F857A6EFE2}" dt="2024-09-30T18:28:13.163" v="107" actId="164"/>
          <ac:spMkLst>
            <pc:docMk/>
            <pc:sldMk cId="0" sldId="261"/>
            <ac:spMk id="6" creationId="{6E50CE03-5C10-6629-4925-4CB3E51505B0}"/>
          </ac:spMkLst>
        </pc:spChg>
        <pc:spChg chg="add mod">
          <ac:chgData name="Nancy Erickson" userId="55be763f-ac60-4a73-910e-8da05cc403da" providerId="ADAL" clId="{6F038FF1-576D-41C3-A42E-50F857A6EFE2}" dt="2024-09-30T18:28:13.163" v="107" actId="164"/>
          <ac:spMkLst>
            <pc:docMk/>
            <pc:sldMk cId="0" sldId="261"/>
            <ac:spMk id="8" creationId="{85A17CFD-E014-8BF2-C65A-8F94D764388A}"/>
          </ac:spMkLst>
        </pc:spChg>
        <pc:spChg chg="mod">
          <ac:chgData name="Nancy Erickson" userId="55be763f-ac60-4a73-910e-8da05cc403da" providerId="ADAL" clId="{6F038FF1-576D-41C3-A42E-50F857A6EFE2}" dt="2024-09-30T18:13:45.316" v="48" actId="1076"/>
          <ac:spMkLst>
            <pc:docMk/>
            <pc:sldMk cId="0" sldId="261"/>
            <ac:spMk id="1028" creationId="{00000000-0000-0000-0000-000000000000}"/>
          </ac:spMkLst>
        </pc:spChg>
        <pc:spChg chg="mod">
          <ac:chgData name="Nancy Erickson" userId="55be763f-ac60-4a73-910e-8da05cc403da" providerId="ADAL" clId="{6F038FF1-576D-41C3-A42E-50F857A6EFE2}" dt="2024-09-30T18:13:48.632" v="50" actId="14100"/>
          <ac:spMkLst>
            <pc:docMk/>
            <pc:sldMk cId="0" sldId="261"/>
            <ac:spMk id="1029" creationId="{00000000-0000-0000-0000-000000000000}"/>
          </ac:spMkLst>
        </pc:spChg>
        <pc:grpChg chg="add mod">
          <ac:chgData name="Nancy Erickson" userId="55be763f-ac60-4a73-910e-8da05cc403da" providerId="ADAL" clId="{6F038FF1-576D-41C3-A42E-50F857A6EFE2}" dt="2024-09-30T18:28:13.163" v="107" actId="164"/>
          <ac:grpSpMkLst>
            <pc:docMk/>
            <pc:sldMk cId="0" sldId="261"/>
            <ac:grpSpMk id="9" creationId="{341CBC85-A53B-E17B-AD2B-4091492920C7}"/>
          </ac:grpSpMkLst>
        </pc:grpChg>
        <pc:picChg chg="mod">
          <ac:chgData name="Nancy Erickson" userId="55be763f-ac60-4a73-910e-8da05cc403da" providerId="ADAL" clId="{6F038FF1-576D-41C3-A42E-50F857A6EFE2}" dt="2024-09-30T18:28:13.163" v="107" actId="164"/>
          <ac:picMkLst>
            <pc:docMk/>
            <pc:sldMk cId="0" sldId="261"/>
            <ac:picMk id="1030" creationId="{00000000-0000-0000-0000-000000000000}"/>
          </ac:picMkLst>
        </pc:picChg>
      </pc:sldChg>
      <pc:sldChg chg="modSp mod">
        <pc:chgData name="Nancy Erickson" userId="55be763f-ac60-4a73-910e-8da05cc403da" providerId="ADAL" clId="{6F038FF1-576D-41C3-A42E-50F857A6EFE2}" dt="2024-09-30T18:14:06.526" v="54" actId="1076"/>
        <pc:sldMkLst>
          <pc:docMk/>
          <pc:sldMk cId="0" sldId="263"/>
        </pc:sldMkLst>
        <pc:picChg chg="mod">
          <ac:chgData name="Nancy Erickson" userId="55be763f-ac60-4a73-910e-8da05cc403da" providerId="ADAL" clId="{6F038FF1-576D-41C3-A42E-50F857A6EFE2}" dt="2024-09-30T18:14:06.526" v="54" actId="1076"/>
          <ac:picMkLst>
            <pc:docMk/>
            <pc:sldMk cId="0" sldId="263"/>
            <ac:picMk id="1120" creationId="{00000000-0000-0000-0000-000000000000}"/>
          </ac:picMkLst>
        </pc:picChg>
      </pc:sldChg>
      <pc:sldChg chg="modSp mod">
        <pc:chgData name="Nancy Erickson" userId="55be763f-ac60-4a73-910e-8da05cc403da" providerId="ADAL" clId="{6F038FF1-576D-41C3-A42E-50F857A6EFE2}" dt="2024-09-30T18:28:28.618" v="108" actId="14100"/>
        <pc:sldMkLst>
          <pc:docMk/>
          <pc:sldMk cId="0" sldId="265"/>
        </pc:sldMkLst>
        <pc:spChg chg="mod">
          <ac:chgData name="Nancy Erickson" userId="55be763f-ac60-4a73-910e-8da05cc403da" providerId="ADAL" clId="{6F038FF1-576D-41C3-A42E-50F857A6EFE2}" dt="2024-09-30T18:28:28.618" v="108" actId="14100"/>
          <ac:spMkLst>
            <pc:docMk/>
            <pc:sldMk cId="0" sldId="265"/>
            <ac:spMk id="1194" creationId="{00000000-0000-0000-0000-000000000000}"/>
          </ac:spMkLst>
        </pc:spChg>
      </pc:sldChg>
      <pc:sldChg chg="addSp modSp mod">
        <pc:chgData name="Nancy Erickson" userId="55be763f-ac60-4a73-910e-8da05cc403da" providerId="ADAL" clId="{6F038FF1-576D-41C3-A42E-50F857A6EFE2}" dt="2024-09-30T18:35:04.914" v="225" actId="164"/>
        <pc:sldMkLst>
          <pc:docMk/>
          <pc:sldMk cId="0" sldId="266"/>
        </pc:sldMkLst>
        <pc:spChg chg="add mod">
          <ac:chgData name="Nancy Erickson" userId="55be763f-ac60-4a73-910e-8da05cc403da" providerId="ADAL" clId="{6F038FF1-576D-41C3-A42E-50F857A6EFE2}" dt="2024-09-30T18:35:04.914" v="225" actId="164"/>
          <ac:spMkLst>
            <pc:docMk/>
            <pc:sldMk cId="0" sldId="266"/>
            <ac:spMk id="3" creationId="{8486B755-A9E1-A68E-DCFE-7604C08B556A}"/>
          </ac:spMkLst>
        </pc:spChg>
        <pc:spChg chg="add mod">
          <ac:chgData name="Nancy Erickson" userId="55be763f-ac60-4a73-910e-8da05cc403da" providerId="ADAL" clId="{6F038FF1-576D-41C3-A42E-50F857A6EFE2}" dt="2024-09-30T18:35:04.914" v="225" actId="164"/>
          <ac:spMkLst>
            <pc:docMk/>
            <pc:sldMk cId="0" sldId="266"/>
            <ac:spMk id="5" creationId="{8C444F37-B52E-1E85-B6BA-5CFF9734C3C8}"/>
          </ac:spMkLst>
        </pc:spChg>
        <pc:spChg chg="add mod">
          <ac:chgData name="Nancy Erickson" userId="55be763f-ac60-4a73-910e-8da05cc403da" providerId="ADAL" clId="{6F038FF1-576D-41C3-A42E-50F857A6EFE2}" dt="2024-09-30T18:35:04.914" v="225" actId="164"/>
          <ac:spMkLst>
            <pc:docMk/>
            <pc:sldMk cId="0" sldId="266"/>
            <ac:spMk id="7" creationId="{081FE99F-516D-5392-D9C6-5997B8995C0B}"/>
          </ac:spMkLst>
        </pc:spChg>
        <pc:spChg chg="add mod">
          <ac:chgData name="Nancy Erickson" userId="55be763f-ac60-4a73-910e-8da05cc403da" providerId="ADAL" clId="{6F038FF1-576D-41C3-A42E-50F857A6EFE2}" dt="2024-09-30T18:35:04.914" v="225" actId="164"/>
          <ac:spMkLst>
            <pc:docMk/>
            <pc:sldMk cId="0" sldId="266"/>
            <ac:spMk id="9" creationId="{42670884-094A-C30D-C659-3082AB794027}"/>
          </ac:spMkLst>
        </pc:spChg>
        <pc:spChg chg="add mod">
          <ac:chgData name="Nancy Erickson" userId="55be763f-ac60-4a73-910e-8da05cc403da" providerId="ADAL" clId="{6F038FF1-576D-41C3-A42E-50F857A6EFE2}" dt="2024-09-30T18:35:04.914" v="225" actId="164"/>
          <ac:spMkLst>
            <pc:docMk/>
            <pc:sldMk cId="0" sldId="266"/>
            <ac:spMk id="11" creationId="{B0EDBD56-283B-D104-B2BF-BF335FCB802C}"/>
          </ac:spMkLst>
        </pc:spChg>
        <pc:spChg chg="add mod">
          <ac:chgData name="Nancy Erickson" userId="55be763f-ac60-4a73-910e-8da05cc403da" providerId="ADAL" clId="{6F038FF1-576D-41C3-A42E-50F857A6EFE2}" dt="2024-09-30T18:35:04.914" v="225" actId="164"/>
          <ac:spMkLst>
            <pc:docMk/>
            <pc:sldMk cId="0" sldId="266"/>
            <ac:spMk id="13" creationId="{6C0F940A-D1FA-572A-E95C-0C38A2C9C06B}"/>
          </ac:spMkLst>
        </pc:spChg>
        <pc:spChg chg="add mod">
          <ac:chgData name="Nancy Erickson" userId="55be763f-ac60-4a73-910e-8da05cc403da" providerId="ADAL" clId="{6F038FF1-576D-41C3-A42E-50F857A6EFE2}" dt="2024-09-30T18:35:04.914" v="225" actId="164"/>
          <ac:spMkLst>
            <pc:docMk/>
            <pc:sldMk cId="0" sldId="266"/>
            <ac:spMk id="15" creationId="{372FFED2-7596-859C-171F-BF1D1B7F07E5}"/>
          </ac:spMkLst>
        </pc:spChg>
        <pc:spChg chg="add mod">
          <ac:chgData name="Nancy Erickson" userId="55be763f-ac60-4a73-910e-8da05cc403da" providerId="ADAL" clId="{6F038FF1-576D-41C3-A42E-50F857A6EFE2}" dt="2024-09-30T18:35:04.914" v="225" actId="164"/>
          <ac:spMkLst>
            <pc:docMk/>
            <pc:sldMk cId="0" sldId="266"/>
            <ac:spMk id="17" creationId="{0F936C17-093A-AFCE-DFCE-06DD46A8E842}"/>
          </ac:spMkLst>
        </pc:spChg>
        <pc:spChg chg="add mod">
          <ac:chgData name="Nancy Erickson" userId="55be763f-ac60-4a73-910e-8da05cc403da" providerId="ADAL" clId="{6F038FF1-576D-41C3-A42E-50F857A6EFE2}" dt="2024-09-30T18:35:04.914" v="225" actId="164"/>
          <ac:spMkLst>
            <pc:docMk/>
            <pc:sldMk cId="0" sldId="266"/>
            <ac:spMk id="19" creationId="{D5E786C6-FDE1-8B86-4BCF-AC7FDA945D7B}"/>
          </ac:spMkLst>
        </pc:spChg>
        <pc:spChg chg="mod">
          <ac:chgData name="Nancy Erickson" userId="55be763f-ac60-4a73-910e-8da05cc403da" providerId="ADAL" clId="{6F038FF1-576D-41C3-A42E-50F857A6EFE2}" dt="2024-09-30T18:29:22.672" v="121" actId="404"/>
          <ac:spMkLst>
            <pc:docMk/>
            <pc:sldMk cId="0" sldId="266"/>
            <ac:spMk id="1201" creationId="{00000000-0000-0000-0000-000000000000}"/>
          </ac:spMkLst>
        </pc:spChg>
        <pc:grpChg chg="add mod">
          <ac:chgData name="Nancy Erickson" userId="55be763f-ac60-4a73-910e-8da05cc403da" providerId="ADAL" clId="{6F038FF1-576D-41C3-A42E-50F857A6EFE2}" dt="2024-09-30T18:35:04.914" v="225" actId="164"/>
          <ac:grpSpMkLst>
            <pc:docMk/>
            <pc:sldMk cId="0" sldId="266"/>
            <ac:grpSpMk id="20" creationId="{49D7AAE0-7C0A-54C0-7330-43535FDBA6CC}"/>
          </ac:grpSpMkLst>
        </pc:grpChg>
        <pc:picChg chg="mod">
          <ac:chgData name="Nancy Erickson" userId="55be763f-ac60-4a73-910e-8da05cc403da" providerId="ADAL" clId="{6F038FF1-576D-41C3-A42E-50F857A6EFE2}" dt="2024-09-30T18:35:04.914" v="225" actId="164"/>
          <ac:picMkLst>
            <pc:docMk/>
            <pc:sldMk cId="0" sldId="266"/>
            <ac:picMk id="1202" creationId="{00000000-0000-0000-0000-000000000000}"/>
          </ac:picMkLst>
        </pc:picChg>
      </pc:sldChg>
      <pc:sldChg chg="addSp modSp mod">
        <pc:chgData name="Nancy Erickson" userId="55be763f-ac60-4a73-910e-8da05cc403da" providerId="ADAL" clId="{6F038FF1-576D-41C3-A42E-50F857A6EFE2}" dt="2024-09-30T18:43:18.541" v="341" actId="1076"/>
        <pc:sldMkLst>
          <pc:docMk/>
          <pc:sldMk cId="0" sldId="267"/>
        </pc:sldMkLst>
        <pc:spChg chg="add mod">
          <ac:chgData name="Nancy Erickson" userId="55be763f-ac60-4a73-910e-8da05cc403da" providerId="ADAL" clId="{6F038FF1-576D-41C3-A42E-50F857A6EFE2}" dt="2024-09-30T18:43:16.021" v="339" actId="164"/>
          <ac:spMkLst>
            <pc:docMk/>
            <pc:sldMk cId="0" sldId="267"/>
            <ac:spMk id="3" creationId="{3212D3FE-EBBE-E536-CEC5-0EC144317A65}"/>
          </ac:spMkLst>
        </pc:spChg>
        <pc:spChg chg="add mod">
          <ac:chgData name="Nancy Erickson" userId="55be763f-ac60-4a73-910e-8da05cc403da" providerId="ADAL" clId="{6F038FF1-576D-41C3-A42E-50F857A6EFE2}" dt="2024-09-30T18:43:16.021" v="339" actId="164"/>
          <ac:spMkLst>
            <pc:docMk/>
            <pc:sldMk cId="0" sldId="267"/>
            <ac:spMk id="4" creationId="{BB2CE43D-7B2C-A8A6-47FA-605BEB0CC930}"/>
          </ac:spMkLst>
        </pc:spChg>
        <pc:spChg chg="add mod">
          <ac:chgData name="Nancy Erickson" userId="55be763f-ac60-4a73-910e-8da05cc403da" providerId="ADAL" clId="{6F038FF1-576D-41C3-A42E-50F857A6EFE2}" dt="2024-09-30T18:43:16.021" v="339" actId="164"/>
          <ac:spMkLst>
            <pc:docMk/>
            <pc:sldMk cId="0" sldId="267"/>
            <ac:spMk id="6" creationId="{D2946BAB-BA60-501F-B680-BB9B9D50B24B}"/>
          </ac:spMkLst>
        </pc:spChg>
        <pc:spChg chg="add mod ord">
          <ac:chgData name="Nancy Erickson" userId="55be763f-ac60-4a73-910e-8da05cc403da" providerId="ADAL" clId="{6F038FF1-576D-41C3-A42E-50F857A6EFE2}" dt="2024-09-30T18:43:16.021" v="339" actId="164"/>
          <ac:spMkLst>
            <pc:docMk/>
            <pc:sldMk cId="0" sldId="267"/>
            <ac:spMk id="7" creationId="{2265A817-A107-A66E-5E99-B91B31488E67}"/>
          </ac:spMkLst>
        </pc:spChg>
        <pc:spChg chg="add mod">
          <ac:chgData name="Nancy Erickson" userId="55be763f-ac60-4a73-910e-8da05cc403da" providerId="ADAL" clId="{6F038FF1-576D-41C3-A42E-50F857A6EFE2}" dt="2024-09-30T18:43:16.021" v="339" actId="164"/>
          <ac:spMkLst>
            <pc:docMk/>
            <pc:sldMk cId="0" sldId="267"/>
            <ac:spMk id="9" creationId="{3138CE11-FFD5-623F-D404-514FF0FD2208}"/>
          </ac:spMkLst>
        </pc:spChg>
        <pc:spChg chg="add mod">
          <ac:chgData name="Nancy Erickson" userId="55be763f-ac60-4a73-910e-8da05cc403da" providerId="ADAL" clId="{6F038FF1-576D-41C3-A42E-50F857A6EFE2}" dt="2024-09-30T18:43:16.021" v="339" actId="164"/>
          <ac:spMkLst>
            <pc:docMk/>
            <pc:sldMk cId="0" sldId="267"/>
            <ac:spMk id="11" creationId="{B02605D0-9480-A875-F7C5-2F332B506A4C}"/>
          </ac:spMkLst>
        </pc:spChg>
        <pc:spChg chg="add mod ord">
          <ac:chgData name="Nancy Erickson" userId="55be763f-ac60-4a73-910e-8da05cc403da" providerId="ADAL" clId="{6F038FF1-576D-41C3-A42E-50F857A6EFE2}" dt="2024-09-30T18:43:16.021" v="339" actId="164"/>
          <ac:spMkLst>
            <pc:docMk/>
            <pc:sldMk cId="0" sldId="267"/>
            <ac:spMk id="12" creationId="{55116E2A-9701-535F-4EF9-F789D263307D}"/>
          </ac:spMkLst>
        </pc:spChg>
        <pc:spChg chg="add mod">
          <ac:chgData name="Nancy Erickson" userId="55be763f-ac60-4a73-910e-8da05cc403da" providerId="ADAL" clId="{6F038FF1-576D-41C3-A42E-50F857A6EFE2}" dt="2024-09-30T18:43:16.021" v="339" actId="164"/>
          <ac:spMkLst>
            <pc:docMk/>
            <pc:sldMk cId="0" sldId="267"/>
            <ac:spMk id="14" creationId="{1DFE981E-5F4E-E2A5-7E51-D2439753422E}"/>
          </ac:spMkLst>
        </pc:spChg>
        <pc:spChg chg="add mod">
          <ac:chgData name="Nancy Erickson" userId="55be763f-ac60-4a73-910e-8da05cc403da" providerId="ADAL" clId="{6F038FF1-576D-41C3-A42E-50F857A6EFE2}" dt="2024-09-30T18:43:16.021" v="339" actId="164"/>
          <ac:spMkLst>
            <pc:docMk/>
            <pc:sldMk cId="0" sldId="267"/>
            <ac:spMk id="16" creationId="{04563C06-0942-8EBB-4FB2-8A4C0513C76F}"/>
          </ac:spMkLst>
        </pc:spChg>
        <pc:spChg chg="add mod">
          <ac:chgData name="Nancy Erickson" userId="55be763f-ac60-4a73-910e-8da05cc403da" providerId="ADAL" clId="{6F038FF1-576D-41C3-A42E-50F857A6EFE2}" dt="2024-09-30T18:43:16.021" v="339" actId="164"/>
          <ac:spMkLst>
            <pc:docMk/>
            <pc:sldMk cId="0" sldId="267"/>
            <ac:spMk id="18" creationId="{5773E25B-4999-8607-E117-D39F276AAB1F}"/>
          </ac:spMkLst>
        </pc:spChg>
        <pc:grpChg chg="add mod">
          <ac:chgData name="Nancy Erickson" userId="55be763f-ac60-4a73-910e-8da05cc403da" providerId="ADAL" clId="{6F038FF1-576D-41C3-A42E-50F857A6EFE2}" dt="2024-09-30T18:43:18.541" v="341" actId="1076"/>
          <ac:grpSpMkLst>
            <pc:docMk/>
            <pc:sldMk cId="0" sldId="267"/>
            <ac:grpSpMk id="19" creationId="{9C28C728-7D97-EC7C-E9E2-D0AE438E57CA}"/>
          </ac:grpSpMkLst>
        </pc:grpChg>
        <pc:picChg chg="mod ord">
          <ac:chgData name="Nancy Erickson" userId="55be763f-ac60-4a73-910e-8da05cc403da" providerId="ADAL" clId="{6F038FF1-576D-41C3-A42E-50F857A6EFE2}" dt="2024-09-30T18:43:16.021" v="339" actId="164"/>
          <ac:picMkLst>
            <pc:docMk/>
            <pc:sldMk cId="0" sldId="267"/>
            <ac:picMk id="1207" creationId="{00000000-0000-0000-0000-000000000000}"/>
          </ac:picMkLst>
        </pc:picChg>
      </pc:sldChg>
      <pc:sldChg chg="addSp modSp mod">
        <pc:chgData name="Nancy Erickson" userId="55be763f-ac60-4a73-910e-8da05cc403da" providerId="ADAL" clId="{6F038FF1-576D-41C3-A42E-50F857A6EFE2}" dt="2024-09-30T20:22:47.391" v="518" actId="164"/>
        <pc:sldMkLst>
          <pc:docMk/>
          <pc:sldMk cId="0" sldId="268"/>
        </pc:sldMkLst>
        <pc:spChg chg="add mod">
          <ac:chgData name="Nancy Erickson" userId="55be763f-ac60-4a73-910e-8da05cc403da" providerId="ADAL" clId="{6F038FF1-576D-41C3-A42E-50F857A6EFE2}" dt="2024-09-30T20:22:47.391" v="518" actId="164"/>
          <ac:spMkLst>
            <pc:docMk/>
            <pc:sldMk cId="0" sldId="268"/>
            <ac:spMk id="3" creationId="{4FB72EB6-CCF3-C67B-EF82-F09D72079299}"/>
          </ac:spMkLst>
        </pc:spChg>
        <pc:spChg chg="add mod">
          <ac:chgData name="Nancy Erickson" userId="55be763f-ac60-4a73-910e-8da05cc403da" providerId="ADAL" clId="{6F038FF1-576D-41C3-A42E-50F857A6EFE2}" dt="2024-09-30T20:22:47.391" v="518" actId="164"/>
          <ac:spMkLst>
            <pc:docMk/>
            <pc:sldMk cId="0" sldId="268"/>
            <ac:spMk id="5" creationId="{20573F31-99AF-4E82-7E60-BD7B05F5D452}"/>
          </ac:spMkLst>
        </pc:spChg>
        <pc:spChg chg="add mod">
          <ac:chgData name="Nancy Erickson" userId="55be763f-ac60-4a73-910e-8da05cc403da" providerId="ADAL" clId="{6F038FF1-576D-41C3-A42E-50F857A6EFE2}" dt="2024-09-30T20:22:47.391" v="518" actId="164"/>
          <ac:spMkLst>
            <pc:docMk/>
            <pc:sldMk cId="0" sldId="268"/>
            <ac:spMk id="7" creationId="{79283A78-FAB7-9E7F-28B6-CC15AEA7161E}"/>
          </ac:spMkLst>
        </pc:spChg>
        <pc:spChg chg="add mod">
          <ac:chgData name="Nancy Erickson" userId="55be763f-ac60-4a73-910e-8da05cc403da" providerId="ADAL" clId="{6F038FF1-576D-41C3-A42E-50F857A6EFE2}" dt="2024-09-30T20:22:47.391" v="518" actId="164"/>
          <ac:spMkLst>
            <pc:docMk/>
            <pc:sldMk cId="0" sldId="268"/>
            <ac:spMk id="9" creationId="{1C8ACD9E-FC16-A0D0-E2B2-5E498CBE41FD}"/>
          </ac:spMkLst>
        </pc:spChg>
        <pc:spChg chg="add mod">
          <ac:chgData name="Nancy Erickson" userId="55be763f-ac60-4a73-910e-8da05cc403da" providerId="ADAL" clId="{6F038FF1-576D-41C3-A42E-50F857A6EFE2}" dt="2024-09-30T20:22:47.391" v="518" actId="164"/>
          <ac:spMkLst>
            <pc:docMk/>
            <pc:sldMk cId="0" sldId="268"/>
            <ac:spMk id="11" creationId="{051C1104-194B-8412-17A8-1695A55C67D4}"/>
          </ac:spMkLst>
        </pc:spChg>
        <pc:spChg chg="add mod">
          <ac:chgData name="Nancy Erickson" userId="55be763f-ac60-4a73-910e-8da05cc403da" providerId="ADAL" clId="{6F038FF1-576D-41C3-A42E-50F857A6EFE2}" dt="2024-09-30T20:22:47.391" v="518" actId="164"/>
          <ac:spMkLst>
            <pc:docMk/>
            <pc:sldMk cId="0" sldId="268"/>
            <ac:spMk id="13" creationId="{B74DB710-FCC9-E2E7-AD0B-EB21E5F436B6}"/>
          </ac:spMkLst>
        </pc:spChg>
        <pc:spChg chg="add mod">
          <ac:chgData name="Nancy Erickson" userId="55be763f-ac60-4a73-910e-8da05cc403da" providerId="ADAL" clId="{6F038FF1-576D-41C3-A42E-50F857A6EFE2}" dt="2024-09-30T20:22:47.391" v="518" actId="164"/>
          <ac:spMkLst>
            <pc:docMk/>
            <pc:sldMk cId="0" sldId="268"/>
            <ac:spMk id="15" creationId="{572866BB-3960-83EC-B575-21B0CCFEDBBD}"/>
          </ac:spMkLst>
        </pc:spChg>
        <pc:spChg chg="add mod">
          <ac:chgData name="Nancy Erickson" userId="55be763f-ac60-4a73-910e-8da05cc403da" providerId="ADAL" clId="{6F038FF1-576D-41C3-A42E-50F857A6EFE2}" dt="2024-09-30T20:22:47.391" v="518" actId="164"/>
          <ac:spMkLst>
            <pc:docMk/>
            <pc:sldMk cId="0" sldId="268"/>
            <ac:spMk id="17" creationId="{24E06132-ACD3-9BDD-664C-802C89EB3F94}"/>
          </ac:spMkLst>
        </pc:spChg>
        <pc:spChg chg="add mod">
          <ac:chgData name="Nancy Erickson" userId="55be763f-ac60-4a73-910e-8da05cc403da" providerId="ADAL" clId="{6F038FF1-576D-41C3-A42E-50F857A6EFE2}" dt="2024-09-30T20:22:47.391" v="518" actId="164"/>
          <ac:spMkLst>
            <pc:docMk/>
            <pc:sldMk cId="0" sldId="268"/>
            <ac:spMk id="19" creationId="{FDF129D3-037D-2206-5923-7A14303817BC}"/>
          </ac:spMkLst>
        </pc:spChg>
        <pc:spChg chg="add mod">
          <ac:chgData name="Nancy Erickson" userId="55be763f-ac60-4a73-910e-8da05cc403da" providerId="ADAL" clId="{6F038FF1-576D-41C3-A42E-50F857A6EFE2}" dt="2024-09-30T20:22:47.391" v="518" actId="164"/>
          <ac:spMkLst>
            <pc:docMk/>
            <pc:sldMk cId="0" sldId="268"/>
            <ac:spMk id="21" creationId="{EEEE3A5E-8C9E-B25E-ACF7-2FC53EABCD8D}"/>
          </ac:spMkLst>
        </pc:spChg>
        <pc:grpChg chg="add mod">
          <ac:chgData name="Nancy Erickson" userId="55be763f-ac60-4a73-910e-8da05cc403da" providerId="ADAL" clId="{6F038FF1-576D-41C3-A42E-50F857A6EFE2}" dt="2024-09-30T20:22:47.391" v="518" actId="164"/>
          <ac:grpSpMkLst>
            <pc:docMk/>
            <pc:sldMk cId="0" sldId="268"/>
            <ac:grpSpMk id="22" creationId="{DC871828-63C0-A78D-FFAB-52D0CBD35A6F}"/>
          </ac:grpSpMkLst>
        </pc:grpChg>
        <pc:picChg chg="mod">
          <ac:chgData name="Nancy Erickson" userId="55be763f-ac60-4a73-910e-8da05cc403da" providerId="ADAL" clId="{6F038FF1-576D-41C3-A42E-50F857A6EFE2}" dt="2024-09-30T20:22:47.391" v="518" actId="164"/>
          <ac:picMkLst>
            <pc:docMk/>
            <pc:sldMk cId="0" sldId="268"/>
            <ac:picMk id="1215" creationId="{00000000-0000-0000-0000-000000000000}"/>
          </ac:picMkLst>
        </pc:picChg>
      </pc:sldChg>
      <pc:sldChg chg="modSp mod">
        <pc:chgData name="Nancy Erickson" userId="55be763f-ac60-4a73-910e-8da05cc403da" providerId="ADAL" clId="{6F038FF1-576D-41C3-A42E-50F857A6EFE2}" dt="2024-09-30T20:23:04.664" v="521" actId="1076"/>
        <pc:sldMkLst>
          <pc:docMk/>
          <pc:sldMk cId="0" sldId="272"/>
        </pc:sldMkLst>
        <pc:spChg chg="mod">
          <ac:chgData name="Nancy Erickson" userId="55be763f-ac60-4a73-910e-8da05cc403da" providerId="ADAL" clId="{6F038FF1-576D-41C3-A42E-50F857A6EFE2}" dt="2024-09-30T20:23:02.880" v="520" actId="14100"/>
          <ac:spMkLst>
            <pc:docMk/>
            <pc:sldMk cId="0" sldId="272"/>
            <ac:spMk id="1250" creationId="{00000000-0000-0000-0000-000000000000}"/>
          </ac:spMkLst>
        </pc:spChg>
        <pc:picChg chg="mod">
          <ac:chgData name="Nancy Erickson" userId="55be763f-ac60-4a73-910e-8da05cc403da" providerId="ADAL" clId="{6F038FF1-576D-41C3-A42E-50F857A6EFE2}" dt="2024-09-30T20:23:04.664" v="521" actId="1076"/>
          <ac:picMkLst>
            <pc:docMk/>
            <pc:sldMk cId="0" sldId="272"/>
            <ac:picMk id="1251" creationId="{00000000-0000-0000-0000-000000000000}"/>
          </ac:picMkLst>
        </pc:picChg>
      </pc:sldChg>
      <pc:sldChg chg="modSp mod">
        <pc:chgData name="Nancy Erickson" userId="55be763f-ac60-4a73-910e-8da05cc403da" providerId="ADAL" clId="{6F038FF1-576D-41C3-A42E-50F857A6EFE2}" dt="2024-09-30T20:23:40.619" v="537" actId="14100"/>
        <pc:sldMkLst>
          <pc:docMk/>
          <pc:sldMk cId="0" sldId="278"/>
        </pc:sldMkLst>
        <pc:spChg chg="mod">
          <ac:chgData name="Nancy Erickson" userId="55be763f-ac60-4a73-910e-8da05cc403da" providerId="ADAL" clId="{6F038FF1-576D-41C3-A42E-50F857A6EFE2}" dt="2024-09-30T20:23:36.682" v="536" actId="255"/>
          <ac:spMkLst>
            <pc:docMk/>
            <pc:sldMk cId="0" sldId="278"/>
            <ac:spMk id="1326" creationId="{00000000-0000-0000-0000-000000000000}"/>
          </ac:spMkLst>
        </pc:spChg>
        <pc:spChg chg="mod">
          <ac:chgData name="Nancy Erickson" userId="55be763f-ac60-4a73-910e-8da05cc403da" providerId="ADAL" clId="{6F038FF1-576D-41C3-A42E-50F857A6EFE2}" dt="2024-09-30T20:23:31.218" v="532" actId="1076"/>
          <ac:spMkLst>
            <pc:docMk/>
            <pc:sldMk cId="0" sldId="278"/>
            <ac:spMk id="1335" creationId="{00000000-0000-0000-0000-000000000000}"/>
          </ac:spMkLst>
        </pc:spChg>
        <pc:spChg chg="mod">
          <ac:chgData name="Nancy Erickson" userId="55be763f-ac60-4a73-910e-8da05cc403da" providerId="ADAL" clId="{6F038FF1-576D-41C3-A42E-50F857A6EFE2}" dt="2024-09-30T20:23:40.619" v="537" actId="14100"/>
          <ac:spMkLst>
            <pc:docMk/>
            <pc:sldMk cId="0" sldId="278"/>
            <ac:spMk id="1341" creationId="{00000000-0000-0000-0000-000000000000}"/>
          </ac:spMkLst>
        </pc:spChg>
      </pc:sldChg>
      <pc:sldChg chg="addSp delSp modSp mod">
        <pc:chgData name="Nancy Erickson" userId="55be763f-ac60-4a73-910e-8da05cc403da" providerId="ADAL" clId="{6F038FF1-576D-41C3-A42E-50F857A6EFE2}" dt="2024-09-30T20:31:46.881" v="707" actId="1076"/>
        <pc:sldMkLst>
          <pc:docMk/>
          <pc:sldMk cId="0" sldId="312"/>
        </pc:sldMkLst>
        <pc:spChg chg="add mod">
          <ac:chgData name="Nancy Erickson" userId="55be763f-ac60-4a73-910e-8da05cc403da" providerId="ADAL" clId="{6F038FF1-576D-41C3-A42E-50F857A6EFE2}" dt="2024-09-30T20:31:38.679" v="703" actId="164"/>
          <ac:spMkLst>
            <pc:docMk/>
            <pc:sldMk cId="0" sldId="312"/>
            <ac:spMk id="2" creationId="{2771B125-B9C0-6842-49BC-EE440ECD7453}"/>
          </ac:spMkLst>
        </pc:spChg>
        <pc:spChg chg="add mod">
          <ac:chgData name="Nancy Erickson" userId="55be763f-ac60-4a73-910e-8da05cc403da" providerId="ADAL" clId="{6F038FF1-576D-41C3-A42E-50F857A6EFE2}" dt="2024-09-30T20:31:38.679" v="703" actId="164"/>
          <ac:spMkLst>
            <pc:docMk/>
            <pc:sldMk cId="0" sldId="312"/>
            <ac:spMk id="4" creationId="{EDFD8604-2B0F-2947-290E-A12B677E8C8A}"/>
          </ac:spMkLst>
        </pc:spChg>
        <pc:spChg chg="add mod ord">
          <ac:chgData name="Nancy Erickson" userId="55be763f-ac60-4a73-910e-8da05cc403da" providerId="ADAL" clId="{6F038FF1-576D-41C3-A42E-50F857A6EFE2}" dt="2024-09-30T20:31:38.679" v="703" actId="164"/>
          <ac:spMkLst>
            <pc:docMk/>
            <pc:sldMk cId="0" sldId="312"/>
            <ac:spMk id="5" creationId="{FCE081FB-013C-98B3-A6B0-FAF815DBB516}"/>
          </ac:spMkLst>
        </pc:spChg>
        <pc:spChg chg="add mod">
          <ac:chgData name="Nancy Erickson" userId="55be763f-ac60-4a73-910e-8da05cc403da" providerId="ADAL" clId="{6F038FF1-576D-41C3-A42E-50F857A6EFE2}" dt="2024-09-30T20:31:38.679" v="703" actId="164"/>
          <ac:spMkLst>
            <pc:docMk/>
            <pc:sldMk cId="0" sldId="312"/>
            <ac:spMk id="7" creationId="{00FA79EF-390C-2679-87F8-C04A049F232C}"/>
          </ac:spMkLst>
        </pc:spChg>
        <pc:spChg chg="add mod">
          <ac:chgData name="Nancy Erickson" userId="55be763f-ac60-4a73-910e-8da05cc403da" providerId="ADAL" clId="{6F038FF1-576D-41C3-A42E-50F857A6EFE2}" dt="2024-09-30T20:31:38.679" v="703" actId="164"/>
          <ac:spMkLst>
            <pc:docMk/>
            <pc:sldMk cId="0" sldId="312"/>
            <ac:spMk id="8" creationId="{F1600D18-221F-4DFE-4E34-1F603ABAF94B}"/>
          </ac:spMkLst>
        </pc:spChg>
        <pc:spChg chg="add mod">
          <ac:chgData name="Nancy Erickson" userId="55be763f-ac60-4a73-910e-8da05cc403da" providerId="ADAL" clId="{6F038FF1-576D-41C3-A42E-50F857A6EFE2}" dt="2024-09-30T20:31:38.679" v="703" actId="164"/>
          <ac:spMkLst>
            <pc:docMk/>
            <pc:sldMk cId="0" sldId="312"/>
            <ac:spMk id="10" creationId="{49596F54-0F19-F4EA-DB8E-E32E76EA97DD}"/>
          </ac:spMkLst>
        </pc:spChg>
        <pc:spChg chg="add mod">
          <ac:chgData name="Nancy Erickson" userId="55be763f-ac60-4a73-910e-8da05cc403da" providerId="ADAL" clId="{6F038FF1-576D-41C3-A42E-50F857A6EFE2}" dt="2024-09-30T20:31:38.679" v="703" actId="164"/>
          <ac:spMkLst>
            <pc:docMk/>
            <pc:sldMk cId="0" sldId="312"/>
            <ac:spMk id="12" creationId="{1EABA937-57A7-806D-BABB-B733B4F1AA30}"/>
          </ac:spMkLst>
        </pc:spChg>
        <pc:spChg chg="mod">
          <ac:chgData name="Nancy Erickson" userId="55be763f-ac60-4a73-910e-8da05cc403da" providerId="ADAL" clId="{6F038FF1-576D-41C3-A42E-50F857A6EFE2}" dt="2024-09-30T20:29:56.835" v="648"/>
          <ac:spMkLst>
            <pc:docMk/>
            <pc:sldMk cId="0" sldId="312"/>
            <ac:spMk id="1719" creationId="{00000000-0000-0000-0000-000000000000}"/>
          </ac:spMkLst>
        </pc:spChg>
        <pc:grpChg chg="add del mod">
          <ac:chgData name="Nancy Erickson" userId="55be763f-ac60-4a73-910e-8da05cc403da" providerId="ADAL" clId="{6F038FF1-576D-41C3-A42E-50F857A6EFE2}" dt="2024-09-30T20:31:46.881" v="707" actId="1076"/>
          <ac:grpSpMkLst>
            <pc:docMk/>
            <pc:sldMk cId="0" sldId="312"/>
            <ac:grpSpMk id="13" creationId="{09E0EF4A-0473-E02F-D755-840841C1F93B}"/>
          </ac:grpSpMkLst>
        </pc:grpChg>
        <pc:picChg chg="mod">
          <ac:chgData name="Nancy Erickson" userId="55be763f-ac60-4a73-910e-8da05cc403da" providerId="ADAL" clId="{6F038FF1-576D-41C3-A42E-50F857A6EFE2}" dt="2024-09-30T20:31:38.679" v="703" actId="164"/>
          <ac:picMkLst>
            <pc:docMk/>
            <pc:sldMk cId="0" sldId="312"/>
            <ac:picMk id="1721" creationId="{00000000-0000-0000-0000-000000000000}"/>
          </ac:picMkLst>
        </pc:picChg>
      </pc:sldChg>
      <pc:sldChg chg="modSp mod">
        <pc:chgData name="Nancy Erickson" userId="55be763f-ac60-4a73-910e-8da05cc403da" providerId="ADAL" clId="{6F038FF1-576D-41C3-A42E-50F857A6EFE2}" dt="2024-09-30T20:32:10.187" v="716" actId="14100"/>
        <pc:sldMkLst>
          <pc:docMk/>
          <pc:sldMk cId="0" sldId="333"/>
        </pc:sldMkLst>
        <pc:spChg chg="mod">
          <ac:chgData name="Nancy Erickson" userId="55be763f-ac60-4a73-910e-8da05cc403da" providerId="ADAL" clId="{6F038FF1-576D-41C3-A42E-50F857A6EFE2}" dt="2024-09-30T20:32:10.187" v="716" actId="14100"/>
          <ac:spMkLst>
            <pc:docMk/>
            <pc:sldMk cId="0" sldId="333"/>
            <ac:spMk id="1975" creationId="{00000000-0000-0000-0000-000000000000}"/>
          </ac:spMkLst>
        </pc:spChg>
        <pc:spChg chg="mod">
          <ac:chgData name="Nancy Erickson" userId="55be763f-ac60-4a73-910e-8da05cc403da" providerId="ADAL" clId="{6F038FF1-576D-41C3-A42E-50F857A6EFE2}" dt="2024-09-30T20:32:08.315" v="715" actId="14100"/>
          <ac:spMkLst>
            <pc:docMk/>
            <pc:sldMk cId="0" sldId="333"/>
            <ac:spMk id="1977" creationId="{00000000-0000-0000-0000-000000000000}"/>
          </ac:spMkLst>
        </pc:spChg>
        <pc:spChg chg="mod">
          <ac:chgData name="Nancy Erickson" userId="55be763f-ac60-4a73-910e-8da05cc403da" providerId="ADAL" clId="{6F038FF1-576D-41C3-A42E-50F857A6EFE2}" dt="2024-09-30T20:31:57.665" v="709" actId="14100"/>
          <ac:spMkLst>
            <pc:docMk/>
            <pc:sldMk cId="0" sldId="333"/>
            <ac:spMk id="1978" creationId="{00000000-0000-0000-0000-000000000000}"/>
          </ac:spMkLst>
        </pc:spChg>
        <pc:spChg chg="mod">
          <ac:chgData name="Nancy Erickson" userId="55be763f-ac60-4a73-910e-8da05cc403da" providerId="ADAL" clId="{6F038FF1-576D-41C3-A42E-50F857A6EFE2}" dt="2024-09-30T20:31:55.952" v="708" actId="14100"/>
          <ac:spMkLst>
            <pc:docMk/>
            <pc:sldMk cId="0" sldId="333"/>
            <ac:spMk id="1979" creationId="{00000000-0000-0000-0000-000000000000}"/>
          </ac:spMkLst>
        </pc:spChg>
        <pc:spChg chg="mod">
          <ac:chgData name="Nancy Erickson" userId="55be763f-ac60-4a73-910e-8da05cc403da" providerId="ADAL" clId="{6F038FF1-576D-41C3-A42E-50F857A6EFE2}" dt="2024-09-30T20:32:06.462" v="714" actId="14100"/>
          <ac:spMkLst>
            <pc:docMk/>
            <pc:sldMk cId="0" sldId="333"/>
            <ac:spMk id="1981" creationId="{00000000-0000-0000-0000-000000000000}"/>
          </ac:spMkLst>
        </pc:spChg>
        <pc:spChg chg="mod">
          <ac:chgData name="Nancy Erickson" userId="55be763f-ac60-4a73-910e-8da05cc403da" providerId="ADAL" clId="{6F038FF1-576D-41C3-A42E-50F857A6EFE2}" dt="2024-09-30T20:31:59.390" v="710" actId="14100"/>
          <ac:spMkLst>
            <pc:docMk/>
            <pc:sldMk cId="0" sldId="333"/>
            <ac:spMk id="1982" creationId="{00000000-0000-0000-0000-000000000000}"/>
          </ac:spMkLst>
        </pc:spChg>
        <pc:spChg chg="mod">
          <ac:chgData name="Nancy Erickson" userId="55be763f-ac60-4a73-910e-8da05cc403da" providerId="ADAL" clId="{6F038FF1-576D-41C3-A42E-50F857A6EFE2}" dt="2024-09-30T20:32:00.789" v="711" actId="14100"/>
          <ac:spMkLst>
            <pc:docMk/>
            <pc:sldMk cId="0" sldId="333"/>
            <ac:spMk id="1983" creationId="{00000000-0000-0000-0000-000000000000}"/>
          </ac:spMkLst>
        </pc:spChg>
        <pc:spChg chg="mod">
          <ac:chgData name="Nancy Erickson" userId="55be763f-ac60-4a73-910e-8da05cc403da" providerId="ADAL" clId="{6F038FF1-576D-41C3-A42E-50F857A6EFE2}" dt="2024-09-30T20:32:02.330" v="712" actId="14100"/>
          <ac:spMkLst>
            <pc:docMk/>
            <pc:sldMk cId="0" sldId="333"/>
            <ac:spMk id="1985" creationId="{00000000-0000-0000-0000-000000000000}"/>
          </ac:spMkLst>
        </pc:spChg>
        <pc:spChg chg="mod">
          <ac:chgData name="Nancy Erickson" userId="55be763f-ac60-4a73-910e-8da05cc403da" providerId="ADAL" clId="{6F038FF1-576D-41C3-A42E-50F857A6EFE2}" dt="2024-09-30T20:32:03.634" v="713" actId="14100"/>
          <ac:spMkLst>
            <pc:docMk/>
            <pc:sldMk cId="0" sldId="333"/>
            <ac:spMk id="1986" creationId="{00000000-0000-0000-0000-000000000000}"/>
          </ac:spMkLst>
        </pc:spChg>
      </pc:sldChg>
      <pc:sldChg chg="modSp mod">
        <pc:chgData name="Nancy Erickson" userId="55be763f-ac60-4a73-910e-8da05cc403da" providerId="ADAL" clId="{6F038FF1-576D-41C3-A42E-50F857A6EFE2}" dt="2024-09-30T18:38:21.446" v="227" actId="1076"/>
        <pc:sldMkLst>
          <pc:docMk/>
          <pc:sldMk cId="1411320767" sldId="344"/>
        </pc:sldMkLst>
        <pc:spChg chg="mod">
          <ac:chgData name="Nancy Erickson" userId="55be763f-ac60-4a73-910e-8da05cc403da" providerId="ADAL" clId="{6F038FF1-576D-41C3-A42E-50F857A6EFE2}" dt="2024-09-30T18:38:21.446" v="227" actId="1076"/>
          <ac:spMkLst>
            <pc:docMk/>
            <pc:sldMk cId="1411320767" sldId="344"/>
            <ac:spMk id="1201" creationId="{00000000-0000-0000-0000-000000000000}"/>
          </ac:spMkLst>
        </pc:spChg>
      </pc:sldChg>
      <pc:sldChg chg="modSp mod">
        <pc:chgData name="Nancy Erickson" userId="55be763f-ac60-4a73-910e-8da05cc403da" providerId="ADAL" clId="{6F038FF1-576D-41C3-A42E-50F857A6EFE2}" dt="2024-09-30T20:23:19.933" v="531" actId="1035"/>
        <pc:sldMkLst>
          <pc:docMk/>
          <pc:sldMk cId="2766598890" sldId="348"/>
        </pc:sldMkLst>
        <pc:spChg chg="mod">
          <ac:chgData name="Nancy Erickson" userId="55be763f-ac60-4a73-910e-8da05cc403da" providerId="ADAL" clId="{6F038FF1-576D-41C3-A42E-50F857A6EFE2}" dt="2024-09-30T20:23:19.933" v="531" actId="1035"/>
          <ac:spMkLst>
            <pc:docMk/>
            <pc:sldMk cId="2766598890" sldId="348"/>
            <ac:spMk id="2" creationId="{4873F164-2C41-10C9-2A65-8F8612A2F8B1}"/>
          </ac:spMkLst>
        </pc:spChg>
        <pc:spChg chg="mod">
          <ac:chgData name="Nancy Erickson" userId="55be763f-ac60-4a73-910e-8da05cc403da" providerId="ADAL" clId="{6F038FF1-576D-41C3-A42E-50F857A6EFE2}" dt="2024-09-30T20:23:19.933" v="531" actId="1035"/>
          <ac:spMkLst>
            <pc:docMk/>
            <pc:sldMk cId="2766598890" sldId="348"/>
            <ac:spMk id="3" creationId="{A7B1454B-4021-65C8-80A8-8548A5E83063}"/>
          </ac:spMkLst>
        </pc:spChg>
      </pc:sldChg>
    </pc:docChg>
  </pc:docChgLst>
  <pc:docChgLst>
    <pc:chgData name="Tegha Dominic Mbah, ASAP Consultant" userId="S::tegha.mbah@asapproject.org::3d810fb5-b11b-4fa1-8797-71083e8624a6" providerId="AD" clId="Web-{B619CF8F-3FA1-E6CB-46C6-957042CEE083}"/>
    <pc:docChg chg="addSld delSld modSld">
      <pc:chgData name="Tegha Dominic Mbah, ASAP Consultant" userId="S::tegha.mbah@asapproject.org::3d810fb5-b11b-4fa1-8797-71083e8624a6" providerId="AD" clId="Web-{B619CF8F-3FA1-E6CB-46C6-957042CEE083}" dt="2024-10-01T10:53:02.742" v="133"/>
      <pc:docMkLst>
        <pc:docMk/>
      </pc:docMkLst>
      <pc:sldChg chg="modSp">
        <pc:chgData name="Tegha Dominic Mbah, ASAP Consultant" userId="S::tegha.mbah@asapproject.org::3d810fb5-b11b-4fa1-8797-71083e8624a6" providerId="AD" clId="Web-{B619CF8F-3FA1-E6CB-46C6-957042CEE083}" dt="2024-10-01T08:30:06.905" v="13"/>
        <pc:sldMkLst>
          <pc:docMk/>
          <pc:sldMk cId="0" sldId="257"/>
        </pc:sldMkLst>
        <pc:spChg chg="mod">
          <ac:chgData name="Tegha Dominic Mbah, ASAP Consultant" userId="S::tegha.mbah@asapproject.org::3d810fb5-b11b-4fa1-8797-71083e8624a6" providerId="AD" clId="Web-{B619CF8F-3FA1-E6CB-46C6-957042CEE083}" dt="2024-10-01T08:30:06.905" v="13"/>
          <ac:spMkLst>
            <pc:docMk/>
            <pc:sldMk cId="0" sldId="257"/>
            <ac:spMk id="988" creationId="{00000000-0000-0000-0000-000000000000}"/>
          </ac:spMkLst>
        </pc:spChg>
      </pc:sldChg>
      <pc:sldChg chg="modSp">
        <pc:chgData name="Tegha Dominic Mbah, ASAP Consultant" userId="S::tegha.mbah@asapproject.org::3d810fb5-b11b-4fa1-8797-71083e8624a6" providerId="AD" clId="Web-{B619CF8F-3FA1-E6CB-46C6-957042CEE083}" dt="2024-10-01T08:33:27.271" v="22" actId="20577"/>
        <pc:sldMkLst>
          <pc:docMk/>
          <pc:sldMk cId="0" sldId="259"/>
        </pc:sldMkLst>
        <pc:spChg chg="mod">
          <ac:chgData name="Tegha Dominic Mbah, ASAP Consultant" userId="S::tegha.mbah@asapproject.org::3d810fb5-b11b-4fa1-8797-71083e8624a6" providerId="AD" clId="Web-{B619CF8F-3FA1-E6CB-46C6-957042CEE083}" dt="2024-10-01T08:33:27.271" v="22" actId="20577"/>
          <ac:spMkLst>
            <pc:docMk/>
            <pc:sldMk cId="0" sldId="259"/>
            <ac:spMk id="1017" creationId="{00000000-0000-0000-0000-000000000000}"/>
          </ac:spMkLst>
        </pc:spChg>
      </pc:sldChg>
      <pc:sldChg chg="modSp">
        <pc:chgData name="Tegha Dominic Mbah, ASAP Consultant" userId="S::tegha.mbah@asapproject.org::3d810fb5-b11b-4fa1-8797-71083e8624a6" providerId="AD" clId="Web-{B619CF8F-3FA1-E6CB-46C6-957042CEE083}" dt="2024-10-01T08:39:42.486" v="38" actId="14100"/>
        <pc:sldMkLst>
          <pc:docMk/>
          <pc:sldMk cId="0" sldId="261"/>
        </pc:sldMkLst>
        <pc:spChg chg="mod">
          <ac:chgData name="Tegha Dominic Mbah, ASAP Consultant" userId="S::tegha.mbah@asapproject.org::3d810fb5-b11b-4fa1-8797-71083e8624a6" providerId="AD" clId="Web-{B619CF8F-3FA1-E6CB-46C6-957042CEE083}" dt="2024-10-01T08:39:22.407" v="29" actId="20577"/>
          <ac:spMkLst>
            <pc:docMk/>
            <pc:sldMk cId="0" sldId="261"/>
            <ac:spMk id="2" creationId="{6A35DD05-ACE5-8757-7C55-2E88C5D84F7D}"/>
          </ac:spMkLst>
        </pc:spChg>
        <pc:spChg chg="mod">
          <ac:chgData name="Tegha Dominic Mbah, ASAP Consultant" userId="S::tegha.mbah@asapproject.org::3d810fb5-b11b-4fa1-8797-71083e8624a6" providerId="AD" clId="Web-{B619CF8F-3FA1-E6CB-46C6-957042CEE083}" dt="2024-10-01T08:39:27.579" v="30" actId="20577"/>
          <ac:spMkLst>
            <pc:docMk/>
            <pc:sldMk cId="0" sldId="261"/>
            <ac:spMk id="4" creationId="{9D3381E7-6102-2006-CFA7-4F14B0A2E950}"/>
          </ac:spMkLst>
        </pc:spChg>
        <pc:spChg chg="mod">
          <ac:chgData name="Tegha Dominic Mbah, ASAP Consultant" userId="S::tegha.mbah@asapproject.org::3d810fb5-b11b-4fa1-8797-71083e8624a6" providerId="AD" clId="Web-{B619CF8F-3FA1-E6CB-46C6-957042CEE083}" dt="2024-10-01T08:39:32.376" v="32" actId="20577"/>
          <ac:spMkLst>
            <pc:docMk/>
            <pc:sldMk cId="0" sldId="261"/>
            <ac:spMk id="6" creationId="{6E50CE03-5C10-6629-4925-4CB3E51505B0}"/>
          </ac:spMkLst>
        </pc:spChg>
        <pc:spChg chg="mod">
          <ac:chgData name="Tegha Dominic Mbah, ASAP Consultant" userId="S::tegha.mbah@asapproject.org::3d810fb5-b11b-4fa1-8797-71083e8624a6" providerId="AD" clId="Web-{B619CF8F-3FA1-E6CB-46C6-957042CEE083}" dt="2024-10-01T08:39:42.486" v="38" actId="14100"/>
          <ac:spMkLst>
            <pc:docMk/>
            <pc:sldMk cId="0" sldId="261"/>
            <ac:spMk id="8" creationId="{85A17CFD-E014-8BF2-C65A-8F94D764388A}"/>
          </ac:spMkLst>
        </pc:spChg>
        <pc:spChg chg="mod">
          <ac:chgData name="Tegha Dominic Mbah, ASAP Consultant" userId="S::tegha.mbah@asapproject.org::3d810fb5-b11b-4fa1-8797-71083e8624a6" providerId="AD" clId="Web-{B619CF8F-3FA1-E6CB-46C6-957042CEE083}" dt="2024-10-01T08:37:18.184" v="27" actId="20577"/>
          <ac:spMkLst>
            <pc:docMk/>
            <pc:sldMk cId="0" sldId="261"/>
            <ac:spMk id="1029" creationId="{00000000-0000-0000-0000-000000000000}"/>
          </ac:spMkLst>
        </pc:spChg>
        <pc:grpChg chg="mod">
          <ac:chgData name="Tegha Dominic Mbah, ASAP Consultant" userId="S::tegha.mbah@asapproject.org::3d810fb5-b11b-4fa1-8797-71083e8624a6" providerId="AD" clId="Web-{B619CF8F-3FA1-E6CB-46C6-957042CEE083}" dt="2024-10-01T08:34:06.006" v="23" actId="14100"/>
          <ac:grpSpMkLst>
            <pc:docMk/>
            <pc:sldMk cId="0" sldId="261"/>
            <ac:grpSpMk id="9" creationId="{341CBC85-A53B-E17B-AD2B-4091492920C7}"/>
          </ac:grpSpMkLst>
        </pc:grpChg>
      </pc:sldChg>
      <pc:sldChg chg="modSp">
        <pc:chgData name="Tegha Dominic Mbah, ASAP Consultant" userId="S::tegha.mbah@asapproject.org::3d810fb5-b11b-4fa1-8797-71083e8624a6" providerId="AD" clId="Web-{B619CF8F-3FA1-E6CB-46C6-957042CEE083}" dt="2024-10-01T08:43:58.775" v="47" actId="1076"/>
        <pc:sldMkLst>
          <pc:docMk/>
          <pc:sldMk cId="0" sldId="264"/>
        </pc:sldMkLst>
        <pc:spChg chg="mod">
          <ac:chgData name="Tegha Dominic Mbah, ASAP Consultant" userId="S::tegha.mbah@asapproject.org::3d810fb5-b11b-4fa1-8797-71083e8624a6" providerId="AD" clId="Web-{B619CF8F-3FA1-E6CB-46C6-957042CEE083}" dt="2024-10-01T08:42:37.554" v="41" actId="20577"/>
          <ac:spMkLst>
            <pc:docMk/>
            <pc:sldMk cId="0" sldId="264"/>
            <ac:spMk id="1159" creationId="{00000000-0000-0000-0000-000000000000}"/>
          </ac:spMkLst>
        </pc:spChg>
        <pc:spChg chg="mod">
          <ac:chgData name="Tegha Dominic Mbah, ASAP Consultant" userId="S::tegha.mbah@asapproject.org::3d810fb5-b11b-4fa1-8797-71083e8624a6" providerId="AD" clId="Web-{B619CF8F-3FA1-E6CB-46C6-957042CEE083}" dt="2024-10-01T08:43:58.775" v="47" actId="1076"/>
          <ac:spMkLst>
            <pc:docMk/>
            <pc:sldMk cId="0" sldId="264"/>
            <ac:spMk id="1160" creationId="{00000000-0000-0000-0000-000000000000}"/>
          </ac:spMkLst>
        </pc:spChg>
      </pc:sldChg>
      <pc:sldChg chg="modSp">
        <pc:chgData name="Tegha Dominic Mbah, ASAP Consultant" userId="S::tegha.mbah@asapproject.org::3d810fb5-b11b-4fa1-8797-71083e8624a6" providerId="AD" clId="Web-{B619CF8F-3FA1-E6CB-46C6-957042CEE083}" dt="2024-10-01T08:50:11.255" v="69" actId="20577"/>
        <pc:sldMkLst>
          <pc:docMk/>
          <pc:sldMk cId="0" sldId="266"/>
        </pc:sldMkLst>
        <pc:spChg chg="mod">
          <ac:chgData name="Tegha Dominic Mbah, ASAP Consultant" userId="S::tegha.mbah@asapproject.org::3d810fb5-b11b-4fa1-8797-71083e8624a6" providerId="AD" clId="Web-{B619CF8F-3FA1-E6CB-46C6-957042CEE083}" dt="2024-10-01T08:47:17.859" v="53" actId="14100"/>
          <ac:spMkLst>
            <pc:docMk/>
            <pc:sldMk cId="0" sldId="266"/>
            <ac:spMk id="5" creationId="{8C444F37-B52E-1E85-B6BA-5CFF9734C3C8}"/>
          </ac:spMkLst>
        </pc:spChg>
        <pc:spChg chg="mod">
          <ac:chgData name="Tegha Dominic Mbah, ASAP Consultant" userId="S::tegha.mbah@asapproject.org::3d810fb5-b11b-4fa1-8797-71083e8624a6" providerId="AD" clId="Web-{B619CF8F-3FA1-E6CB-46C6-957042CEE083}" dt="2024-10-01T08:48:16.220" v="60" actId="20577"/>
          <ac:spMkLst>
            <pc:docMk/>
            <pc:sldMk cId="0" sldId="266"/>
            <ac:spMk id="7" creationId="{081FE99F-516D-5392-D9C6-5997B8995C0B}"/>
          </ac:spMkLst>
        </pc:spChg>
        <pc:spChg chg="mod">
          <ac:chgData name="Tegha Dominic Mbah, ASAP Consultant" userId="S::tegha.mbah@asapproject.org::3d810fb5-b11b-4fa1-8797-71083e8624a6" providerId="AD" clId="Web-{B619CF8F-3FA1-E6CB-46C6-957042CEE083}" dt="2024-10-01T08:50:11.255" v="69" actId="20577"/>
          <ac:spMkLst>
            <pc:docMk/>
            <pc:sldMk cId="0" sldId="266"/>
            <ac:spMk id="9" creationId="{42670884-094A-C30D-C659-3082AB794027}"/>
          </ac:spMkLst>
        </pc:spChg>
        <pc:spChg chg="mod">
          <ac:chgData name="Tegha Dominic Mbah, ASAP Consultant" userId="S::tegha.mbah@asapproject.org::3d810fb5-b11b-4fa1-8797-71083e8624a6" providerId="AD" clId="Web-{B619CF8F-3FA1-E6CB-46C6-957042CEE083}" dt="2024-10-01T08:48:05.548" v="58" actId="14100"/>
          <ac:spMkLst>
            <pc:docMk/>
            <pc:sldMk cId="0" sldId="266"/>
            <ac:spMk id="17" creationId="{0F936C17-093A-AFCE-DFCE-06DD46A8E842}"/>
          </ac:spMkLst>
        </pc:spChg>
      </pc:sldChg>
      <pc:sldChg chg="modSp">
        <pc:chgData name="Tegha Dominic Mbah, ASAP Consultant" userId="S::tegha.mbah@asapproject.org::3d810fb5-b11b-4fa1-8797-71083e8624a6" providerId="AD" clId="Web-{B619CF8F-3FA1-E6CB-46C6-957042CEE083}" dt="2024-10-01T09:25:45.275" v="92" actId="20577"/>
        <pc:sldMkLst>
          <pc:docMk/>
          <pc:sldMk cId="0" sldId="276"/>
        </pc:sldMkLst>
        <pc:spChg chg="mod">
          <ac:chgData name="Tegha Dominic Mbah, ASAP Consultant" userId="S::tegha.mbah@asapproject.org::3d810fb5-b11b-4fa1-8797-71083e8624a6" providerId="AD" clId="Web-{B619CF8F-3FA1-E6CB-46C6-957042CEE083}" dt="2024-10-01T09:25:45.275" v="92" actId="20577"/>
          <ac:spMkLst>
            <pc:docMk/>
            <pc:sldMk cId="0" sldId="276"/>
            <ac:spMk id="1309" creationId="{00000000-0000-0000-0000-000000000000}"/>
          </ac:spMkLst>
        </pc:spChg>
      </pc:sldChg>
      <pc:sldChg chg="modSp">
        <pc:chgData name="Tegha Dominic Mbah, ASAP Consultant" userId="S::tegha.mbah@asapproject.org::3d810fb5-b11b-4fa1-8797-71083e8624a6" providerId="AD" clId="Web-{B619CF8F-3FA1-E6CB-46C6-957042CEE083}" dt="2024-10-01T10:19:40.466" v="118" actId="14100"/>
        <pc:sldMkLst>
          <pc:docMk/>
          <pc:sldMk cId="0" sldId="277"/>
        </pc:sldMkLst>
        <pc:spChg chg="mod">
          <ac:chgData name="Tegha Dominic Mbah, ASAP Consultant" userId="S::tegha.mbah@asapproject.org::3d810fb5-b11b-4fa1-8797-71083e8624a6" providerId="AD" clId="Web-{B619CF8F-3FA1-E6CB-46C6-957042CEE083}" dt="2024-10-01T10:19:40.466" v="118" actId="14100"/>
          <ac:spMkLst>
            <pc:docMk/>
            <pc:sldMk cId="0" sldId="277"/>
            <ac:spMk id="1318" creationId="{00000000-0000-0000-0000-000000000000}"/>
          </ac:spMkLst>
        </pc:spChg>
      </pc:sldChg>
      <pc:sldChg chg="del">
        <pc:chgData name="Tegha Dominic Mbah, ASAP Consultant" userId="S::tegha.mbah@asapproject.org::3d810fb5-b11b-4fa1-8797-71083e8624a6" providerId="AD" clId="Web-{B619CF8F-3FA1-E6CB-46C6-957042CEE083}" dt="2024-10-01T10:29:14.846" v="119"/>
        <pc:sldMkLst>
          <pc:docMk/>
          <pc:sldMk cId="0" sldId="289"/>
        </pc:sldMkLst>
      </pc:sldChg>
      <pc:sldChg chg="modSp">
        <pc:chgData name="Tegha Dominic Mbah, ASAP Consultant" userId="S::tegha.mbah@asapproject.org::3d810fb5-b11b-4fa1-8797-71083e8624a6" providerId="AD" clId="Web-{B619CF8F-3FA1-E6CB-46C6-957042CEE083}" dt="2024-10-01T10:48:51.139" v="125" actId="20577"/>
        <pc:sldMkLst>
          <pc:docMk/>
          <pc:sldMk cId="0" sldId="302"/>
        </pc:sldMkLst>
        <pc:spChg chg="mod">
          <ac:chgData name="Tegha Dominic Mbah, ASAP Consultant" userId="S::tegha.mbah@asapproject.org::3d810fb5-b11b-4fa1-8797-71083e8624a6" providerId="AD" clId="Web-{B619CF8F-3FA1-E6CB-46C6-957042CEE083}" dt="2024-10-01T10:48:51.139" v="125" actId="20577"/>
          <ac:spMkLst>
            <pc:docMk/>
            <pc:sldMk cId="0" sldId="302"/>
            <ac:spMk id="1606" creationId="{00000000-0000-0000-0000-000000000000}"/>
          </ac:spMkLst>
        </pc:spChg>
      </pc:sldChg>
      <pc:sldChg chg="modSp">
        <pc:chgData name="Tegha Dominic Mbah, ASAP Consultant" userId="S::tegha.mbah@asapproject.org::3d810fb5-b11b-4fa1-8797-71083e8624a6" providerId="AD" clId="Web-{B619CF8F-3FA1-E6CB-46C6-957042CEE083}" dt="2024-10-01T10:49:59.048" v="129" actId="20577"/>
        <pc:sldMkLst>
          <pc:docMk/>
          <pc:sldMk cId="0" sldId="304"/>
        </pc:sldMkLst>
        <pc:spChg chg="mod">
          <ac:chgData name="Tegha Dominic Mbah, ASAP Consultant" userId="S::tegha.mbah@asapproject.org::3d810fb5-b11b-4fa1-8797-71083e8624a6" providerId="AD" clId="Web-{B619CF8F-3FA1-E6CB-46C6-957042CEE083}" dt="2024-10-01T10:49:59.048" v="129" actId="20577"/>
          <ac:spMkLst>
            <pc:docMk/>
            <pc:sldMk cId="0" sldId="304"/>
            <ac:spMk id="1622" creationId="{00000000-0000-0000-0000-000000000000}"/>
          </ac:spMkLst>
        </pc:spChg>
      </pc:sldChg>
      <pc:sldChg chg="modSp">
        <pc:chgData name="Tegha Dominic Mbah, ASAP Consultant" userId="S::tegha.mbah@asapproject.org::3d810fb5-b11b-4fa1-8797-71083e8624a6" providerId="AD" clId="Web-{B619CF8F-3FA1-E6CB-46C6-957042CEE083}" dt="2024-10-01T10:53:02.742" v="133"/>
        <pc:sldMkLst>
          <pc:docMk/>
          <pc:sldMk cId="0" sldId="305"/>
        </pc:sldMkLst>
        <pc:graphicFrameChg chg="mod modGraphic">
          <ac:chgData name="Tegha Dominic Mbah, ASAP Consultant" userId="S::tegha.mbah@asapproject.org::3d810fb5-b11b-4fa1-8797-71083e8624a6" providerId="AD" clId="Web-{B619CF8F-3FA1-E6CB-46C6-957042CEE083}" dt="2024-10-01T10:53:02.742" v="133"/>
          <ac:graphicFrameMkLst>
            <pc:docMk/>
            <pc:sldMk cId="0" sldId="305"/>
            <ac:graphicFrameMk id="1642" creationId="{00000000-0000-0000-0000-000000000000}"/>
          </ac:graphicFrameMkLst>
        </pc:graphicFrameChg>
      </pc:sldChg>
      <pc:sldChg chg="modSp">
        <pc:chgData name="Tegha Dominic Mbah, ASAP Consultant" userId="S::tegha.mbah@asapproject.org::3d810fb5-b11b-4fa1-8797-71083e8624a6" providerId="AD" clId="Web-{B619CF8F-3FA1-E6CB-46C6-957042CEE083}" dt="2024-10-01T08:56:01.844" v="86" actId="20577"/>
        <pc:sldMkLst>
          <pc:docMk/>
          <pc:sldMk cId="1411320767" sldId="344"/>
        </pc:sldMkLst>
        <pc:spChg chg="mod">
          <ac:chgData name="Tegha Dominic Mbah, ASAP Consultant" userId="S::tegha.mbah@asapproject.org::3d810fb5-b11b-4fa1-8797-71083e8624a6" providerId="AD" clId="Web-{B619CF8F-3FA1-E6CB-46C6-957042CEE083}" dt="2024-10-01T08:56:01.844" v="86" actId="20577"/>
          <ac:spMkLst>
            <pc:docMk/>
            <pc:sldMk cId="1411320767" sldId="344"/>
            <ac:spMk id="1201" creationId="{00000000-0000-0000-0000-000000000000}"/>
          </ac:spMkLst>
        </pc:spChg>
      </pc:sldChg>
      <pc:sldChg chg="del">
        <pc:chgData name="Tegha Dominic Mbah, ASAP Consultant" userId="S::tegha.mbah@asapproject.org::3d810fb5-b11b-4fa1-8797-71083e8624a6" providerId="AD" clId="Web-{B619CF8F-3FA1-E6CB-46C6-957042CEE083}" dt="2024-10-01T08:53:51.043" v="79"/>
        <pc:sldMkLst>
          <pc:docMk/>
          <pc:sldMk cId="2946502042" sldId="346"/>
        </pc:sldMkLst>
      </pc:sldChg>
      <pc:sldChg chg="del">
        <pc:chgData name="Tegha Dominic Mbah, ASAP Consultant" userId="S::tegha.mbah@asapproject.org::3d810fb5-b11b-4fa1-8797-71083e8624a6" providerId="AD" clId="Web-{B619CF8F-3FA1-E6CB-46C6-957042CEE083}" dt="2024-10-01T09:10:00.339" v="87"/>
        <pc:sldMkLst>
          <pc:docMk/>
          <pc:sldMk cId="2766598890" sldId="348"/>
        </pc:sldMkLst>
      </pc:sldChg>
      <pc:sldChg chg="add">
        <pc:chgData name="Tegha Dominic Mbah, ASAP Consultant" userId="S::tegha.mbah@asapproject.org::3d810fb5-b11b-4fa1-8797-71083e8624a6" providerId="AD" clId="Web-{B619CF8F-3FA1-E6CB-46C6-957042CEE083}" dt="2024-10-01T10:42:03.671" v="120"/>
        <pc:sldMkLst>
          <pc:docMk/>
          <pc:sldMk cId="3212123611" sldId="348"/>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8-30T19:49:38.950" idx="1">
    <p:pos x="6000" y="0"/>
    <p:text>@erdunlap@usaid.gov I updated this to reflect HRH's aligned definition for PM but the remaining differences in reporting tools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845888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e9245833f4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e9245833f4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this session will be recorded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43db1d75d6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g243db1d75d6_0_7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43db1d75d6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g243db1d75d6_0_7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Tree>
    <p:extLst>
      <p:ext uri="{BB962C8B-B14F-4D97-AF65-F5344CB8AC3E}">
        <p14:creationId xmlns:p14="http://schemas.microsoft.com/office/powerpoint/2010/main" val="3322883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43db1d75d6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g243db1d75d6_0_7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dirty="0"/>
          </a:p>
        </p:txBody>
      </p:sp>
    </p:spTree>
    <p:extLst>
      <p:ext uri="{BB962C8B-B14F-4D97-AF65-F5344CB8AC3E}">
        <p14:creationId xmlns:p14="http://schemas.microsoft.com/office/powerpoint/2010/main" val="2728352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243db1d75d6_0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5" name="Google Shape;1205;g243db1d75d6_0_10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43db1d75d6_0_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2" name="Google Shape;1212;g243db1d75d6_0_1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edce6fd5e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220" name="Google Shape;1220;gedce6fd5e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ebbc744032_0_1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ebbc744032_0_1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ee195092c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ee195092c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edce6fd5e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edce6fd5e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1e7132b468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1e7132b468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53b29667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153b29667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2f4752d67ed_1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2f4752d67ed_1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2f4752d67ed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2f4752d67ed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2f4752d67ed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2f4752d67ed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2f4752d67ed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2f4752d67ed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2f4752d67ed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2f4752d67ed_1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dirty="0"/>
              <a:t>Dans cet exemple, deux programmes différents soutiennent les HSH parmi d'autres populations. Dans le premier exemple, un mécanisme général de C&amp;T fournit des services « non ciblés ». Bien que le bénéficiaire ciblé soit considéré comme « non ciblé », un calcul du nombre de bénéficiaires attribués est toujours effectué à l'aide des cibles MER, reconnaissant ainsi les ressources attendues pour servir les HSH. Dans le deuxième exemple, un programme C&amp;T ciblant les KP dessert à la fois les HSH et les FSW. L'intervention est considérée comme ciblée sur les populations clés, et un bénéficiaire attribué est calculé à l'aide des cibles MER pour déterminer quelle proportion des fonds est attribuable aux HSH.</a:t>
            </a:r>
          </a:p>
          <a:p>
            <a:pPr marL="0" lvl="0" indent="0" algn="l" rtl="0">
              <a:spcBef>
                <a:spcPts val="0"/>
              </a:spcBef>
              <a:spcAft>
                <a:spcPts val="0"/>
              </a:spcAft>
              <a:buNone/>
            </a:pPr>
            <a:r>
              <a:rPr lang="fr-FR" dirty="0"/>
              <a:t>Pour plus d'informations, veuillez consulter le « Guide des bénéficiaires attribués » disponible sur DATIM </a:t>
            </a:r>
            <a:r>
              <a:rPr lang="fr-FR" dirty="0" err="1"/>
              <a:t>Zendesk</a:t>
            </a:r>
            <a:r>
              <a:rPr lang="fr-FR" dirty="0"/>
              <a:t>.</a:t>
            </a:r>
            <a:endParaRPr dirty="0"/>
          </a:p>
        </p:txBody>
      </p:sp>
      <p:sp>
        <p:nvSpPr>
          <p:cNvPr id="1323" name="Google Shape;1323;g2f4752d67ed_1_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2f4752d67ed_1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2f4752d67ed_1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2f4752d67ed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2f4752d67ed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ed1da3e00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ed1da3e00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28ac3b58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9" name="Google Shape;1419;g28ac3b58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ed6ca5e3e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ed6ca5e3e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ebbc7440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ebbc7440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for questions at the end of each section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243fe3b9c2e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243fe3b9c2e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243f8cb26c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243f8cb26c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27d855fce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7d855fce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243f8cb26c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243f8cb26c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243fe3b9c2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243fe3b9c2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243f8cb26c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243f8cb26c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ed6ca5db65_4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ed6ca5db65_4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ed6ca5e3e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ed6ca5e3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153b29667d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153b29667d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153b29667d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153b29667d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ed3e7579ea_2_4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ed3e7579ea_2_4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this session will be recorded</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ed6ca5e3e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ed6ca5e3e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ede62f99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ede62f99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edce6fd5e5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edce6fd5e5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ebbc744032_0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ebbc744032_0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bbc744032_0_1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bbc744032_0_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2f3557dd970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2f3557dd970_0_6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g2f3557dd970_0_6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2f3557dd970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2f3557dd970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2f3557dd970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2f3557dd970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2f3557dd970_0_1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6" name="Google Shape;1646;g2f3557dd970_0_1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fr-FR" dirty="0"/>
              <a:t>*Il n'existe pas d'approche universelle pour la déclaration des dépenses...</a:t>
            </a:r>
          </a:p>
          <a:p>
            <a:pPr marL="457200" marR="0" lvl="0" indent="-228600" algn="l" rtl="0">
              <a:lnSpc>
                <a:spcPct val="100000"/>
              </a:lnSpc>
              <a:spcBef>
                <a:spcPts val="0"/>
              </a:spcBef>
              <a:spcAft>
                <a:spcPts val="0"/>
              </a:spcAft>
              <a:buClr>
                <a:srgbClr val="000000"/>
              </a:buClr>
              <a:buSzPts val="1400"/>
              <a:buFont typeface="Arial"/>
              <a:buNone/>
            </a:pPr>
            <a:r>
              <a:rPr lang="fr-FR" dirty="0"/>
              <a:t>*Plus de détails ne signifie pas nécessairement une meilleure déclaration</a:t>
            </a:r>
          </a:p>
          <a:p>
            <a:pPr marL="457200" marR="0" lvl="0" indent="-228600" algn="l" rtl="0">
              <a:lnSpc>
                <a:spcPct val="100000"/>
              </a:lnSpc>
              <a:spcBef>
                <a:spcPts val="0"/>
              </a:spcBef>
              <a:spcAft>
                <a:spcPts val="0"/>
              </a:spcAft>
              <a:buClr>
                <a:srgbClr val="000000"/>
              </a:buClr>
              <a:buSzPts val="1400"/>
              <a:buFont typeface="Arial"/>
              <a:buNone/>
            </a:pPr>
            <a:r>
              <a:rPr lang="fr-FR" dirty="0"/>
              <a:t>*Déclarez les dépenses au niveau auquel vous budgétisez normalement</a:t>
            </a:r>
          </a:p>
          <a:p>
            <a:pPr marL="457200" marR="0" lvl="0" indent="-228600" algn="l" rtl="0">
              <a:lnSpc>
                <a:spcPct val="100000"/>
              </a:lnSpc>
              <a:spcBef>
                <a:spcPts val="0"/>
              </a:spcBef>
              <a:spcAft>
                <a:spcPts val="0"/>
              </a:spcAft>
              <a:buClr>
                <a:srgbClr val="000000"/>
              </a:buClr>
              <a:buSzPts val="1400"/>
              <a:buFont typeface="Arial"/>
              <a:buNone/>
            </a:pPr>
            <a:r>
              <a:rPr lang="fr-FR" dirty="0"/>
              <a:t>*Concentrez-vous sur les résultats du programme plutôt que sur les intrants</a:t>
            </a:r>
          </a:p>
          <a:p>
            <a:pPr marL="457200" marR="0" lvl="0" indent="-228600" algn="l" rtl="0">
              <a:lnSpc>
                <a:spcPct val="100000"/>
              </a:lnSpc>
              <a:spcBef>
                <a:spcPts val="0"/>
              </a:spcBef>
              <a:spcAft>
                <a:spcPts val="0"/>
              </a:spcAft>
              <a:buClr>
                <a:srgbClr val="000000"/>
              </a:buClr>
              <a:buSzPts val="1400"/>
              <a:buFont typeface="Arial"/>
              <a:buNone/>
            </a:pPr>
            <a:r>
              <a:rPr lang="fr-FR" dirty="0"/>
              <a:t>*Le gouvernement américain sur le terrain garantit des interventions similaires dans des types de mécanismes similaires</a:t>
            </a:r>
            <a:endParaRPr dirty="0"/>
          </a:p>
        </p:txBody>
      </p:sp>
      <p:sp>
        <p:nvSpPr>
          <p:cNvPr id="1647" name="Google Shape;1647;g2f3557dd970_0_1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2f3557dd970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2f3557dd970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ebbc744032_0_13: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200" dirty="0">
                <a:solidFill>
                  <a:schemeClr val="dk1"/>
                </a:solidFill>
                <a:latin typeface="Calibri"/>
                <a:ea typeface="Calibri"/>
                <a:cs typeface="Calibri"/>
                <a:sym typeface="Calibri"/>
              </a:rPr>
              <a:t>Nous avons déjà fait rapport au gouvernement américain avec le SF-424 et d'autres rapports financiers, mais la distinction ici réside dans les données financières du PEPFAR</a:t>
            </a:r>
          </a:p>
          <a:p>
            <a:pPr marL="0" marR="0" lvl="0" indent="0" algn="l" rtl="0">
              <a:lnSpc>
                <a:spcPct val="100000"/>
              </a:lnSpc>
              <a:spcBef>
                <a:spcPts val="0"/>
              </a:spcBef>
              <a:spcAft>
                <a:spcPts val="0"/>
              </a:spcAft>
              <a:buClr>
                <a:srgbClr val="000000"/>
              </a:buClr>
              <a:buSzPts val="1400"/>
              <a:buFont typeface="Arial"/>
              <a:buNone/>
            </a:pPr>
            <a:r>
              <a:rPr lang="fr-FR" sz="1200" dirty="0">
                <a:solidFill>
                  <a:schemeClr val="dk1"/>
                </a:solidFill>
                <a:latin typeface="Calibri"/>
                <a:ea typeface="Calibri"/>
                <a:cs typeface="Calibri"/>
                <a:sym typeface="Calibri"/>
              </a:rPr>
              <a:t>--utilisation des données historiques sur le budget et les dépenses pour établir les budgets futurs</a:t>
            </a:r>
            <a:endParaRPr sz="1200" dirty="0">
              <a:solidFill>
                <a:schemeClr val="dk1"/>
              </a:solidFill>
              <a:latin typeface="Calibri"/>
              <a:ea typeface="Calibri"/>
              <a:cs typeface="Calibri"/>
              <a:sym typeface="Calibri"/>
            </a:endParaRPr>
          </a:p>
        </p:txBody>
      </p:sp>
      <p:sp>
        <p:nvSpPr>
          <p:cNvPr id="1026" name="Google Shape;1026;gebbc744032_0_13: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14b5f0ac975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14b5f0ac975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1e7132b4681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1e7132b4681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e7132b4681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e7132b4681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1e7132b4681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1e7132b4681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1e7132b4681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1e7132b4681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Ainsi, plus nous disposons de données de dépenses de qualité, plus nous pouvons répondre à des questions telles que « concentrons-nous nos ressources sur les bonnes stratégies pour atteindre nos objectifs ? » dans un contexte de réduction des budgets.</a:t>
            </a: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2f3557dd970_0_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2f3557dd970_0_1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ee195092c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ee195092c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edce6fd5e5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edce6fd5e5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g2f3557dd970_0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1" name="Google Shape;1881;g2f3557dd970_0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2f3557dd970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7" name="Google Shape;1887;g2f3557dd970_0_15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243db1d75d6_0_19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243db1d75d6_0_1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2f3557dd970_0_1622: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0" name="Google Shape;1970;g2f3557dd970_0_1622: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71" name="Google Shape;1971;g2f3557dd970_0_1622:notes"/>
          <p:cNvSpPr txBox="1">
            <a:spLocks noGrp="1"/>
          </p:cNvSpPr>
          <p:nvPr>
            <p:ph type="sldNum" idx="12"/>
          </p:nvPr>
        </p:nvSpPr>
        <p:spPr>
          <a:xfrm>
            <a:off x="3884612" y="8685217"/>
            <a:ext cx="2971800" cy="4590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SzPts val="1400"/>
              <a:buNone/>
            </a:pPr>
            <a:fld id="{00000000-1234-1234-1234-123412341234}" type="slidenum">
              <a:rPr lang="en" sz="1400" b="0" i="0" u="none" strike="noStrike" cap="none">
                <a:solidFill>
                  <a:srgbClr val="000000"/>
                </a:solidFill>
                <a:latin typeface="Arial"/>
                <a:ea typeface="Arial"/>
                <a:cs typeface="Arial"/>
                <a:sym typeface="Arial"/>
              </a:rPr>
              <a:t>61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2f3557dd970_0_1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Nous allons ici examiner ensemble la description du niveau Site par rapport au niveau </a:t>
            </a:r>
            <a:r>
              <a:rPr lang="fr-FR" dirty="0" err="1"/>
              <a:t>Above</a:t>
            </a:r>
            <a:r>
              <a:rPr lang="fr-FR" dirty="0"/>
              <a:t> Site et les domaines de programme concernés à la page 18. Pour plus de contexte, nous pouvons consulter la section «Programmation au-dessus du site » à la page 36 et la section « Gestion de programme » à la page 42.</a:t>
            </a:r>
            <a:endParaRPr dirty="0"/>
          </a:p>
        </p:txBody>
      </p:sp>
      <p:sp>
        <p:nvSpPr>
          <p:cNvPr id="1999" name="Google Shape;1999;g2f3557dd970_0_1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g2f3557dd970_0_1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6" name="Google Shape;2006;g2f3557dd970_0_1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2f3557dd970_0_1691: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3" name="Google Shape;2043;g2f3557dd970_0_1691: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44" name="Google Shape;2044;g2f3557dd970_0_1691:notes"/>
          <p:cNvSpPr txBox="1">
            <a:spLocks noGrp="1"/>
          </p:cNvSpPr>
          <p:nvPr>
            <p:ph type="sldNum" idx="12"/>
          </p:nvPr>
        </p:nvSpPr>
        <p:spPr>
          <a:xfrm>
            <a:off x="3884612" y="8685217"/>
            <a:ext cx="2971800" cy="4590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SzPts val="1400"/>
              <a:buNone/>
            </a:pPr>
            <a:fld id="{00000000-1234-1234-1234-123412341234}" type="slidenum">
              <a:rPr lang="en" sz="1400" b="0" i="0" u="none" strike="noStrike" cap="none">
                <a:solidFill>
                  <a:srgbClr val="000000"/>
                </a:solidFill>
                <a:latin typeface="Arial"/>
                <a:ea typeface="Arial"/>
                <a:cs typeface="Arial"/>
                <a:sym typeface="Arial"/>
              </a:rPr>
              <a:t>64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f3557dd970_0_1719: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2" name="Google Shape;2072;g2f3557dd970_0_1719: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73" name="Google Shape;2073;g2f3557dd970_0_1719:notes"/>
          <p:cNvSpPr txBox="1">
            <a:spLocks noGrp="1"/>
          </p:cNvSpPr>
          <p:nvPr>
            <p:ph type="sldNum" idx="12"/>
          </p:nvPr>
        </p:nvSpPr>
        <p:spPr>
          <a:xfrm>
            <a:off x="3884612" y="8685217"/>
            <a:ext cx="2971800" cy="4590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SzPts val="1400"/>
              <a:buNone/>
            </a:pPr>
            <a:fld id="{00000000-1234-1234-1234-123412341234}" type="slidenum">
              <a:rPr lang="en" sz="1400" b="0" i="0" u="none" strike="noStrike" cap="none">
                <a:solidFill>
                  <a:srgbClr val="000000"/>
                </a:solidFill>
                <a:latin typeface="Arial"/>
                <a:ea typeface="Arial"/>
                <a:cs typeface="Arial"/>
                <a:sym typeface="Arial"/>
              </a:rPr>
              <a:t>65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2f3557dd970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Nous allons ici examiner ensemble la description du niveau Site par rapport au niveau </a:t>
            </a:r>
            <a:r>
              <a:rPr lang="fr-FR" dirty="0" err="1"/>
              <a:t>Above</a:t>
            </a:r>
            <a:r>
              <a:rPr lang="fr-FR" dirty="0"/>
              <a:t> Site et les domaines de programme concernés à la page 18. Pour plus de contexte, nous pouvons consulter la section « Programmation </a:t>
            </a:r>
            <a:r>
              <a:rPr lang="fr-FR" dirty="0" err="1"/>
              <a:t>Above</a:t>
            </a:r>
            <a:r>
              <a:rPr lang="fr-FR" dirty="0"/>
              <a:t> Site » à la page 36 et la section « Gestion de programme » à la page 42.</a:t>
            </a:r>
            <a:endParaRPr dirty="0"/>
          </a:p>
        </p:txBody>
      </p:sp>
      <p:sp>
        <p:nvSpPr>
          <p:cNvPr id="2099" name="Google Shape;2099;g2f3557dd970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g2f3557dd970_0_1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6" name="Google Shape;2106;g2f3557dd970_0_1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g2f3557dd970_0_1792: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8" name="Google Shape;2138;g2f3557dd970_0_1792: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39" name="Google Shape;2139;g2f3557dd970_0_1792:notes"/>
          <p:cNvSpPr txBox="1">
            <a:spLocks noGrp="1"/>
          </p:cNvSpPr>
          <p:nvPr>
            <p:ph type="sldNum" idx="12"/>
          </p:nvPr>
        </p:nvSpPr>
        <p:spPr>
          <a:xfrm>
            <a:off x="3884612" y="8685217"/>
            <a:ext cx="2971800" cy="4590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SzPts val="1400"/>
              <a:buNone/>
            </a:pPr>
            <a:fld id="{00000000-1234-1234-1234-123412341234}" type="slidenum">
              <a:rPr lang="en" sz="1400" b="0" i="0" u="none" strike="noStrike" cap="none">
                <a:solidFill>
                  <a:srgbClr val="000000"/>
                </a:solidFill>
                <a:latin typeface="Arial"/>
                <a:ea typeface="Arial"/>
                <a:cs typeface="Arial"/>
                <a:sym typeface="Arial"/>
              </a:rPr>
              <a:t>68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43db1d75d6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243db1d75d6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f3557dd970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2f3557dd970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0" name="Google Shape;1130;g2f3557dd970_0_2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243db1d75d6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7" name="Google Shape;1167;g243db1d75d6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152400" y="152762"/>
            <a:ext cx="8839200" cy="4838100"/>
          </a:xfrm>
          <a:prstGeom prst="rect">
            <a:avLst/>
          </a:prstGeom>
          <a:noFill/>
          <a:ln>
            <a:noFill/>
          </a:ln>
        </p:spPr>
      </p:pic>
      <p:sp>
        <p:nvSpPr>
          <p:cNvPr id="12" name="Google Shape;12;p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00"/>
              </a:spcBef>
              <a:spcAft>
                <a:spcPts val="0"/>
              </a:spcAft>
              <a:buClr>
                <a:srgbClr val="888888"/>
              </a:buClr>
              <a:buSzPts val="1600"/>
              <a:buNone/>
              <a:defRPr sz="1600" i="0" u="none" strike="noStrike" cap="none">
                <a:solidFill>
                  <a:srgbClr val="888888"/>
                </a:solidFill>
              </a:defRPr>
            </a:lvl4pPr>
            <a:lvl5pPr marL="1816100" marR="0" lvl="4" indent="0" algn="ctr" rtl="0">
              <a:spcBef>
                <a:spcPts val="300"/>
              </a:spcBef>
              <a:spcAft>
                <a:spcPts val="0"/>
              </a:spcAft>
              <a:buClr>
                <a:srgbClr val="888888"/>
              </a:buClr>
              <a:buSzPts val="1400"/>
              <a:buNone/>
              <a:defRPr sz="1400" i="0" u="none" strike="noStrike" cap="none">
                <a:solidFill>
                  <a:srgbClr val="888888"/>
                </a:solidFill>
              </a:defRPr>
            </a:lvl5pPr>
            <a:lvl6pPr marL="2273300" marR="0" lvl="5" indent="0" algn="ctr" rtl="0">
              <a:spcBef>
                <a:spcPts val="400"/>
              </a:spcBef>
              <a:spcAft>
                <a:spcPts val="0"/>
              </a:spcAft>
              <a:buClr>
                <a:srgbClr val="888888"/>
              </a:buClr>
              <a:buSzPts val="2000"/>
              <a:buNone/>
              <a:defRPr sz="2000" i="0" u="none" strike="noStrike" cap="none">
                <a:solidFill>
                  <a:srgbClr val="888888"/>
                </a:solidFill>
              </a:defRPr>
            </a:lvl6pPr>
            <a:lvl7pPr marL="2730500" marR="0" lvl="6" indent="0" algn="ctr" rtl="0">
              <a:spcBef>
                <a:spcPts val="400"/>
              </a:spcBef>
              <a:spcAft>
                <a:spcPts val="0"/>
              </a:spcAft>
              <a:buClr>
                <a:srgbClr val="888888"/>
              </a:buClr>
              <a:buSzPts val="2000"/>
              <a:buNone/>
              <a:defRPr sz="2000" i="0" u="none" strike="noStrike" cap="none">
                <a:solidFill>
                  <a:srgbClr val="888888"/>
                </a:solidFill>
              </a:defRPr>
            </a:lvl7pPr>
            <a:lvl8pPr marL="3187700" marR="0" lvl="7" indent="0" algn="ctr" rtl="0">
              <a:spcBef>
                <a:spcPts val="400"/>
              </a:spcBef>
              <a:spcAft>
                <a:spcPts val="0"/>
              </a:spcAft>
              <a:buClr>
                <a:srgbClr val="888888"/>
              </a:buClr>
              <a:buSzPts val="2000"/>
              <a:buNone/>
              <a:defRPr sz="2000" i="0" u="none" strike="noStrike" cap="none">
                <a:solidFill>
                  <a:srgbClr val="888888"/>
                </a:solidFill>
              </a:defRPr>
            </a:lvl8pPr>
            <a:lvl9pPr marL="36449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5" name="Google Shape;15;p2"/>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6" name="Google Shape;16;p2"/>
          <p:cNvSpPr txBox="1">
            <a:spLocks noGrp="1"/>
          </p:cNvSpPr>
          <p:nvPr>
            <p:ph type="body" idx="2"/>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17" name="Google Shape;17;p2"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8" name="Google Shape;18;p2"/>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68" name="Google Shape;68;p11"/>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69" name="Google Shape;69;p11"/>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1"/>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699"/>
        <p:cNvGrpSpPr/>
        <p:nvPr/>
      </p:nvGrpSpPr>
      <p:grpSpPr>
        <a:xfrm>
          <a:off x="0" y="0"/>
          <a:ext cx="0" cy="0"/>
          <a:chOff x="0" y="0"/>
          <a:chExt cx="0" cy="0"/>
        </a:xfrm>
      </p:grpSpPr>
      <p:sp>
        <p:nvSpPr>
          <p:cNvPr id="700" name="Google Shape;700;p116"/>
          <p:cNvSpPr txBox="1">
            <a:spLocks noGrp="1"/>
          </p:cNvSpPr>
          <p:nvPr>
            <p:ph type="dt" idx="10"/>
          </p:nvPr>
        </p:nvSpPr>
        <p:spPr>
          <a:xfrm>
            <a:off x="152400" y="4806072"/>
            <a:ext cx="2133600" cy="184800"/>
          </a:xfrm>
          <a:prstGeom prst="rect">
            <a:avLst/>
          </a:prstGeom>
          <a:noFill/>
          <a:ln>
            <a:noFill/>
          </a:ln>
        </p:spPr>
        <p:txBody>
          <a:bodyPr spcFirstLastPara="1" wrap="square" lIns="91325" tIns="91325" rIns="91325" bIns="913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01" name="Google Shape;701;p116"/>
          <p:cNvSpPr txBox="1">
            <a:spLocks noGrp="1"/>
          </p:cNvSpPr>
          <p:nvPr>
            <p:ph type="ftr" idx="11"/>
          </p:nvPr>
        </p:nvSpPr>
        <p:spPr>
          <a:xfrm>
            <a:off x="3124200" y="4806072"/>
            <a:ext cx="2895600" cy="184800"/>
          </a:xfrm>
          <a:prstGeom prst="rect">
            <a:avLst/>
          </a:prstGeom>
          <a:noFill/>
          <a:ln>
            <a:noFill/>
          </a:ln>
        </p:spPr>
        <p:txBody>
          <a:bodyPr spcFirstLastPara="1" wrap="square" lIns="91325" tIns="91325" rIns="91325" bIns="913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02" name="Google Shape;702;p116"/>
          <p:cNvSpPr txBox="1">
            <a:spLocks noGrp="1"/>
          </p:cNvSpPr>
          <p:nvPr>
            <p:ph type="sldNum" idx="12"/>
          </p:nvPr>
        </p:nvSpPr>
        <p:spPr>
          <a:xfrm>
            <a:off x="6858000" y="4806072"/>
            <a:ext cx="2133600" cy="184800"/>
          </a:xfrm>
          <a:prstGeom prst="rect">
            <a:avLst/>
          </a:prstGeom>
          <a:noFill/>
          <a:ln>
            <a:noFill/>
          </a:ln>
        </p:spPr>
        <p:txBody>
          <a:bodyPr spcFirstLastPara="1" wrap="square" lIns="91325" tIns="45650" rIns="91325" bIns="45650" anchor="ctr" anchorCtr="0">
            <a:noAutofit/>
          </a:bodyPr>
          <a:lstStyle>
            <a:lvl1pPr marL="0" marR="0" lvl="0"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3" name="Google Shape;703;p116"/>
          <p:cNvSpPr txBox="1">
            <a:spLocks noGrp="1"/>
          </p:cNvSpPr>
          <p:nvPr>
            <p:ph type="title"/>
          </p:nvPr>
        </p:nvSpPr>
        <p:spPr>
          <a:xfrm>
            <a:off x="686104" y="677564"/>
            <a:ext cx="7772400" cy="458100"/>
          </a:xfrm>
          <a:prstGeom prst="rect">
            <a:avLst/>
          </a:prstGeom>
          <a:noFill/>
          <a:ln>
            <a:noFill/>
          </a:ln>
        </p:spPr>
        <p:txBody>
          <a:bodyPr spcFirstLastPara="1" wrap="square" lIns="91325" tIns="91325" rIns="91325" bIns="91325" anchor="b" anchorCtr="0">
            <a:noAutofit/>
          </a:bodyPr>
          <a:lstStyle>
            <a:lvl1pPr marR="0" lvl="0" algn="l" rtl="0">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4" name="Google Shape;704;p116"/>
          <p:cNvSpPr txBox="1">
            <a:spLocks noGrp="1"/>
          </p:cNvSpPr>
          <p:nvPr>
            <p:ph type="body" idx="1"/>
          </p:nvPr>
        </p:nvSpPr>
        <p:spPr>
          <a:xfrm>
            <a:off x="685800" y="1286662"/>
            <a:ext cx="7772400" cy="3174900"/>
          </a:xfrm>
          <a:prstGeom prst="rect">
            <a:avLst/>
          </a:prstGeom>
          <a:noFill/>
          <a:ln>
            <a:noFill/>
          </a:ln>
        </p:spPr>
        <p:txBody>
          <a:bodyPr spcFirstLastPara="1" wrap="square" lIns="91325" tIns="91325" rIns="91325" bIns="913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705"/>
        <p:cNvGrpSpPr/>
        <p:nvPr/>
      </p:nvGrpSpPr>
      <p:grpSpPr>
        <a:xfrm>
          <a:off x="0" y="0"/>
          <a:ext cx="0" cy="0"/>
          <a:chOff x="0" y="0"/>
          <a:chExt cx="0" cy="0"/>
        </a:xfrm>
      </p:grpSpPr>
      <p:sp>
        <p:nvSpPr>
          <p:cNvPr id="706" name="Google Shape;706;p11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7" name="Google Shape;707;p117"/>
          <p:cNvSpPr txBox="1">
            <a:spLocks noGrp="1"/>
          </p:cNvSpPr>
          <p:nvPr>
            <p:ph type="sldNum" idx="12"/>
          </p:nvPr>
        </p:nvSpPr>
        <p:spPr>
          <a:xfrm>
            <a:off x="6858000" y="4904417"/>
            <a:ext cx="2133600" cy="124800"/>
          </a:xfrm>
          <a:prstGeom prst="rect">
            <a:avLst/>
          </a:prstGeom>
          <a:noFill/>
          <a:ln>
            <a:noFill/>
          </a:ln>
        </p:spPr>
        <p:txBody>
          <a:bodyPr spcFirstLastPara="1" wrap="square" lIns="91400" tIns="45675" rIns="91400" bIns="45675" anchor="ctr" anchorCtr="0">
            <a:noAutofit/>
          </a:bodyPr>
          <a:lstStyle>
            <a:lvl1pPr marL="0" marR="0" lvl="0"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8" name="Google Shape;708;p117"/>
          <p:cNvSpPr txBox="1">
            <a:spLocks noGrp="1"/>
          </p:cNvSpPr>
          <p:nvPr>
            <p:ph type="body" idx="1"/>
          </p:nvPr>
        </p:nvSpPr>
        <p:spPr>
          <a:xfrm>
            <a:off x="555625" y="1287066"/>
            <a:ext cx="8139000" cy="33147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09"/>
        <p:cNvGrpSpPr/>
        <p:nvPr/>
      </p:nvGrpSpPr>
      <p:grpSpPr>
        <a:xfrm>
          <a:off x="0" y="0"/>
          <a:ext cx="0" cy="0"/>
          <a:chOff x="0" y="0"/>
          <a:chExt cx="0" cy="0"/>
        </a:xfrm>
      </p:grpSpPr>
      <p:sp>
        <p:nvSpPr>
          <p:cNvPr id="710" name="Google Shape;710;p118"/>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Noto Sans Symbols"/>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11" name="Google Shape;711;p11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712"/>
        <p:cNvGrpSpPr/>
        <p:nvPr/>
      </p:nvGrpSpPr>
      <p:grpSpPr>
        <a:xfrm>
          <a:off x="0" y="0"/>
          <a:ext cx="0" cy="0"/>
          <a:chOff x="0" y="0"/>
          <a:chExt cx="0" cy="0"/>
        </a:xfrm>
      </p:grpSpPr>
      <p:pic>
        <p:nvPicPr>
          <p:cNvPr id="713" name="Google Shape;713;p119"/>
          <p:cNvPicPr preferRelativeResize="0"/>
          <p:nvPr/>
        </p:nvPicPr>
        <p:blipFill rotWithShape="1">
          <a:blip r:embed="rId2">
            <a:alphaModFix/>
          </a:blip>
          <a:srcRect/>
          <a:stretch/>
        </p:blipFill>
        <p:spPr>
          <a:xfrm>
            <a:off x="152400" y="95249"/>
            <a:ext cx="4972050" cy="3700464"/>
          </a:xfrm>
          <a:prstGeom prst="rect">
            <a:avLst/>
          </a:prstGeom>
          <a:noFill/>
          <a:ln>
            <a:noFill/>
          </a:ln>
        </p:spPr>
      </p:pic>
      <p:sp>
        <p:nvSpPr>
          <p:cNvPr id="714" name="Google Shape;714;p119"/>
          <p:cNvSpPr txBox="1">
            <a:spLocks noGrp="1"/>
          </p:cNvSpPr>
          <p:nvPr>
            <p:ph type="body" idx="1"/>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15" name="Google Shape;715;p11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16" name="Google Shape;716;p11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717" name="Google Shape;717;p119" descr="USAID_Logo_White_v02.png"/>
          <p:cNvPicPr preferRelativeResize="0"/>
          <p:nvPr/>
        </p:nvPicPr>
        <p:blipFill rotWithShape="1">
          <a:blip r:embed="rId3">
            <a:alphaModFix/>
          </a:blip>
          <a:srcRect/>
          <a:stretch/>
        </p:blipFill>
        <p:spPr>
          <a:xfrm>
            <a:off x="685800" y="4457700"/>
            <a:ext cx="864546" cy="257175"/>
          </a:xfrm>
          <a:prstGeom prst="rect">
            <a:avLst/>
          </a:prstGeom>
          <a:noFill/>
          <a:ln>
            <a:noFill/>
          </a:ln>
        </p:spPr>
      </p:pic>
      <p:sp>
        <p:nvSpPr>
          <p:cNvPr id="718" name="Google Shape;718;p119"/>
          <p:cNvSpPr txBox="1">
            <a:spLocks noGrp="1"/>
          </p:cNvSpPr>
          <p:nvPr>
            <p:ph type="subTitle" idx="2"/>
          </p:nvPr>
        </p:nvSpPr>
        <p:spPr>
          <a:xfrm>
            <a:off x="685800" y="3086100"/>
            <a:ext cx="34290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719" name="Google Shape;719;p119"/>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720" name="Google Shape;720;p119"/>
          <p:cNvPicPr preferRelativeResize="0"/>
          <p:nvPr/>
        </p:nvPicPr>
        <p:blipFill rotWithShape="1">
          <a:blip r:embed="rId4">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CFCDC9"/>
        </a:solidFill>
        <a:effectLst/>
      </p:bgPr>
    </p:bg>
    <p:spTree>
      <p:nvGrpSpPr>
        <p:cNvPr id="1" name="Shape 721"/>
        <p:cNvGrpSpPr/>
        <p:nvPr/>
      </p:nvGrpSpPr>
      <p:grpSpPr>
        <a:xfrm>
          <a:off x="0" y="0"/>
          <a:ext cx="0" cy="0"/>
          <a:chOff x="0" y="0"/>
          <a:chExt cx="0" cy="0"/>
        </a:xfrm>
      </p:grpSpPr>
      <p:sp>
        <p:nvSpPr>
          <p:cNvPr id="722" name="Google Shape;722;p120"/>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23" name="Google Shape;723;p12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24" name="Google Shape;724;p12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25" name="Google Shape;725;p120"/>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26" name="Google Shape;726;p120"/>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727"/>
        <p:cNvGrpSpPr/>
        <p:nvPr/>
      </p:nvGrpSpPr>
      <p:grpSpPr>
        <a:xfrm>
          <a:off x="0" y="0"/>
          <a:ext cx="0" cy="0"/>
          <a:chOff x="0" y="0"/>
          <a:chExt cx="0" cy="0"/>
        </a:xfrm>
      </p:grpSpPr>
      <p:sp>
        <p:nvSpPr>
          <p:cNvPr id="728" name="Google Shape;728;p121"/>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29" name="Google Shape;729;p121"/>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30" name="Google Shape;730;p12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31" name="Google Shape;731;p12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32" name="Google Shape;732;p12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33" name="Google Shape;733;p12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4" name="Google Shape;734;p121"/>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735"/>
        <p:cNvGrpSpPr/>
        <p:nvPr/>
      </p:nvGrpSpPr>
      <p:grpSpPr>
        <a:xfrm>
          <a:off x="0" y="0"/>
          <a:ext cx="0" cy="0"/>
          <a:chOff x="0" y="0"/>
          <a:chExt cx="0" cy="0"/>
        </a:xfrm>
      </p:grpSpPr>
      <p:sp>
        <p:nvSpPr>
          <p:cNvPr id="736" name="Google Shape;736;p122"/>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37" name="Google Shape;737;p122"/>
          <p:cNvSpPr txBox="1">
            <a:spLocks noGrp="1"/>
          </p:cNvSpPr>
          <p:nvPr>
            <p:ph type="body" idx="1"/>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38" name="Google Shape;738;p12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39" name="Google Shape;739;p12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40" name="Google Shape;740;p12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1" name="Google Shape;741;p12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2" name="Google Shape;742;p122"/>
          <p:cNvSpPr txBox="1">
            <a:spLocks noGrp="1"/>
          </p:cNvSpPr>
          <p:nvPr>
            <p:ph type="body" idx="3"/>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743"/>
        <p:cNvGrpSpPr/>
        <p:nvPr/>
      </p:nvGrpSpPr>
      <p:grpSpPr>
        <a:xfrm>
          <a:off x="0" y="0"/>
          <a:ext cx="0" cy="0"/>
          <a:chOff x="0" y="0"/>
          <a:chExt cx="0" cy="0"/>
        </a:xfrm>
      </p:grpSpPr>
      <p:sp>
        <p:nvSpPr>
          <p:cNvPr id="744" name="Google Shape;744;p123"/>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45" name="Google Shape;745;p12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46" name="Google Shape;746;p12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7" name="Google Shape;747;p123"/>
          <p:cNvSpPr txBox="1">
            <a:spLocks noGrp="1"/>
          </p:cNvSpPr>
          <p:nvPr>
            <p:ph type="body" idx="1"/>
          </p:nvPr>
        </p:nvSpPr>
        <p:spPr>
          <a:xfrm>
            <a:off x="685800" y="1543051"/>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48" name="Google Shape;748;p123"/>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9" name="Google Shape;749;p123"/>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750"/>
        <p:cNvGrpSpPr/>
        <p:nvPr/>
      </p:nvGrpSpPr>
      <p:grpSpPr>
        <a:xfrm>
          <a:off x="0" y="0"/>
          <a:ext cx="0" cy="0"/>
          <a:chOff x="0" y="0"/>
          <a:chExt cx="0" cy="0"/>
        </a:xfrm>
      </p:grpSpPr>
      <p:sp>
        <p:nvSpPr>
          <p:cNvPr id="751" name="Google Shape;751;p124"/>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2" name="Google Shape;752;p12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53" name="Google Shape;753;p12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54" name="Google Shape;754;p124"/>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5" name="Google Shape;755;p124"/>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756"/>
        <p:cNvGrpSpPr/>
        <p:nvPr/>
      </p:nvGrpSpPr>
      <p:grpSpPr>
        <a:xfrm>
          <a:off x="0" y="0"/>
          <a:ext cx="0" cy="0"/>
          <a:chOff x="0" y="0"/>
          <a:chExt cx="0" cy="0"/>
        </a:xfrm>
      </p:grpSpPr>
      <p:pic>
        <p:nvPicPr>
          <p:cNvPr id="757" name="Google Shape;757;p125"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758" name="Google Shape;758;p125"/>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59" name="Google Shape;759;p125"/>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60" name="Google Shape;760;p12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61" name="Google Shape;761;p125"/>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2" name="Google Shape;762;p125"/>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763" name="Google Shape;763;p125"/>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764" name="Google Shape;764;p125"/>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71"/>
        <p:cNvGrpSpPr/>
        <p:nvPr/>
      </p:nvGrpSpPr>
      <p:grpSpPr>
        <a:xfrm>
          <a:off x="0" y="0"/>
          <a:ext cx="0" cy="0"/>
          <a:chOff x="0" y="0"/>
          <a:chExt cx="0" cy="0"/>
        </a:xfrm>
      </p:grpSpPr>
      <p:sp>
        <p:nvSpPr>
          <p:cNvPr id="72" name="Google Shape;72;p12"/>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73" name="Google Shape;73;p1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2"/>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75" name="Google Shape;75;p12"/>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765"/>
        <p:cNvGrpSpPr/>
        <p:nvPr/>
      </p:nvGrpSpPr>
      <p:grpSpPr>
        <a:xfrm>
          <a:off x="0" y="0"/>
          <a:ext cx="0" cy="0"/>
          <a:chOff x="0" y="0"/>
          <a:chExt cx="0" cy="0"/>
        </a:xfrm>
      </p:grpSpPr>
      <p:sp>
        <p:nvSpPr>
          <p:cNvPr id="766" name="Google Shape;766;p126"/>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7" name="Google Shape;767;p126"/>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68" name="Google Shape;768;p126"/>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69" name="Google Shape;769;p126"/>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770" name="Google Shape;770;p126"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771" name="Google Shape;771;p126"/>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772" name="Google Shape;772;p126"/>
          <p:cNvPicPr preferRelativeResize="0"/>
          <p:nvPr/>
        </p:nvPicPr>
        <p:blipFill rotWithShape="1">
          <a:blip r:embed="rId3">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773"/>
        <p:cNvGrpSpPr/>
        <p:nvPr/>
      </p:nvGrpSpPr>
      <p:grpSpPr>
        <a:xfrm>
          <a:off x="0" y="0"/>
          <a:ext cx="0" cy="0"/>
          <a:chOff x="0" y="0"/>
          <a:chExt cx="0" cy="0"/>
        </a:xfrm>
      </p:grpSpPr>
      <p:sp>
        <p:nvSpPr>
          <p:cNvPr id="774" name="Google Shape;774;p127"/>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75" name="Google Shape;775;p127"/>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76" name="Google Shape;776;p127"/>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77" name="Google Shape;777;p127"/>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78" name="Google Shape;778;p127"/>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79" name="Google Shape;779;p12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CFCDC9"/>
        </a:solidFill>
        <a:effectLst/>
      </p:bgPr>
    </p:bg>
    <p:spTree>
      <p:nvGrpSpPr>
        <p:cNvPr id="1" name="Shape 780"/>
        <p:cNvGrpSpPr/>
        <p:nvPr/>
      </p:nvGrpSpPr>
      <p:grpSpPr>
        <a:xfrm>
          <a:off x="0" y="0"/>
          <a:ext cx="0" cy="0"/>
          <a:chOff x="0" y="0"/>
          <a:chExt cx="0" cy="0"/>
        </a:xfrm>
      </p:grpSpPr>
      <p:sp>
        <p:nvSpPr>
          <p:cNvPr id="781" name="Google Shape;781;p128"/>
          <p:cNvSpPr>
            <a:spLocks noGrp="1"/>
          </p:cNvSpPr>
          <p:nvPr>
            <p:ph type="pic" idx="2"/>
          </p:nvPr>
        </p:nvSpPr>
        <p:spPr>
          <a:xfrm>
            <a:off x="152400" y="2571750"/>
            <a:ext cx="8839200" cy="2457600"/>
          </a:xfrm>
          <a:prstGeom prst="rect">
            <a:avLst/>
          </a:prstGeom>
          <a:solidFill>
            <a:schemeClr val="lt1"/>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2" name="Google Shape;782;p128"/>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3" name="Google Shape;783;p128"/>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4" name="Google Shape;784;p128"/>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85" name="Google Shape;785;p128"/>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86" name="Google Shape;786;p128"/>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87" name="Google Shape;787;p12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CFCDC9"/>
        </a:solidFill>
        <a:effectLst/>
      </p:bgPr>
    </p:bg>
    <p:spTree>
      <p:nvGrpSpPr>
        <p:cNvPr id="1" name="Shape 788"/>
        <p:cNvGrpSpPr/>
        <p:nvPr/>
      </p:nvGrpSpPr>
      <p:grpSpPr>
        <a:xfrm>
          <a:off x="0" y="0"/>
          <a:ext cx="0" cy="0"/>
          <a:chOff x="0" y="0"/>
          <a:chExt cx="0" cy="0"/>
        </a:xfrm>
      </p:grpSpPr>
      <p:sp>
        <p:nvSpPr>
          <p:cNvPr id="789" name="Google Shape;789;p129"/>
          <p:cNvSpPr>
            <a:spLocks noGrp="1"/>
          </p:cNvSpPr>
          <p:nvPr>
            <p:ph type="pic" idx="2"/>
          </p:nvPr>
        </p:nvSpPr>
        <p:spPr>
          <a:xfrm>
            <a:off x="45720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0" name="Google Shape;790;p12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91" name="Google Shape;791;p12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92" name="Google Shape;792;p129"/>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3" name="Google Shape;793;p129"/>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4" name="Google Shape;794;p129"/>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CFCDC9"/>
        </a:solidFill>
        <a:effectLst/>
      </p:bgPr>
    </p:bg>
    <p:spTree>
      <p:nvGrpSpPr>
        <p:cNvPr id="1" name="Shape 795"/>
        <p:cNvGrpSpPr/>
        <p:nvPr/>
      </p:nvGrpSpPr>
      <p:grpSpPr>
        <a:xfrm>
          <a:off x="0" y="0"/>
          <a:ext cx="0" cy="0"/>
          <a:chOff x="0" y="0"/>
          <a:chExt cx="0" cy="0"/>
        </a:xfrm>
      </p:grpSpPr>
      <p:sp>
        <p:nvSpPr>
          <p:cNvPr id="796" name="Google Shape;796;p130"/>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7" name="Google Shape;797;p13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98" name="Google Shape;798;p13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99" name="Google Shape;799;p130"/>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00" name="Google Shape;800;p130"/>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131"/>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03" name="Google Shape;803;p131"/>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04" name="Google Shape;804;p13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05" name="Google Shape;805;p13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06" name="Google Shape;806;p13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07" name="Google Shape;807;p13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8" name="Google Shape;808;p131"/>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809"/>
        <p:cNvGrpSpPr/>
        <p:nvPr/>
      </p:nvGrpSpPr>
      <p:grpSpPr>
        <a:xfrm>
          <a:off x="0" y="0"/>
          <a:ext cx="0" cy="0"/>
          <a:chOff x="0" y="0"/>
          <a:chExt cx="0" cy="0"/>
        </a:xfrm>
      </p:grpSpPr>
      <p:sp>
        <p:nvSpPr>
          <p:cNvPr id="810" name="Google Shape;810;p132"/>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1" name="Google Shape;811;p132"/>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2" name="Google Shape;812;p132"/>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3" name="Google Shape;813;p13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14" name="Google Shape;814;p13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15" name="Google Shape;815;p13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16" name="Google Shape;816;p13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817"/>
        <p:cNvGrpSpPr/>
        <p:nvPr/>
      </p:nvGrpSpPr>
      <p:grpSpPr>
        <a:xfrm>
          <a:off x="0" y="0"/>
          <a:ext cx="0" cy="0"/>
          <a:chOff x="0" y="0"/>
          <a:chExt cx="0" cy="0"/>
        </a:xfrm>
      </p:grpSpPr>
      <p:sp>
        <p:nvSpPr>
          <p:cNvPr id="818" name="Google Shape;818;p133"/>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9" name="Google Shape;819;p13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20" name="Google Shape;820;p13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21" name="Google Shape;821;p133"/>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22" name="Google Shape;822;p133"/>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3" name="Google Shape;823;p133"/>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824"/>
        <p:cNvGrpSpPr/>
        <p:nvPr/>
      </p:nvGrpSpPr>
      <p:grpSpPr>
        <a:xfrm>
          <a:off x="0" y="0"/>
          <a:ext cx="0" cy="0"/>
          <a:chOff x="0" y="0"/>
          <a:chExt cx="0" cy="0"/>
        </a:xfrm>
      </p:grpSpPr>
      <p:sp>
        <p:nvSpPr>
          <p:cNvPr id="825" name="Google Shape;825;p134"/>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26" name="Google Shape;826;p13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27" name="Google Shape;827;p13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28" name="Google Shape;828;p134"/>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29" name="Google Shape;829;p134"/>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_Content Blue Header">
  <p:cSld name="1_Content Blue Header">
    <p:spTree>
      <p:nvGrpSpPr>
        <p:cNvPr id="1" name="Shape 830"/>
        <p:cNvGrpSpPr/>
        <p:nvPr/>
      </p:nvGrpSpPr>
      <p:grpSpPr>
        <a:xfrm>
          <a:off x="0" y="0"/>
          <a:ext cx="0" cy="0"/>
          <a:chOff x="0" y="0"/>
          <a:chExt cx="0" cy="0"/>
        </a:xfrm>
      </p:grpSpPr>
      <p:sp>
        <p:nvSpPr>
          <p:cNvPr id="831" name="Google Shape;831;p13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p135"/>
          <p:cNvSpPr txBox="1">
            <a:spLocks noGrp="1"/>
          </p:cNvSpPr>
          <p:nvPr>
            <p:ph type="body" idx="2"/>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Quattrocento San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Century Gothic"/>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135"/>
          <p:cNvSpPr txBox="1">
            <a:spLocks noGrp="1"/>
          </p:cNvSpPr>
          <p:nvPr>
            <p:ph type="body" idx="3"/>
          </p:nvPr>
        </p:nvSpPr>
        <p:spPr>
          <a:xfrm>
            <a:off x="1514500" y="4858816"/>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1050"/>
              <a:buFont typeface="Arial"/>
              <a:buNone/>
              <a:defRPr sz="1050" b="1"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76"/>
        <p:cNvGrpSpPr/>
        <p:nvPr/>
      </p:nvGrpSpPr>
      <p:grpSpPr>
        <a:xfrm>
          <a:off x="0" y="0"/>
          <a:ext cx="0" cy="0"/>
          <a:chOff x="0" y="0"/>
          <a:chExt cx="0" cy="0"/>
        </a:xfrm>
      </p:grpSpPr>
      <p:sp>
        <p:nvSpPr>
          <p:cNvPr id="77" name="Google Shape;77;p1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3"/>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accent2"/>
              </a:buClr>
              <a:buSzPts val="1400"/>
              <a:buNone/>
              <a:defRPr sz="2400" i="0" u="none" strike="noStrike" cap="none">
                <a:solidFill>
                  <a:schemeClr val="accent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9" name="Google Shape;79;p13"/>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CFCDC9"/>
        </a:solidFill>
        <a:effectLst/>
      </p:bgPr>
    </p:bg>
    <p:spTree>
      <p:nvGrpSpPr>
        <p:cNvPr id="1" name="Shape 834"/>
        <p:cNvGrpSpPr/>
        <p:nvPr/>
      </p:nvGrpSpPr>
      <p:grpSpPr>
        <a:xfrm>
          <a:off x="0" y="0"/>
          <a:ext cx="0" cy="0"/>
          <a:chOff x="0" y="0"/>
          <a:chExt cx="0" cy="0"/>
        </a:xfrm>
      </p:grpSpPr>
      <p:sp>
        <p:nvSpPr>
          <p:cNvPr id="835" name="Google Shape;835;p136"/>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36" name="Google Shape;836;p136"/>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37" name="Google Shape;837;p136"/>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38" name="Google Shape;838;p13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39" name="Google Shape;839;p136"/>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0"/>
        <p:cNvGrpSpPr/>
        <p:nvPr/>
      </p:nvGrpSpPr>
      <p:grpSpPr>
        <a:xfrm>
          <a:off x="0" y="0"/>
          <a:ext cx="0" cy="0"/>
          <a:chOff x="0" y="0"/>
          <a:chExt cx="0" cy="0"/>
        </a:xfrm>
      </p:grpSpPr>
      <p:sp>
        <p:nvSpPr>
          <p:cNvPr id="841" name="Google Shape;841;p13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Source Sans Pro"/>
              <a:buNone/>
              <a:defRPr>
                <a:latin typeface="Source Sans Pro"/>
                <a:ea typeface="Source Sans Pro"/>
                <a:cs typeface="Source Sans Pro"/>
                <a:sym typeface="Source Sans Pr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2" name="Google Shape;842;p1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Font typeface="Source Sans Pro"/>
              <a:buChar char="•"/>
              <a:defRPr>
                <a:latin typeface="Source Sans Pro"/>
                <a:ea typeface="Source Sans Pro"/>
                <a:cs typeface="Source Sans Pro"/>
                <a:sym typeface="Source Sans Pro"/>
              </a:defRPr>
            </a:lvl1pPr>
            <a:lvl2pPr marL="914400" lvl="1" indent="-355600" rtl="0">
              <a:spcBef>
                <a:spcPts val="1200"/>
              </a:spcBef>
              <a:spcAft>
                <a:spcPts val="0"/>
              </a:spcAft>
              <a:buSzPts val="2000"/>
              <a:buFont typeface="Source Sans Pro"/>
              <a:buChar char="–"/>
              <a:defRPr>
                <a:latin typeface="Source Sans Pro"/>
                <a:ea typeface="Source Sans Pro"/>
                <a:cs typeface="Source Sans Pro"/>
                <a:sym typeface="Source Sans Pro"/>
              </a:defRPr>
            </a:lvl2pPr>
            <a:lvl3pPr marL="1371600" lvl="2" indent="-342900" rtl="0">
              <a:spcBef>
                <a:spcPts val="1200"/>
              </a:spcBef>
              <a:spcAft>
                <a:spcPts val="0"/>
              </a:spcAft>
              <a:buSzPts val="1800"/>
              <a:buFont typeface="Source Sans Pro"/>
              <a:buChar char="•"/>
              <a:defRPr>
                <a:latin typeface="Source Sans Pro"/>
                <a:ea typeface="Source Sans Pro"/>
                <a:cs typeface="Source Sans Pro"/>
                <a:sym typeface="Source Sans Pro"/>
              </a:defRPr>
            </a:lvl3pPr>
            <a:lvl4pPr marL="1828800" lvl="3" indent="-330200" rtl="0">
              <a:spcBef>
                <a:spcPts val="320"/>
              </a:spcBef>
              <a:spcAft>
                <a:spcPts val="0"/>
              </a:spcAft>
              <a:buSzPts val="1600"/>
              <a:buFont typeface="Source Sans Pro"/>
              <a:buChar char="–"/>
              <a:defRPr>
                <a:latin typeface="Source Sans Pro"/>
                <a:ea typeface="Source Sans Pro"/>
                <a:cs typeface="Source Sans Pro"/>
                <a:sym typeface="Source Sans Pro"/>
              </a:defRPr>
            </a:lvl4pPr>
            <a:lvl5pPr marL="2286000" lvl="4" indent="-317500" rtl="0">
              <a:spcBef>
                <a:spcPts val="280"/>
              </a:spcBef>
              <a:spcAft>
                <a:spcPts val="0"/>
              </a:spcAft>
              <a:buSzPts val="1400"/>
              <a:buFont typeface="Source Sans Pro"/>
              <a:buChar char="»"/>
              <a:defRPr>
                <a:latin typeface="Source Sans Pro"/>
                <a:ea typeface="Source Sans Pro"/>
                <a:cs typeface="Source Sans Pro"/>
                <a:sym typeface="Source Sans Pro"/>
              </a:defRPr>
            </a:lvl5pPr>
            <a:lvl6pPr marL="2743200" lvl="5" indent="-355600" rtl="0">
              <a:spcBef>
                <a:spcPts val="400"/>
              </a:spcBef>
              <a:spcAft>
                <a:spcPts val="0"/>
              </a:spcAft>
              <a:buSzPts val="2000"/>
              <a:buFont typeface="Source Sans Pro"/>
              <a:buChar char="•"/>
              <a:defRPr>
                <a:latin typeface="Source Sans Pro"/>
                <a:ea typeface="Source Sans Pro"/>
                <a:cs typeface="Source Sans Pro"/>
                <a:sym typeface="Source Sans Pro"/>
              </a:defRPr>
            </a:lvl6pPr>
            <a:lvl7pPr marL="3200400" lvl="6" indent="-355600" rtl="0">
              <a:spcBef>
                <a:spcPts val="400"/>
              </a:spcBef>
              <a:spcAft>
                <a:spcPts val="0"/>
              </a:spcAft>
              <a:buSzPts val="2000"/>
              <a:buFont typeface="Source Sans Pro"/>
              <a:buChar char="•"/>
              <a:defRPr>
                <a:latin typeface="Source Sans Pro"/>
                <a:ea typeface="Source Sans Pro"/>
                <a:cs typeface="Source Sans Pro"/>
                <a:sym typeface="Source Sans Pro"/>
              </a:defRPr>
            </a:lvl7pPr>
            <a:lvl8pPr marL="3657600" lvl="7" indent="-355600" rtl="0">
              <a:spcBef>
                <a:spcPts val="400"/>
              </a:spcBef>
              <a:spcAft>
                <a:spcPts val="0"/>
              </a:spcAft>
              <a:buSzPts val="2000"/>
              <a:buFont typeface="Source Sans Pro"/>
              <a:buChar char="•"/>
              <a:defRPr>
                <a:latin typeface="Source Sans Pro"/>
                <a:ea typeface="Source Sans Pro"/>
                <a:cs typeface="Source Sans Pro"/>
                <a:sym typeface="Source Sans Pro"/>
              </a:defRPr>
            </a:lvl8pPr>
            <a:lvl9pPr marL="4114800" lvl="8" indent="-355600" rtl="0">
              <a:spcBef>
                <a:spcPts val="400"/>
              </a:spcBef>
              <a:spcAft>
                <a:spcPts val="0"/>
              </a:spcAft>
              <a:buSzPts val="2000"/>
              <a:buFont typeface="Source Sans Pro"/>
              <a:buChar char="•"/>
              <a:defRPr>
                <a:latin typeface="Source Sans Pro"/>
                <a:ea typeface="Source Sans Pro"/>
                <a:cs typeface="Source Sans Pro"/>
                <a:sym typeface="Source Sans Pro"/>
              </a:defRPr>
            </a:lvl9pPr>
          </a:lstStyle>
          <a:p>
            <a:endParaRPr/>
          </a:p>
        </p:txBody>
      </p:sp>
      <p:sp>
        <p:nvSpPr>
          <p:cNvPr id="843" name="Google Shape;843;p137"/>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844"/>
        <p:cNvGrpSpPr/>
        <p:nvPr/>
      </p:nvGrpSpPr>
      <p:grpSpPr>
        <a:xfrm>
          <a:off x="0" y="0"/>
          <a:ext cx="0" cy="0"/>
          <a:chOff x="0" y="0"/>
          <a:chExt cx="0" cy="0"/>
        </a:xfrm>
      </p:grpSpPr>
      <p:sp>
        <p:nvSpPr>
          <p:cNvPr id="845" name="Google Shape;845;p13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46" name="Google Shape;846;p13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2"/>
              </a:buClr>
              <a:buSzPts val="1400"/>
              <a:buNone/>
              <a:defRPr sz="2400" i="0" u="none" strike="noStrike" cap="none">
                <a:solidFill>
                  <a:schemeClr val="accent2"/>
                </a:solidFi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7" name="Google Shape;847;p13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_Red/Gray Title Only 1">
  <p:cSld name="1_Red/Gray Title Only_1">
    <p:bg>
      <p:bgPr>
        <a:solidFill>
          <a:schemeClr val="lt1"/>
        </a:solidFill>
        <a:effectLst/>
      </p:bgPr>
    </p:bg>
    <p:spTree>
      <p:nvGrpSpPr>
        <p:cNvPr id="1" name="Shape 848"/>
        <p:cNvGrpSpPr/>
        <p:nvPr/>
      </p:nvGrpSpPr>
      <p:grpSpPr>
        <a:xfrm>
          <a:off x="0" y="0"/>
          <a:ext cx="0" cy="0"/>
          <a:chOff x="0" y="0"/>
          <a:chExt cx="0" cy="0"/>
        </a:xfrm>
      </p:grpSpPr>
      <p:sp>
        <p:nvSpPr>
          <p:cNvPr id="849" name="Google Shape;849;p139"/>
          <p:cNvSpPr>
            <a:spLocks noGrp="1"/>
          </p:cNvSpPr>
          <p:nvPr>
            <p:ph type="pic" idx="2"/>
          </p:nvPr>
        </p:nvSpPr>
        <p:spPr>
          <a:xfrm>
            <a:off x="152400" y="152761"/>
            <a:ext cx="4419600" cy="4838100"/>
          </a:xfrm>
          <a:prstGeom prst="rect">
            <a:avLst/>
          </a:prstGeom>
          <a:solidFill>
            <a:srgbClr val="E7E7E5"/>
          </a:solidFill>
          <a:ln>
            <a:noFill/>
          </a:ln>
        </p:spPr>
      </p:sp>
      <p:sp>
        <p:nvSpPr>
          <p:cNvPr id="850" name="Google Shape;850;p13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51" name="Google Shape;851;p139"/>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rtl="0">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rtl="0">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rtl="0">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rtl="0">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rtl="0">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852" name="Google Shape;852;p139"/>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i="0" u="none" strike="noStrike" cap="none"/>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853"/>
        <p:cNvGrpSpPr/>
        <p:nvPr/>
      </p:nvGrpSpPr>
      <p:grpSpPr>
        <a:xfrm>
          <a:off x="0" y="0"/>
          <a:ext cx="0" cy="0"/>
          <a:chOff x="0" y="0"/>
          <a:chExt cx="0" cy="0"/>
        </a:xfrm>
      </p:grpSpPr>
      <p:sp>
        <p:nvSpPr>
          <p:cNvPr id="854" name="Google Shape;854;p140"/>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55" name="Google Shape;855;p140"/>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56" name="Google Shape;856;p14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57" name="Google Shape;857;p14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Red/Gray 1 Content 1">
  <p:cSld name="Red/Gray 1 Content_1">
    <p:bg>
      <p:bgPr>
        <a:solidFill>
          <a:srgbClr val="CFCDC9"/>
        </a:solidFill>
        <a:effectLst/>
      </p:bgPr>
    </p:bg>
    <p:spTree>
      <p:nvGrpSpPr>
        <p:cNvPr id="1" name="Shape 858"/>
        <p:cNvGrpSpPr/>
        <p:nvPr/>
      </p:nvGrpSpPr>
      <p:grpSpPr>
        <a:xfrm>
          <a:off x="0" y="0"/>
          <a:ext cx="0" cy="0"/>
          <a:chOff x="0" y="0"/>
          <a:chExt cx="0" cy="0"/>
        </a:xfrm>
      </p:grpSpPr>
      <p:sp>
        <p:nvSpPr>
          <p:cNvPr id="859" name="Google Shape;859;p141"/>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0" name="Google Shape;860;p141"/>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1" name="Google Shape;861;p14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62" name="Google Shape;862;p141"/>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3" name="Google Shape;863;p141"/>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Red/Gray 1 Content 1 1">
  <p:cSld name="Red/Gray 1 Content_1_1">
    <p:bg>
      <p:bgPr>
        <a:solidFill>
          <a:srgbClr val="CFCDC9"/>
        </a:solidFill>
        <a:effectLst/>
      </p:bgPr>
    </p:bg>
    <p:spTree>
      <p:nvGrpSpPr>
        <p:cNvPr id="1" name="Shape 864"/>
        <p:cNvGrpSpPr/>
        <p:nvPr/>
      </p:nvGrpSpPr>
      <p:grpSpPr>
        <a:xfrm>
          <a:off x="0" y="0"/>
          <a:ext cx="0" cy="0"/>
          <a:chOff x="0" y="0"/>
          <a:chExt cx="0" cy="0"/>
        </a:xfrm>
      </p:grpSpPr>
      <p:sp>
        <p:nvSpPr>
          <p:cNvPr id="865" name="Google Shape;865;p14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6" name="Google Shape;866;p14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7" name="Google Shape;867;p14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68" name="Google Shape;868;p14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9" name="Google Shape;869;p14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Red/Gray 2 Content 1">
  <p:cSld name="1_Red/Gray 2 Content_1">
    <p:bg>
      <p:bgPr>
        <a:solidFill>
          <a:schemeClr val="lt1"/>
        </a:solidFill>
        <a:effectLst/>
      </p:bgPr>
    </p:bg>
    <p:spTree>
      <p:nvGrpSpPr>
        <p:cNvPr id="1" name="Shape 870"/>
        <p:cNvGrpSpPr/>
        <p:nvPr/>
      </p:nvGrpSpPr>
      <p:grpSpPr>
        <a:xfrm>
          <a:off x="0" y="0"/>
          <a:ext cx="0" cy="0"/>
          <a:chOff x="0" y="0"/>
          <a:chExt cx="0" cy="0"/>
        </a:xfrm>
      </p:grpSpPr>
      <p:sp>
        <p:nvSpPr>
          <p:cNvPr id="871" name="Google Shape;871;p14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2" name="Google Shape;872;p14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3" name="Google Shape;873;p14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74" name="Google Shape;874;p14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9"/>
        <p:cNvGrpSpPr/>
        <p:nvPr/>
      </p:nvGrpSpPr>
      <p:grpSpPr>
        <a:xfrm>
          <a:off x="0" y="0"/>
          <a:ext cx="0" cy="0"/>
          <a:chOff x="0" y="0"/>
          <a:chExt cx="0" cy="0"/>
        </a:xfrm>
      </p:grpSpPr>
      <p:sp>
        <p:nvSpPr>
          <p:cNvPr id="880" name="Google Shape;880;p14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1" name="Google Shape;881;p1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82" name="Google Shape;882;p1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3"/>
        <p:cNvGrpSpPr/>
        <p:nvPr/>
      </p:nvGrpSpPr>
      <p:grpSpPr>
        <a:xfrm>
          <a:off x="0" y="0"/>
          <a:ext cx="0" cy="0"/>
          <a:chOff x="0" y="0"/>
          <a:chExt cx="0" cy="0"/>
        </a:xfrm>
      </p:grpSpPr>
      <p:sp>
        <p:nvSpPr>
          <p:cNvPr id="884" name="Google Shape;884;p1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85" name="Google Shape;885;p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2" name="Google Shape;82;p14"/>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3" name="Google Shape;83;p14"/>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4"/>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rgbClr val="BA0C2F"/>
              </a:buClr>
              <a:buSzPts val="1400"/>
              <a:buNone/>
              <a:defRPr sz="2400" i="0" u="none" strike="noStrike" cap="none">
                <a:solidFill>
                  <a:srgbClr val="BA0C2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6"/>
        <p:cNvGrpSpPr/>
        <p:nvPr/>
      </p:nvGrpSpPr>
      <p:grpSpPr>
        <a:xfrm>
          <a:off x="0" y="0"/>
          <a:ext cx="0" cy="0"/>
          <a:chOff x="0" y="0"/>
          <a:chExt cx="0" cy="0"/>
        </a:xfrm>
      </p:grpSpPr>
      <p:sp>
        <p:nvSpPr>
          <p:cNvPr id="887" name="Google Shape;887;p1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8" name="Google Shape;888;p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89" name="Google Shape;889;p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0"/>
        <p:cNvGrpSpPr/>
        <p:nvPr/>
      </p:nvGrpSpPr>
      <p:grpSpPr>
        <a:xfrm>
          <a:off x="0" y="0"/>
          <a:ext cx="0" cy="0"/>
          <a:chOff x="0" y="0"/>
          <a:chExt cx="0" cy="0"/>
        </a:xfrm>
      </p:grpSpPr>
      <p:sp>
        <p:nvSpPr>
          <p:cNvPr id="891" name="Google Shape;891;p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2" name="Google Shape;892;p1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3" name="Google Shape;893;p1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4" name="Google Shape;894;p1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5"/>
        <p:cNvGrpSpPr/>
        <p:nvPr/>
      </p:nvGrpSpPr>
      <p:grpSpPr>
        <a:xfrm>
          <a:off x="0" y="0"/>
          <a:ext cx="0" cy="0"/>
          <a:chOff x="0" y="0"/>
          <a:chExt cx="0" cy="0"/>
        </a:xfrm>
      </p:grpSpPr>
      <p:sp>
        <p:nvSpPr>
          <p:cNvPr id="896" name="Google Shape;896;p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7" name="Google Shape;897;p1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8"/>
        <p:cNvGrpSpPr/>
        <p:nvPr/>
      </p:nvGrpSpPr>
      <p:grpSpPr>
        <a:xfrm>
          <a:off x="0" y="0"/>
          <a:ext cx="0" cy="0"/>
          <a:chOff x="0" y="0"/>
          <a:chExt cx="0" cy="0"/>
        </a:xfrm>
      </p:grpSpPr>
      <p:sp>
        <p:nvSpPr>
          <p:cNvPr id="899" name="Google Shape;899;p15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5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01" name="Google Shape;901;p1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2"/>
        <p:cNvGrpSpPr/>
        <p:nvPr/>
      </p:nvGrpSpPr>
      <p:grpSpPr>
        <a:xfrm>
          <a:off x="0" y="0"/>
          <a:ext cx="0" cy="0"/>
          <a:chOff x="0" y="0"/>
          <a:chExt cx="0" cy="0"/>
        </a:xfrm>
      </p:grpSpPr>
      <p:sp>
        <p:nvSpPr>
          <p:cNvPr id="903" name="Google Shape;903;p15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04" name="Google Shape;904;p1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5"/>
        <p:cNvGrpSpPr/>
        <p:nvPr/>
      </p:nvGrpSpPr>
      <p:grpSpPr>
        <a:xfrm>
          <a:off x="0" y="0"/>
          <a:ext cx="0" cy="0"/>
          <a:chOff x="0" y="0"/>
          <a:chExt cx="0" cy="0"/>
        </a:xfrm>
      </p:grpSpPr>
      <p:sp>
        <p:nvSpPr>
          <p:cNvPr id="906" name="Google Shape;906;p15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8" name="Google Shape;908;p15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9" name="Google Shape;909;p15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10" name="Google Shape;910;p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1"/>
        <p:cNvGrpSpPr/>
        <p:nvPr/>
      </p:nvGrpSpPr>
      <p:grpSpPr>
        <a:xfrm>
          <a:off x="0" y="0"/>
          <a:ext cx="0" cy="0"/>
          <a:chOff x="0" y="0"/>
          <a:chExt cx="0" cy="0"/>
        </a:xfrm>
      </p:grpSpPr>
      <p:sp>
        <p:nvSpPr>
          <p:cNvPr id="912" name="Google Shape;912;p15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13" name="Google Shape;913;p1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4"/>
        <p:cNvGrpSpPr/>
        <p:nvPr/>
      </p:nvGrpSpPr>
      <p:grpSpPr>
        <a:xfrm>
          <a:off x="0" y="0"/>
          <a:ext cx="0" cy="0"/>
          <a:chOff x="0" y="0"/>
          <a:chExt cx="0" cy="0"/>
        </a:xfrm>
      </p:grpSpPr>
      <p:sp>
        <p:nvSpPr>
          <p:cNvPr id="915" name="Google Shape;915;p15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6" name="Google Shape;916;p15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17" name="Google Shape;917;p1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8"/>
        <p:cNvGrpSpPr/>
        <p:nvPr/>
      </p:nvGrpSpPr>
      <p:grpSpPr>
        <a:xfrm>
          <a:off x="0" y="0"/>
          <a:ext cx="0" cy="0"/>
          <a:chOff x="0" y="0"/>
          <a:chExt cx="0" cy="0"/>
        </a:xfrm>
      </p:grpSpPr>
      <p:sp>
        <p:nvSpPr>
          <p:cNvPr id="919" name="Google Shape;919;p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920"/>
        <p:cNvGrpSpPr/>
        <p:nvPr/>
      </p:nvGrpSpPr>
      <p:grpSpPr>
        <a:xfrm>
          <a:off x="0" y="0"/>
          <a:ext cx="0" cy="0"/>
          <a:chOff x="0" y="0"/>
          <a:chExt cx="0" cy="0"/>
        </a:xfrm>
      </p:grpSpPr>
      <p:sp>
        <p:nvSpPr>
          <p:cNvPr id="921" name="Google Shape;921;p15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22" name="Google Shape;922;p156"/>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None/>
              <a:defRPr sz="2400" i="0" u="none" strike="noStrike" cap="none">
                <a:solidFill>
                  <a:schemeClr val="lt1"/>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23" name="Google Shape;923;p156"/>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rtl="0">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rtl="0">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rtl="0">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rtl="0">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rtl="0">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rtl="0">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rtl="0">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rtl="0">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924" name="Google Shape;924;p156"/>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925" name="Google Shape;925;p156"/>
          <p:cNvPicPr preferRelativeResize="0"/>
          <p:nvPr/>
        </p:nvPicPr>
        <p:blipFill rotWithShape="1">
          <a:blip r:embed="rId2">
            <a:alphaModFix/>
          </a:blip>
          <a:srcRect/>
          <a:stretch/>
        </p:blipFill>
        <p:spPr>
          <a:xfrm>
            <a:off x="240300" y="273914"/>
            <a:ext cx="2029413" cy="73450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7" name="Google Shape;87;p15"/>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8" name="Google Shape;88;p15"/>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5"/>
          <p:cNvSpPr txBox="1">
            <a:spLocks noGrp="1"/>
          </p:cNvSpPr>
          <p:nvPr>
            <p:ph type="body" idx="3"/>
          </p:nvPr>
        </p:nvSpPr>
        <p:spPr>
          <a:xfrm>
            <a:off x="3314548"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90" name="Google Shape;90;p15"/>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1_Red/Gray Title Only 1">
  <p:cSld name="1_Red/Gray Title Only_1">
    <p:bg>
      <p:bgPr>
        <a:solidFill>
          <a:schemeClr val="lt1"/>
        </a:solidFill>
        <a:effectLst/>
      </p:bgPr>
    </p:bg>
    <p:spTree>
      <p:nvGrpSpPr>
        <p:cNvPr id="1" name="Shape 926"/>
        <p:cNvGrpSpPr/>
        <p:nvPr/>
      </p:nvGrpSpPr>
      <p:grpSpPr>
        <a:xfrm>
          <a:off x="0" y="0"/>
          <a:ext cx="0" cy="0"/>
          <a:chOff x="0" y="0"/>
          <a:chExt cx="0" cy="0"/>
        </a:xfrm>
      </p:grpSpPr>
      <p:sp>
        <p:nvSpPr>
          <p:cNvPr id="927" name="Google Shape;927;p157"/>
          <p:cNvSpPr>
            <a:spLocks noGrp="1"/>
          </p:cNvSpPr>
          <p:nvPr>
            <p:ph type="pic" idx="2"/>
          </p:nvPr>
        </p:nvSpPr>
        <p:spPr>
          <a:xfrm>
            <a:off x="152400" y="152761"/>
            <a:ext cx="4419600" cy="4838100"/>
          </a:xfrm>
          <a:prstGeom prst="rect">
            <a:avLst/>
          </a:prstGeom>
          <a:solidFill>
            <a:srgbClr val="E7E7E5"/>
          </a:solidFill>
          <a:ln>
            <a:noFill/>
          </a:ln>
        </p:spPr>
      </p:sp>
      <p:sp>
        <p:nvSpPr>
          <p:cNvPr id="928" name="Google Shape;928;p15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29" name="Google Shape;929;p157"/>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rtl="0">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rtl="0">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rtl="0">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rtl="0">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rtl="0">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930" name="Google Shape;930;p157"/>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i="0" u="none" strike="noStrike" cap="none"/>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931"/>
        <p:cNvGrpSpPr/>
        <p:nvPr/>
      </p:nvGrpSpPr>
      <p:grpSpPr>
        <a:xfrm>
          <a:off x="0" y="0"/>
          <a:ext cx="0" cy="0"/>
          <a:chOff x="0" y="0"/>
          <a:chExt cx="0" cy="0"/>
        </a:xfrm>
      </p:grpSpPr>
      <p:sp>
        <p:nvSpPr>
          <p:cNvPr id="932" name="Google Shape;932;p158"/>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3" name="Google Shape;933;p158"/>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4" name="Google Shape;934;p15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35" name="Google Shape;935;p15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36" name="Google Shape;936;p15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937"/>
        <p:cNvGrpSpPr/>
        <p:nvPr/>
      </p:nvGrpSpPr>
      <p:grpSpPr>
        <a:xfrm>
          <a:off x="0" y="0"/>
          <a:ext cx="0" cy="0"/>
          <a:chOff x="0" y="0"/>
          <a:chExt cx="0" cy="0"/>
        </a:xfrm>
      </p:grpSpPr>
      <p:sp>
        <p:nvSpPr>
          <p:cNvPr id="938" name="Google Shape;938;p159"/>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9" name="Google Shape;939;p159"/>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0" name="Google Shape;940;p15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41" name="Google Shape;941;p159"/>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42" name="Google Shape;942;p159"/>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Red/Gray 1 Content 1">
  <p:cSld name="Red/Gray 1 Content_1">
    <p:bg>
      <p:bgPr>
        <a:solidFill>
          <a:srgbClr val="CFCDC9"/>
        </a:solidFill>
        <a:effectLst/>
      </p:bgPr>
    </p:bg>
    <p:spTree>
      <p:nvGrpSpPr>
        <p:cNvPr id="1" name="Shape 943"/>
        <p:cNvGrpSpPr/>
        <p:nvPr/>
      </p:nvGrpSpPr>
      <p:grpSpPr>
        <a:xfrm>
          <a:off x="0" y="0"/>
          <a:ext cx="0" cy="0"/>
          <a:chOff x="0" y="0"/>
          <a:chExt cx="0" cy="0"/>
        </a:xfrm>
      </p:grpSpPr>
      <p:sp>
        <p:nvSpPr>
          <p:cNvPr id="944" name="Google Shape;944;p160"/>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45" name="Google Shape;945;p160"/>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46" name="Google Shape;946;p16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47" name="Google Shape;947;p16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8" name="Google Shape;948;p16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949"/>
        <p:cNvGrpSpPr/>
        <p:nvPr/>
      </p:nvGrpSpPr>
      <p:grpSpPr>
        <a:xfrm>
          <a:off x="0" y="0"/>
          <a:ext cx="0" cy="0"/>
          <a:chOff x="0" y="0"/>
          <a:chExt cx="0" cy="0"/>
        </a:xfrm>
      </p:grpSpPr>
      <p:sp>
        <p:nvSpPr>
          <p:cNvPr id="950" name="Google Shape;950;p161"/>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1" name="Google Shape;951;p161"/>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2" name="Google Shape;952;p161"/>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3" name="Google Shape;953;p161"/>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4" name="Google Shape;954;p16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55" name="Google Shape;955;p161"/>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6" name="Google Shape;956;p161"/>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957"/>
        <p:cNvGrpSpPr/>
        <p:nvPr/>
      </p:nvGrpSpPr>
      <p:grpSpPr>
        <a:xfrm>
          <a:off x="0" y="0"/>
          <a:ext cx="0" cy="0"/>
          <a:chOff x="0" y="0"/>
          <a:chExt cx="0" cy="0"/>
        </a:xfrm>
      </p:grpSpPr>
      <p:sp>
        <p:nvSpPr>
          <p:cNvPr id="958" name="Google Shape;958;p162"/>
          <p:cNvSpPr txBox="1">
            <a:spLocks noGrp="1"/>
          </p:cNvSpPr>
          <p:nvPr>
            <p:ph type="dt" idx="10"/>
          </p:nvPr>
        </p:nvSpPr>
        <p:spPr>
          <a:xfrm>
            <a:off x="152400" y="4829155"/>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59" name="Google Shape;959;p162"/>
          <p:cNvSpPr txBox="1">
            <a:spLocks noGrp="1"/>
          </p:cNvSpPr>
          <p:nvPr>
            <p:ph type="ftr" idx="11"/>
          </p:nvPr>
        </p:nvSpPr>
        <p:spPr>
          <a:xfrm>
            <a:off x="3124200" y="4829155"/>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60" name="Google Shape;960;p162"/>
          <p:cNvSpPr txBox="1">
            <a:spLocks noGrp="1"/>
          </p:cNvSpPr>
          <p:nvPr>
            <p:ph type="sldNum" idx="12"/>
          </p:nvPr>
        </p:nvSpPr>
        <p:spPr>
          <a:xfrm>
            <a:off x="6858000" y="4829155"/>
            <a:ext cx="2133600" cy="138600"/>
          </a:xfrm>
          <a:prstGeom prst="rect">
            <a:avLst/>
          </a:prstGeom>
          <a:noFill/>
          <a:ln>
            <a:noFill/>
          </a:ln>
        </p:spPr>
        <p:txBody>
          <a:bodyPr spcFirstLastPara="1" wrap="square" lIns="91425" tIns="45700" rIns="91425" bIns="45700" anchor="ctr" anchorCtr="0">
            <a:normAutofit fontScale="62500" lnSpcReduction="20000"/>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61" name="Google Shape;961;p162"/>
          <p:cNvSpPr txBox="1">
            <a:spLocks noGrp="1"/>
          </p:cNvSpPr>
          <p:nvPr>
            <p:ph type="title"/>
          </p:nvPr>
        </p:nvSpPr>
        <p:spPr>
          <a:xfrm>
            <a:off x="686104" y="743063"/>
            <a:ext cx="7772400" cy="392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2" name="Google Shape;962;p162"/>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963"/>
        <p:cNvGrpSpPr/>
        <p:nvPr/>
      </p:nvGrpSpPr>
      <p:grpSpPr>
        <a:xfrm>
          <a:off x="0" y="0"/>
          <a:ext cx="0" cy="0"/>
          <a:chOff x="0" y="0"/>
          <a:chExt cx="0" cy="0"/>
        </a:xfrm>
      </p:grpSpPr>
      <p:sp>
        <p:nvSpPr>
          <p:cNvPr id="964" name="Google Shape;964;p16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rm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12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12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1200"/>
              </a:spcBef>
              <a:spcAft>
                <a:spcPts val="120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965" name="Google Shape;965;p16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rm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12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12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1200"/>
              </a:spcBef>
              <a:spcAft>
                <a:spcPts val="120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966" name="Google Shape;966;p163"/>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67" name="Google Shape;967;p16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68" name="Google Shape;968;p16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rmAutofit/>
          </a:bodyPr>
          <a:lstStyle>
            <a:lvl1pPr marL="0" marR="0" lvl="0" indent="0" algn="l" rtl="0">
              <a:spcBef>
                <a:spcPts val="0"/>
              </a:spcBef>
              <a:spcAft>
                <a:spcPts val="0"/>
              </a:spcAft>
              <a:buClr>
                <a:srgbClr val="BA0C2F"/>
              </a:buClr>
              <a:buSzPts val="2800"/>
              <a:buFont typeface="Source Sans Pro"/>
              <a:buNone/>
              <a:defRPr sz="2400" i="0" u="none" strike="noStrike" cap="none">
                <a:solidFill>
                  <a:srgbClr val="BA0C2F"/>
                </a:solidFill>
                <a:latin typeface="Source Sans Pro"/>
                <a:ea typeface="Source Sans Pro"/>
                <a:cs typeface="Source Sans Pro"/>
                <a:sym typeface="Source Sans Pro"/>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Custom Layout 1">
  <p:cSld name="CUSTOM">
    <p:bg>
      <p:bgPr>
        <a:noFill/>
        <a:effectLst/>
      </p:bgPr>
    </p:bg>
    <p:spTree>
      <p:nvGrpSpPr>
        <p:cNvPr id="1" name="Shape 969"/>
        <p:cNvGrpSpPr/>
        <p:nvPr/>
      </p:nvGrpSpPr>
      <p:grpSpPr>
        <a:xfrm>
          <a:off x="0" y="0"/>
          <a:ext cx="0" cy="0"/>
          <a:chOff x="0" y="0"/>
          <a:chExt cx="0" cy="0"/>
        </a:xfrm>
      </p:grpSpPr>
      <p:sp>
        <p:nvSpPr>
          <p:cNvPr id="970" name="Google Shape;970;p164"/>
          <p:cNvSpPr/>
          <p:nvPr/>
        </p:nvSpPr>
        <p:spPr>
          <a:xfrm>
            <a:off x="301225" y="162825"/>
            <a:ext cx="8484900" cy="962100"/>
          </a:xfrm>
          <a:prstGeom prst="roundRect">
            <a:avLst>
              <a:gd name="adj" fmla="val 16703"/>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latin typeface="Source Sans Pro"/>
              <a:ea typeface="Source Sans Pro"/>
              <a:cs typeface="Source Sans Pro"/>
              <a:sym typeface="Source Sans Pro"/>
            </a:endParaRPr>
          </a:p>
        </p:txBody>
      </p:sp>
      <p:sp>
        <p:nvSpPr>
          <p:cNvPr id="971" name="Google Shape;971;p164"/>
          <p:cNvSpPr txBox="1">
            <a:spLocks noGrp="1"/>
          </p:cNvSpPr>
          <p:nvPr>
            <p:ph type="sldNum" idx="12"/>
          </p:nvPr>
        </p:nvSpPr>
        <p:spPr>
          <a:xfrm>
            <a:off x="6848400" y="1000127"/>
            <a:ext cx="2133600" cy="138600"/>
          </a:xfrm>
          <a:prstGeom prst="rect">
            <a:avLst/>
          </a:prstGeom>
        </p:spPr>
        <p:txBody>
          <a:bodyPr spcFirstLastPara="1" wrap="square" lIns="91425" tIns="91425" rIns="91425" bIns="91425" anchor="ctr" anchorCtr="0">
            <a:normAutofit fontScale="25000" lnSpcReduction="20000"/>
          </a:bodyPr>
          <a:lstStyle>
            <a:lvl1pPr lvl="0" rtl="0">
              <a:buClr>
                <a:srgbClr val="000000"/>
              </a:buClr>
              <a:buSzPts val="600"/>
              <a:buFont typeface="Arial"/>
              <a:buNone/>
              <a:defRPr/>
            </a:lvl1pPr>
            <a:lvl2pPr lvl="1" rtl="0">
              <a:buClr>
                <a:srgbClr val="000000"/>
              </a:buClr>
              <a:buSzPts val="600"/>
              <a:buFont typeface="Arial"/>
              <a:buNone/>
              <a:defRPr/>
            </a:lvl2pPr>
            <a:lvl3pPr lvl="2" rtl="0">
              <a:buClr>
                <a:srgbClr val="000000"/>
              </a:buClr>
              <a:buSzPts val="600"/>
              <a:buFont typeface="Arial"/>
              <a:buNone/>
              <a:defRPr/>
            </a:lvl3pPr>
            <a:lvl4pPr lvl="3" rtl="0">
              <a:buClr>
                <a:srgbClr val="000000"/>
              </a:buClr>
              <a:buSzPts val="600"/>
              <a:buFont typeface="Arial"/>
              <a:buNone/>
              <a:defRPr/>
            </a:lvl4pPr>
            <a:lvl5pPr lvl="4" rtl="0">
              <a:buClr>
                <a:srgbClr val="000000"/>
              </a:buClr>
              <a:buSzPts val="600"/>
              <a:buFont typeface="Arial"/>
              <a:buNone/>
              <a:defRPr/>
            </a:lvl5pPr>
            <a:lvl6pPr lvl="5" rtl="0">
              <a:buClr>
                <a:srgbClr val="000000"/>
              </a:buClr>
              <a:buSzPts val="600"/>
              <a:buFont typeface="Arial"/>
              <a:buNone/>
              <a:defRPr/>
            </a:lvl6pPr>
            <a:lvl7pPr lvl="6" rtl="0">
              <a:buClr>
                <a:srgbClr val="000000"/>
              </a:buClr>
              <a:buSzPts val="600"/>
              <a:buFont typeface="Arial"/>
              <a:buNone/>
              <a:defRPr/>
            </a:lvl7pPr>
            <a:lvl8pPr lvl="7" rtl="0">
              <a:buClr>
                <a:srgbClr val="000000"/>
              </a:buClr>
              <a:buSzPts val="600"/>
              <a:buFont typeface="Arial"/>
              <a:buNone/>
              <a:defRPr/>
            </a:lvl8pPr>
            <a:lvl9pPr lvl="8" rtl="0">
              <a:buClr>
                <a:srgbClr val="000000"/>
              </a:buClr>
              <a:buSzPts val="600"/>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972" name="Google Shape;972;p164"/>
          <p:cNvSpPr txBox="1">
            <a:spLocks noGrp="1"/>
          </p:cNvSpPr>
          <p:nvPr>
            <p:ph type="body" idx="1"/>
          </p:nvPr>
        </p:nvSpPr>
        <p:spPr>
          <a:xfrm>
            <a:off x="686096" y="1286650"/>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12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12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1200"/>
              </a:spcBef>
              <a:spcAft>
                <a:spcPts val="120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973" name="Google Shape;973;p164"/>
          <p:cNvSpPr txBox="1"/>
          <p:nvPr/>
        </p:nvSpPr>
        <p:spPr>
          <a:xfrm>
            <a:off x="216525" y="47550"/>
            <a:ext cx="3083400" cy="31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2"/>
                </a:solidFill>
                <a:latin typeface="Source Sans Pro"/>
                <a:ea typeface="Source Sans Pro"/>
                <a:cs typeface="Source Sans Pro"/>
                <a:sym typeface="Source Sans Pro"/>
              </a:rPr>
              <a:t>US Agency for International Development</a:t>
            </a:r>
            <a:endParaRPr sz="1100">
              <a:solidFill>
                <a:schemeClr val="lt2"/>
              </a:solidFill>
              <a:latin typeface="Source Sans Pro"/>
              <a:ea typeface="Source Sans Pro"/>
              <a:cs typeface="Source Sans Pro"/>
              <a:sym typeface="Source Sans Pro"/>
            </a:endParaRPr>
          </a:p>
        </p:txBody>
      </p:sp>
      <p:pic>
        <p:nvPicPr>
          <p:cNvPr id="974" name="Google Shape;974;p164"/>
          <p:cNvPicPr preferRelativeResize="0"/>
          <p:nvPr/>
        </p:nvPicPr>
        <p:blipFill>
          <a:blip r:embed="rId2">
            <a:alphaModFix/>
          </a:blip>
          <a:stretch>
            <a:fillRect/>
          </a:stretch>
        </p:blipFill>
        <p:spPr>
          <a:xfrm>
            <a:off x="2850040" y="148353"/>
            <a:ext cx="373775" cy="116675"/>
          </a:xfrm>
          <a:prstGeom prst="rect">
            <a:avLst/>
          </a:prstGeom>
          <a:noFill/>
          <a:ln>
            <a:noFill/>
          </a:ln>
        </p:spPr>
      </p:pic>
      <p:sp>
        <p:nvSpPr>
          <p:cNvPr id="975" name="Google Shape;975;p164"/>
          <p:cNvSpPr/>
          <p:nvPr/>
        </p:nvSpPr>
        <p:spPr>
          <a:xfrm>
            <a:off x="94825" y="365850"/>
            <a:ext cx="373800" cy="920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4"/>
          <p:cNvSpPr txBox="1">
            <a:spLocks noGrp="1"/>
          </p:cNvSpPr>
          <p:nvPr>
            <p:ph type="title"/>
          </p:nvPr>
        </p:nvSpPr>
        <p:spPr>
          <a:xfrm>
            <a:off x="247225" y="365850"/>
            <a:ext cx="7772400" cy="522300"/>
          </a:xfrm>
          <a:prstGeom prst="rect">
            <a:avLst/>
          </a:prstGeom>
          <a:solidFill>
            <a:schemeClr val="lt1"/>
          </a:solidFill>
        </p:spPr>
        <p:txBody>
          <a:bodyPr spcFirstLastPara="1" wrap="square" lIns="91425" tIns="91425" rIns="91425" bIns="91425" anchor="t" anchorCtr="0">
            <a:normAutofit/>
          </a:bodyPr>
          <a:lstStyle>
            <a:lvl1pPr lvl="0" rtl="0">
              <a:spcBef>
                <a:spcPts val="0"/>
              </a:spcBef>
              <a:spcAft>
                <a:spcPts val="0"/>
              </a:spcAft>
              <a:buSzPts val="2200"/>
              <a:buFont typeface="Source Sans Pro"/>
              <a:buNone/>
              <a:defRPr sz="2200">
                <a:latin typeface="Source Sans Pro"/>
                <a:ea typeface="Source Sans Pro"/>
                <a:cs typeface="Source Sans Pro"/>
                <a:sym typeface="Source Sans Pro"/>
              </a:defRPr>
            </a:lvl1pPr>
            <a:lvl2pPr lvl="1" rtl="0">
              <a:spcBef>
                <a:spcPts val="0"/>
              </a:spcBef>
              <a:spcAft>
                <a:spcPts val="0"/>
              </a:spcAft>
              <a:buSzPts val="2500"/>
              <a:buFont typeface="Source Sans Pro"/>
              <a:buNone/>
              <a:defRPr sz="2500">
                <a:latin typeface="Source Sans Pro"/>
                <a:ea typeface="Source Sans Pro"/>
                <a:cs typeface="Source Sans Pro"/>
                <a:sym typeface="Source Sans Pro"/>
              </a:defRPr>
            </a:lvl2pPr>
            <a:lvl3pPr lvl="2" rtl="0">
              <a:spcBef>
                <a:spcPts val="0"/>
              </a:spcBef>
              <a:spcAft>
                <a:spcPts val="0"/>
              </a:spcAft>
              <a:buSzPts val="2500"/>
              <a:buFont typeface="Source Sans Pro"/>
              <a:buNone/>
              <a:defRPr sz="2500">
                <a:latin typeface="Source Sans Pro"/>
                <a:ea typeface="Source Sans Pro"/>
                <a:cs typeface="Source Sans Pro"/>
                <a:sym typeface="Source Sans Pro"/>
              </a:defRPr>
            </a:lvl3pPr>
            <a:lvl4pPr lvl="3" rtl="0">
              <a:spcBef>
                <a:spcPts val="0"/>
              </a:spcBef>
              <a:spcAft>
                <a:spcPts val="0"/>
              </a:spcAft>
              <a:buSzPts val="2500"/>
              <a:buFont typeface="Source Sans Pro"/>
              <a:buNone/>
              <a:defRPr sz="2500">
                <a:latin typeface="Source Sans Pro"/>
                <a:ea typeface="Source Sans Pro"/>
                <a:cs typeface="Source Sans Pro"/>
                <a:sym typeface="Source Sans Pro"/>
              </a:defRPr>
            </a:lvl4pPr>
            <a:lvl5pPr lvl="4" rtl="0">
              <a:spcBef>
                <a:spcPts val="0"/>
              </a:spcBef>
              <a:spcAft>
                <a:spcPts val="0"/>
              </a:spcAft>
              <a:buSzPts val="2500"/>
              <a:buFont typeface="Source Sans Pro"/>
              <a:buNone/>
              <a:defRPr sz="2500">
                <a:latin typeface="Source Sans Pro"/>
                <a:ea typeface="Source Sans Pro"/>
                <a:cs typeface="Source Sans Pro"/>
                <a:sym typeface="Source Sans Pro"/>
              </a:defRPr>
            </a:lvl5pPr>
            <a:lvl6pPr lvl="5" rtl="0">
              <a:spcBef>
                <a:spcPts val="0"/>
              </a:spcBef>
              <a:spcAft>
                <a:spcPts val="0"/>
              </a:spcAft>
              <a:buSzPts val="2500"/>
              <a:buFont typeface="Source Sans Pro"/>
              <a:buNone/>
              <a:defRPr sz="2500">
                <a:latin typeface="Source Sans Pro"/>
                <a:ea typeface="Source Sans Pro"/>
                <a:cs typeface="Source Sans Pro"/>
                <a:sym typeface="Source Sans Pro"/>
              </a:defRPr>
            </a:lvl6pPr>
            <a:lvl7pPr lvl="6" rtl="0">
              <a:spcBef>
                <a:spcPts val="0"/>
              </a:spcBef>
              <a:spcAft>
                <a:spcPts val="0"/>
              </a:spcAft>
              <a:buSzPts val="2500"/>
              <a:buFont typeface="Source Sans Pro"/>
              <a:buNone/>
              <a:defRPr sz="2500">
                <a:latin typeface="Source Sans Pro"/>
                <a:ea typeface="Source Sans Pro"/>
                <a:cs typeface="Source Sans Pro"/>
                <a:sym typeface="Source Sans Pro"/>
              </a:defRPr>
            </a:lvl7pPr>
            <a:lvl8pPr lvl="7" rtl="0">
              <a:spcBef>
                <a:spcPts val="0"/>
              </a:spcBef>
              <a:spcAft>
                <a:spcPts val="0"/>
              </a:spcAft>
              <a:buSzPts val="2500"/>
              <a:buFont typeface="Source Sans Pro"/>
              <a:buNone/>
              <a:defRPr sz="2500">
                <a:latin typeface="Source Sans Pro"/>
                <a:ea typeface="Source Sans Pro"/>
                <a:cs typeface="Source Sans Pro"/>
                <a:sym typeface="Source Sans Pro"/>
              </a:defRPr>
            </a:lvl8pPr>
            <a:lvl9pPr lvl="8" rtl="0">
              <a:spcBef>
                <a:spcPts val="0"/>
              </a:spcBef>
              <a:spcAft>
                <a:spcPts val="0"/>
              </a:spcAft>
              <a:buSzPts val="2500"/>
              <a:buFont typeface="Source Sans Pro"/>
              <a:buNone/>
              <a:defRPr sz="25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91"/>
        <p:cNvGrpSpPr/>
        <p:nvPr/>
      </p:nvGrpSpPr>
      <p:grpSpPr>
        <a:xfrm>
          <a:off x="0" y="0"/>
          <a:ext cx="0" cy="0"/>
          <a:chOff x="0" y="0"/>
          <a:chExt cx="0" cy="0"/>
        </a:xfrm>
      </p:grpSpPr>
      <p:sp>
        <p:nvSpPr>
          <p:cNvPr id="92" name="Google Shape;92;p16"/>
          <p:cNvSpPr>
            <a:spLocks noGrp="1"/>
          </p:cNvSpPr>
          <p:nvPr>
            <p:ph type="pic" idx="2"/>
          </p:nvPr>
        </p:nvSpPr>
        <p:spPr>
          <a:xfrm>
            <a:off x="152400" y="2571749"/>
            <a:ext cx="8839200" cy="24213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3" name="Google Shape;93;p16"/>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94" name="Google Shape;94;p16"/>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6"/>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6" name="Google Shape;96;p16"/>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97"/>
        <p:cNvGrpSpPr/>
        <p:nvPr/>
      </p:nvGrpSpPr>
      <p:grpSpPr>
        <a:xfrm>
          <a:off x="0" y="0"/>
          <a:ext cx="0" cy="0"/>
          <a:chOff x="0" y="0"/>
          <a:chExt cx="0" cy="0"/>
        </a:xfrm>
      </p:grpSpPr>
      <p:sp>
        <p:nvSpPr>
          <p:cNvPr id="98" name="Google Shape;98;p17"/>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99" name="Google Shape;99;p17"/>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7"/>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1" name="Google Shape;101;p17"/>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02" name="Google Shape;102;p17"/>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03"/>
        <p:cNvGrpSpPr/>
        <p:nvPr/>
      </p:nvGrpSpPr>
      <p:grpSpPr>
        <a:xfrm>
          <a:off x="0" y="0"/>
          <a:ext cx="0" cy="0"/>
          <a:chOff x="0" y="0"/>
          <a:chExt cx="0" cy="0"/>
        </a:xfrm>
      </p:grpSpPr>
      <p:sp>
        <p:nvSpPr>
          <p:cNvPr id="104" name="Google Shape;104;p18"/>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05" name="Google Shape;105;p1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18"/>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7" name="Google Shape;107;p18"/>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9"/>
          <p:cNvSpPr/>
          <p:nvPr/>
        </p:nvSpPr>
        <p:spPr>
          <a:xfrm>
            <a:off x="179725" y="106481"/>
            <a:ext cx="88119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19"/>
          <p:cNvSpPr txBox="1">
            <a:spLocks noGrp="1"/>
          </p:cNvSpPr>
          <p:nvPr>
            <p:ph type="ctrTitle"/>
          </p:nvPr>
        </p:nvSpPr>
        <p:spPr>
          <a:xfrm>
            <a:off x="376150" y="1869394"/>
            <a:ext cx="54864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2" name="Google Shape;112;p19"/>
          <p:cNvSpPr txBox="1">
            <a:spLocks noGrp="1"/>
          </p:cNvSpPr>
          <p:nvPr>
            <p:ph type="subTitle" idx="1"/>
          </p:nvPr>
        </p:nvSpPr>
        <p:spPr>
          <a:xfrm>
            <a:off x="376150" y="3355294"/>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L="457200" marR="0" lvl="1" indent="0" algn="ctr" rtl="0">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L="914400" marR="0" lvl="2" indent="0" algn="ctr" rtl="0">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16100" marR="0" lvl="4" indent="0" algn="ctr" rtl="0">
              <a:spcBef>
                <a:spcPts val="30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733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305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1877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449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13" name="Google Shape;113;p19"/>
          <p:cNvCxnSpPr/>
          <p:nvPr/>
        </p:nvCxnSpPr>
        <p:spPr>
          <a:xfrm>
            <a:off x="452350" y="3183844"/>
            <a:ext cx="320100" cy="0"/>
          </a:xfrm>
          <a:prstGeom prst="straightConnector1">
            <a:avLst/>
          </a:prstGeom>
          <a:noFill/>
          <a:ln w="19050" cap="flat" cmpd="sng">
            <a:solidFill>
              <a:schemeClr val="accent1"/>
            </a:solidFill>
            <a:prstDash val="solid"/>
            <a:round/>
            <a:headEnd type="none" w="sm" len="sm"/>
            <a:tailEnd type="none" w="sm" len="sm"/>
          </a:ln>
        </p:spPr>
      </p:cxnSp>
      <p:pic>
        <p:nvPicPr>
          <p:cNvPr id="114" name="Google Shape;114;p19"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15" name="Google Shape;115;p19"/>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0"/>
          <p:cNvSpPr txBox="1">
            <a:spLocks noGrp="1"/>
          </p:cNvSpPr>
          <p:nvPr>
            <p:ph type="ctrTitle"/>
          </p:nvPr>
        </p:nvSpPr>
        <p:spPr>
          <a:xfrm>
            <a:off x="685800" y="1589035"/>
            <a:ext cx="38862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9" name="Google Shape;119;p20"/>
          <p:cNvSpPr txBox="1">
            <a:spLocks noGrp="1"/>
          </p:cNvSpPr>
          <p:nvPr>
            <p:ph type="subTitle" idx="1"/>
          </p:nvPr>
        </p:nvSpPr>
        <p:spPr>
          <a:xfrm>
            <a:off x="685800" y="3110247"/>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00"/>
              </a:spcBef>
              <a:spcAft>
                <a:spcPts val="0"/>
              </a:spcAft>
              <a:buClr>
                <a:srgbClr val="888888"/>
              </a:buClr>
              <a:buSzPts val="1600"/>
              <a:buNone/>
              <a:defRPr sz="1600" i="0" u="none" strike="noStrike" cap="none">
                <a:solidFill>
                  <a:srgbClr val="888888"/>
                </a:solidFill>
              </a:defRPr>
            </a:lvl4pPr>
            <a:lvl5pPr marL="1816100" marR="0" lvl="4" indent="0" algn="ctr" rtl="0">
              <a:spcBef>
                <a:spcPts val="300"/>
              </a:spcBef>
              <a:spcAft>
                <a:spcPts val="0"/>
              </a:spcAft>
              <a:buClr>
                <a:srgbClr val="888888"/>
              </a:buClr>
              <a:buSzPts val="1400"/>
              <a:buNone/>
              <a:defRPr sz="1400" i="0" u="none" strike="noStrike" cap="none">
                <a:solidFill>
                  <a:srgbClr val="888888"/>
                </a:solidFill>
              </a:defRPr>
            </a:lvl5pPr>
            <a:lvl6pPr marL="2273300" marR="0" lvl="5" indent="0" algn="ctr" rtl="0">
              <a:spcBef>
                <a:spcPts val="400"/>
              </a:spcBef>
              <a:spcAft>
                <a:spcPts val="0"/>
              </a:spcAft>
              <a:buClr>
                <a:srgbClr val="888888"/>
              </a:buClr>
              <a:buSzPts val="2000"/>
              <a:buNone/>
              <a:defRPr sz="2000" i="0" u="none" strike="noStrike" cap="none">
                <a:solidFill>
                  <a:srgbClr val="888888"/>
                </a:solidFill>
              </a:defRPr>
            </a:lvl6pPr>
            <a:lvl7pPr marL="2730500" marR="0" lvl="6" indent="0" algn="ctr" rtl="0">
              <a:spcBef>
                <a:spcPts val="400"/>
              </a:spcBef>
              <a:spcAft>
                <a:spcPts val="0"/>
              </a:spcAft>
              <a:buClr>
                <a:srgbClr val="888888"/>
              </a:buClr>
              <a:buSzPts val="2000"/>
              <a:buNone/>
              <a:defRPr sz="2000" i="0" u="none" strike="noStrike" cap="none">
                <a:solidFill>
                  <a:srgbClr val="888888"/>
                </a:solidFill>
              </a:defRPr>
            </a:lvl7pPr>
            <a:lvl8pPr marL="3187700" marR="0" lvl="7" indent="0" algn="ctr" rtl="0">
              <a:spcBef>
                <a:spcPts val="400"/>
              </a:spcBef>
              <a:spcAft>
                <a:spcPts val="0"/>
              </a:spcAft>
              <a:buClr>
                <a:srgbClr val="888888"/>
              </a:buClr>
              <a:buSzPts val="2000"/>
              <a:buNone/>
              <a:defRPr sz="2000" i="0" u="none" strike="noStrike" cap="none">
                <a:solidFill>
                  <a:srgbClr val="888888"/>
                </a:solidFill>
              </a:defRPr>
            </a:lvl8pPr>
            <a:lvl9pPr marL="36449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20" name="Google Shape;120;p2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21" name="Google Shape;121;p20"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22" name="Google Shape;122;p20"/>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3"/>
          <p:cNvSpPr txBox="1">
            <a:spLocks noGrp="1"/>
          </p:cNvSpPr>
          <p:nvPr>
            <p:ph type="ctrTitle"/>
          </p:nvPr>
        </p:nvSpPr>
        <p:spPr>
          <a:xfrm>
            <a:off x="685800" y="1589035"/>
            <a:ext cx="38862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Google Shape;22;p3"/>
          <p:cNvSpPr txBox="1">
            <a:spLocks noGrp="1"/>
          </p:cNvSpPr>
          <p:nvPr>
            <p:ph type="subTitle" idx="1"/>
          </p:nvPr>
        </p:nvSpPr>
        <p:spPr>
          <a:xfrm>
            <a:off x="685800" y="3110247"/>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00"/>
              </a:spcBef>
              <a:spcAft>
                <a:spcPts val="0"/>
              </a:spcAft>
              <a:buClr>
                <a:srgbClr val="888888"/>
              </a:buClr>
              <a:buSzPts val="1600"/>
              <a:buNone/>
              <a:defRPr sz="1600" i="0" u="none" strike="noStrike" cap="none">
                <a:solidFill>
                  <a:srgbClr val="888888"/>
                </a:solidFill>
              </a:defRPr>
            </a:lvl4pPr>
            <a:lvl5pPr marL="1816100" marR="0" lvl="4" indent="0" algn="ctr" rtl="0">
              <a:spcBef>
                <a:spcPts val="300"/>
              </a:spcBef>
              <a:spcAft>
                <a:spcPts val="0"/>
              </a:spcAft>
              <a:buClr>
                <a:srgbClr val="888888"/>
              </a:buClr>
              <a:buSzPts val="1400"/>
              <a:buNone/>
              <a:defRPr sz="1400" i="0" u="none" strike="noStrike" cap="none">
                <a:solidFill>
                  <a:srgbClr val="888888"/>
                </a:solidFill>
              </a:defRPr>
            </a:lvl5pPr>
            <a:lvl6pPr marL="2273300" marR="0" lvl="5" indent="0" algn="ctr" rtl="0">
              <a:spcBef>
                <a:spcPts val="400"/>
              </a:spcBef>
              <a:spcAft>
                <a:spcPts val="0"/>
              </a:spcAft>
              <a:buClr>
                <a:srgbClr val="888888"/>
              </a:buClr>
              <a:buSzPts val="2000"/>
              <a:buNone/>
              <a:defRPr sz="2000" i="0" u="none" strike="noStrike" cap="none">
                <a:solidFill>
                  <a:srgbClr val="888888"/>
                </a:solidFill>
              </a:defRPr>
            </a:lvl6pPr>
            <a:lvl7pPr marL="2730500" marR="0" lvl="6" indent="0" algn="ctr" rtl="0">
              <a:spcBef>
                <a:spcPts val="400"/>
              </a:spcBef>
              <a:spcAft>
                <a:spcPts val="0"/>
              </a:spcAft>
              <a:buClr>
                <a:srgbClr val="888888"/>
              </a:buClr>
              <a:buSzPts val="2000"/>
              <a:buNone/>
              <a:defRPr sz="2000" i="0" u="none" strike="noStrike" cap="none">
                <a:solidFill>
                  <a:srgbClr val="888888"/>
                </a:solidFill>
              </a:defRPr>
            </a:lvl7pPr>
            <a:lvl8pPr marL="3187700" marR="0" lvl="7" indent="0" algn="ctr" rtl="0">
              <a:spcBef>
                <a:spcPts val="400"/>
              </a:spcBef>
              <a:spcAft>
                <a:spcPts val="0"/>
              </a:spcAft>
              <a:buClr>
                <a:srgbClr val="888888"/>
              </a:buClr>
              <a:buSzPts val="2000"/>
              <a:buNone/>
              <a:defRPr sz="2000" i="0" u="none" strike="noStrike" cap="none">
                <a:solidFill>
                  <a:srgbClr val="888888"/>
                </a:solidFill>
              </a:defRPr>
            </a:lvl8pPr>
            <a:lvl9pPr marL="36449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23" name="Google Shape;23;p3"/>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24" name="Google Shape;24;p3"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5" name="Google Shape;25;p3"/>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143000" y="530728"/>
            <a:ext cx="5486400" cy="4581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rgbClr val="FFFFFF"/>
              </a:buClr>
              <a:buSzPts val="1400"/>
              <a:buNone/>
              <a:defRPr sz="2400" i="0" u="none" strike="noStrike" cap="none">
                <a:solidFill>
                  <a:srgbClr val="FFFFF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5" name="Google Shape;125;p21"/>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126" name="Google Shape;126;p21" descr="USAID_Logo_White_v02.png"/>
          <p:cNvPicPr preferRelativeResize="0"/>
          <p:nvPr/>
        </p:nvPicPr>
        <p:blipFill rotWithShape="1">
          <a:blip r:embed="rId2">
            <a:alphaModFix/>
          </a:blip>
          <a:srcRect/>
          <a:stretch/>
        </p:blipFill>
        <p:spPr>
          <a:xfrm>
            <a:off x="7481480" y="4289912"/>
            <a:ext cx="1371600" cy="407700"/>
          </a:xfrm>
          <a:prstGeom prst="rect">
            <a:avLst/>
          </a:prstGeom>
          <a:noFill/>
          <a:ln>
            <a:noFill/>
          </a:ln>
        </p:spPr>
      </p:pic>
      <p:cxnSp>
        <p:nvCxnSpPr>
          <p:cNvPr id="127" name="Google Shape;127;p21"/>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128" name="Google Shape;128;p21"/>
          <p:cNvPicPr preferRelativeResize="0"/>
          <p:nvPr/>
        </p:nvPicPr>
        <p:blipFill rotWithShape="1">
          <a:blip r:embed="rId3">
            <a:alphaModFix/>
          </a:blip>
          <a:srcRect/>
          <a:stretch/>
        </p:blipFill>
        <p:spPr>
          <a:xfrm>
            <a:off x="196350" y="4126523"/>
            <a:ext cx="2045700" cy="734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2"/>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2" name="Google Shape;132;p22"/>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33"/>
        <p:cNvGrpSpPr/>
        <p:nvPr/>
      </p:nvGrpSpPr>
      <p:grpSpPr>
        <a:xfrm>
          <a:off x="0" y="0"/>
          <a:ext cx="0" cy="0"/>
          <a:chOff x="0" y="0"/>
          <a:chExt cx="0" cy="0"/>
        </a:xfrm>
      </p:grpSpPr>
      <p:sp>
        <p:nvSpPr>
          <p:cNvPr id="134" name="Google Shape;134;p23"/>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35" name="Google Shape;135;p23"/>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36" name="Google Shape;136;p2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3"/>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38"/>
        <p:cNvGrpSpPr/>
        <p:nvPr/>
      </p:nvGrpSpPr>
      <p:grpSpPr>
        <a:xfrm>
          <a:off x="0" y="0"/>
          <a:ext cx="0" cy="0"/>
          <a:chOff x="0" y="0"/>
          <a:chExt cx="0" cy="0"/>
        </a:xfrm>
      </p:grpSpPr>
      <p:sp>
        <p:nvSpPr>
          <p:cNvPr id="139" name="Google Shape;139;p24"/>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40" name="Google Shape;140;p24"/>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41" name="Google Shape;141;p24"/>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4"/>
          <p:cNvSpPr txBox="1">
            <a:spLocks noGrp="1"/>
          </p:cNvSpPr>
          <p:nvPr>
            <p:ph type="body" idx="3"/>
          </p:nvPr>
        </p:nvSpPr>
        <p:spPr>
          <a:xfrm>
            <a:off x="3428698"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43" name="Google Shape;143;p24"/>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44"/>
        <p:cNvGrpSpPr/>
        <p:nvPr/>
      </p:nvGrpSpPr>
      <p:grpSpPr>
        <a:xfrm>
          <a:off x="0" y="0"/>
          <a:ext cx="0" cy="0"/>
          <a:chOff x="0" y="0"/>
          <a:chExt cx="0" cy="0"/>
        </a:xfrm>
      </p:grpSpPr>
      <p:sp>
        <p:nvSpPr>
          <p:cNvPr id="145" name="Google Shape;145;p25"/>
          <p:cNvSpPr>
            <a:spLocks noGrp="1"/>
          </p:cNvSpPr>
          <p:nvPr>
            <p:ph type="pic" idx="2"/>
          </p:nvPr>
        </p:nvSpPr>
        <p:spPr>
          <a:xfrm>
            <a:off x="152400" y="2571749"/>
            <a:ext cx="8839200" cy="24213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6" name="Google Shape;146;p25"/>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7" name="Google Shape;147;p25"/>
          <p:cNvSpPr txBox="1">
            <a:spLocks noGrp="1"/>
          </p:cNvSpPr>
          <p:nvPr>
            <p:ph type="ftr" idx="11"/>
          </p:nvPr>
        </p:nvSpPr>
        <p:spPr>
          <a:xfrm>
            <a:off x="3124200" y="4806072"/>
            <a:ext cx="2895600" cy="184800"/>
          </a:xfrm>
          <a:prstGeom prst="rect">
            <a:avLst/>
          </a:prstGeom>
          <a:noFill/>
          <a:ln>
            <a:noFill/>
          </a:ln>
        </p:spPr>
        <p:txBody>
          <a:bodyPr spcFirstLastPara="1" wrap="square" lIns="91175" tIns="91175" rIns="91175" bIns="9117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161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733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305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1877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449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8" name="Google Shape;148;p25"/>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25"/>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0" name="Google Shape;150;p25"/>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51"/>
        <p:cNvGrpSpPr/>
        <p:nvPr/>
      </p:nvGrpSpPr>
      <p:grpSpPr>
        <a:xfrm>
          <a:off x="0" y="0"/>
          <a:ext cx="0" cy="0"/>
          <a:chOff x="0" y="0"/>
          <a:chExt cx="0" cy="0"/>
        </a:xfrm>
      </p:grpSpPr>
      <p:sp>
        <p:nvSpPr>
          <p:cNvPr id="152" name="Google Shape;152;p26"/>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53" name="Google Shape;153;p26"/>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26"/>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55" name="Google Shape;155;p26"/>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6" name="Google Shape;156;p26"/>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57"/>
        <p:cNvGrpSpPr/>
        <p:nvPr/>
      </p:nvGrpSpPr>
      <p:grpSpPr>
        <a:xfrm>
          <a:off x="0" y="0"/>
          <a:ext cx="0" cy="0"/>
          <a:chOff x="0" y="0"/>
          <a:chExt cx="0" cy="0"/>
        </a:xfrm>
      </p:grpSpPr>
      <p:sp>
        <p:nvSpPr>
          <p:cNvPr id="158" name="Google Shape;158;p27"/>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59" name="Google Shape;159;p27"/>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27"/>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1" name="Google Shape;161;p27"/>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28"/>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5" name="Google Shape;165;p28"/>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66"/>
        <p:cNvGrpSpPr/>
        <p:nvPr/>
      </p:nvGrpSpPr>
      <p:grpSpPr>
        <a:xfrm>
          <a:off x="0" y="0"/>
          <a:ext cx="0" cy="0"/>
          <a:chOff x="0" y="0"/>
          <a:chExt cx="0" cy="0"/>
        </a:xfrm>
      </p:grpSpPr>
      <p:sp>
        <p:nvSpPr>
          <p:cNvPr id="167" name="Google Shape;167;p29"/>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68" name="Google Shape;168;p29"/>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69" name="Google Shape;169;p29"/>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29"/>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71"/>
        <p:cNvGrpSpPr/>
        <p:nvPr/>
      </p:nvGrpSpPr>
      <p:grpSpPr>
        <a:xfrm>
          <a:off x="0" y="0"/>
          <a:ext cx="0" cy="0"/>
          <a:chOff x="0" y="0"/>
          <a:chExt cx="0" cy="0"/>
        </a:xfrm>
      </p:grpSpPr>
      <p:sp>
        <p:nvSpPr>
          <p:cNvPr id="172" name="Google Shape;172;p30"/>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73" name="Google Shape;173;p30"/>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74" name="Google Shape;174;p30"/>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30"/>
          <p:cNvSpPr txBox="1">
            <a:spLocks noGrp="1"/>
          </p:cNvSpPr>
          <p:nvPr>
            <p:ph type="body" idx="3"/>
          </p:nvPr>
        </p:nvSpPr>
        <p:spPr>
          <a:xfrm>
            <a:off x="3428698"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76" name="Google Shape;176;p30"/>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143000" y="530728"/>
            <a:ext cx="5486400" cy="4581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rgbClr val="FFFFFF"/>
              </a:buClr>
              <a:buSzPts val="1400"/>
              <a:buNone/>
              <a:defRPr sz="2400" i="0" u="none" strike="noStrike" cap="none">
                <a:solidFill>
                  <a:srgbClr val="FFFFF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4"/>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4" descr="USAID_Logo_White_v02.png"/>
          <p:cNvPicPr preferRelativeResize="0"/>
          <p:nvPr/>
        </p:nvPicPr>
        <p:blipFill rotWithShape="1">
          <a:blip r:embed="rId2">
            <a:alphaModFix/>
          </a:blip>
          <a:srcRect/>
          <a:stretch/>
        </p:blipFill>
        <p:spPr>
          <a:xfrm>
            <a:off x="7453755" y="4234978"/>
            <a:ext cx="1371600" cy="407700"/>
          </a:xfrm>
          <a:prstGeom prst="rect">
            <a:avLst/>
          </a:prstGeom>
          <a:noFill/>
          <a:ln>
            <a:noFill/>
          </a:ln>
        </p:spPr>
      </p:pic>
      <p:cxnSp>
        <p:nvCxnSpPr>
          <p:cNvPr id="30" name="Google Shape;30;p4"/>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31" name="Google Shape;31;p4"/>
          <p:cNvPicPr preferRelativeResize="0"/>
          <p:nvPr/>
        </p:nvPicPr>
        <p:blipFill rotWithShape="1">
          <a:blip r:embed="rId3">
            <a:alphaModFix/>
          </a:blip>
          <a:srcRect/>
          <a:stretch/>
        </p:blipFill>
        <p:spPr>
          <a:xfrm>
            <a:off x="240300" y="4071589"/>
            <a:ext cx="2045700" cy="73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77"/>
        <p:cNvGrpSpPr/>
        <p:nvPr/>
      </p:nvGrpSpPr>
      <p:grpSpPr>
        <a:xfrm>
          <a:off x="0" y="0"/>
          <a:ext cx="0" cy="0"/>
          <a:chOff x="0" y="0"/>
          <a:chExt cx="0" cy="0"/>
        </a:xfrm>
      </p:grpSpPr>
      <p:sp>
        <p:nvSpPr>
          <p:cNvPr id="178" name="Google Shape;178;p31"/>
          <p:cNvSpPr>
            <a:spLocks noGrp="1"/>
          </p:cNvSpPr>
          <p:nvPr>
            <p:ph type="pic" idx="2"/>
          </p:nvPr>
        </p:nvSpPr>
        <p:spPr>
          <a:xfrm>
            <a:off x="152400" y="2571749"/>
            <a:ext cx="8839200" cy="24213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9" name="Google Shape;179;p31"/>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0" name="Google Shape;180;p31"/>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1" name="Google Shape;181;p31"/>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2" name="Google Shape;182;p31"/>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83"/>
        <p:cNvGrpSpPr/>
        <p:nvPr/>
      </p:nvGrpSpPr>
      <p:grpSpPr>
        <a:xfrm>
          <a:off x="0" y="0"/>
          <a:ext cx="0" cy="0"/>
          <a:chOff x="0" y="0"/>
          <a:chExt cx="0" cy="0"/>
        </a:xfrm>
      </p:grpSpPr>
      <p:sp>
        <p:nvSpPr>
          <p:cNvPr id="184" name="Google Shape;184;p32"/>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85" name="Google Shape;185;p3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32"/>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7" name="Google Shape;187;p32"/>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8" name="Google Shape;188;p32"/>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189"/>
        <p:cNvGrpSpPr/>
        <p:nvPr/>
      </p:nvGrpSpPr>
      <p:grpSpPr>
        <a:xfrm>
          <a:off x="0" y="0"/>
          <a:ext cx="0" cy="0"/>
          <a:chOff x="0" y="0"/>
          <a:chExt cx="0" cy="0"/>
        </a:xfrm>
      </p:grpSpPr>
      <p:sp>
        <p:nvSpPr>
          <p:cNvPr id="190" name="Google Shape;190;p33"/>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91" name="Google Shape;191;p3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2" name="Google Shape;192;p33"/>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93" name="Google Shape;193;p33"/>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ue/White Title + Left Photo 2">
  <p:cSld name="Blue/White Title + Left Photo_2">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4"/>
          <p:cNvSpPr/>
          <p:nvPr/>
        </p:nvSpPr>
        <p:spPr>
          <a:xfrm>
            <a:off x="117600" y="110340"/>
            <a:ext cx="88740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a:p>
        </p:txBody>
      </p:sp>
      <p:sp>
        <p:nvSpPr>
          <p:cNvPr id="196" name="Google Shape;196;p34"/>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7" name="Google Shape;197;p34"/>
          <p:cNvSpPr txBox="1">
            <a:spLocks noGrp="1"/>
          </p:cNvSpPr>
          <p:nvPr>
            <p:ph type="ctrTitle"/>
          </p:nvPr>
        </p:nvSpPr>
        <p:spPr>
          <a:xfrm>
            <a:off x="337700" y="1965527"/>
            <a:ext cx="38583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8" name="Google Shape;198;p34"/>
          <p:cNvSpPr txBox="1">
            <a:spLocks noGrp="1"/>
          </p:cNvSpPr>
          <p:nvPr>
            <p:ph type="subTitle" idx="1"/>
          </p:nvPr>
        </p:nvSpPr>
        <p:spPr>
          <a:xfrm>
            <a:off x="337700" y="3451425"/>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L="457200" marR="0" lvl="1" indent="0" algn="ctr" rtl="0">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L="914400" marR="0" lvl="2" indent="0" algn="ctr" rtl="0">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16100" marR="0" lvl="4" indent="0" algn="ctr" rtl="0">
              <a:spcBef>
                <a:spcPts val="30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733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305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1877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449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99" name="Google Shape;199;p34"/>
          <p:cNvCxnSpPr/>
          <p:nvPr/>
        </p:nvCxnSpPr>
        <p:spPr>
          <a:xfrm>
            <a:off x="413900" y="3279975"/>
            <a:ext cx="320100" cy="0"/>
          </a:xfrm>
          <a:prstGeom prst="straightConnector1">
            <a:avLst/>
          </a:prstGeom>
          <a:noFill/>
          <a:ln w="19050" cap="flat" cmpd="sng">
            <a:solidFill>
              <a:schemeClr val="accent1"/>
            </a:solidFill>
            <a:prstDash val="solid"/>
            <a:round/>
            <a:headEnd type="none" w="sm" len="sm"/>
            <a:tailEnd type="none" w="sm" len="sm"/>
          </a:ln>
        </p:spPr>
      </p:cxnSp>
      <p:pic>
        <p:nvPicPr>
          <p:cNvPr id="200" name="Google Shape;200;p34"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1" name="Google Shape;201;p34"/>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d/Gray Title Only 1">
  <p:cSld name="3_Red/Gray Title Only_1">
    <p:bg>
      <p:bgPr>
        <a:solidFill>
          <a:schemeClr val="accent6"/>
        </a:solidFill>
        <a:effectLst/>
      </p:bgPr>
    </p:bg>
    <p:spTree>
      <p:nvGrpSpPr>
        <p:cNvPr id="1" name="Shape 202"/>
        <p:cNvGrpSpPr/>
        <p:nvPr/>
      </p:nvGrpSpPr>
      <p:grpSpPr>
        <a:xfrm>
          <a:off x="0" y="0"/>
          <a:ext cx="0" cy="0"/>
          <a:chOff x="0" y="0"/>
          <a:chExt cx="0" cy="0"/>
        </a:xfrm>
      </p:grpSpPr>
      <p:sp>
        <p:nvSpPr>
          <p:cNvPr id="203" name="Google Shape;203;p35"/>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4" name="Google Shape;204;p35"/>
          <p:cNvSpPr txBox="1"/>
          <p:nvPr/>
        </p:nvSpPr>
        <p:spPr>
          <a:xfrm>
            <a:off x="683800" y="3185339"/>
            <a:ext cx="3429000" cy="1587300"/>
          </a:xfrm>
          <a:prstGeom prst="rect">
            <a:avLst/>
          </a:prstGeom>
          <a:noFill/>
          <a:ln>
            <a:noFill/>
          </a:ln>
        </p:spPr>
        <p:txBody>
          <a:bodyPr spcFirstLastPara="1" wrap="square" lIns="91175" tIns="91175" rIns="91175" bIns="91175" anchor="t" anchorCtr="0">
            <a:noAutofit/>
          </a:bodyPr>
          <a:lstStyle/>
          <a:p>
            <a:pPr marL="0" lvl="0" indent="0" algn="l" rtl="0">
              <a:spcBef>
                <a:spcPts val="0"/>
              </a:spcBef>
              <a:spcAft>
                <a:spcPts val="1200"/>
              </a:spcAft>
              <a:buNone/>
            </a:pPr>
            <a:r>
              <a:rPr lang="en" sz="1800">
                <a:solidFill>
                  <a:srgbClr val="FFFFFF"/>
                </a:solidFill>
                <a:latin typeface="Source Sans Pro"/>
                <a:ea typeface="Source Sans Pro"/>
                <a:cs typeface="Source Sans Pro"/>
                <a:sym typeface="Source Sans Pro"/>
              </a:rPr>
              <a:t>Click to edit master subtitle style</a:t>
            </a:r>
            <a:endParaRPr sz="1800">
              <a:solidFill>
                <a:srgbClr val="FFFFFF"/>
              </a:solidFill>
              <a:latin typeface="Source Sans Pro"/>
              <a:ea typeface="Source Sans Pro"/>
              <a:cs typeface="Source Sans Pro"/>
              <a:sym typeface="Source Sans Pro"/>
            </a:endParaRPr>
          </a:p>
        </p:txBody>
      </p:sp>
      <p:cxnSp>
        <p:nvCxnSpPr>
          <p:cNvPr id="205" name="Google Shape;205;p35"/>
          <p:cNvCxnSpPr/>
          <p:nvPr/>
        </p:nvCxnSpPr>
        <p:spPr>
          <a:xfrm>
            <a:off x="760000" y="2958558"/>
            <a:ext cx="320100" cy="0"/>
          </a:xfrm>
          <a:prstGeom prst="straightConnector1">
            <a:avLst/>
          </a:prstGeom>
          <a:noFill/>
          <a:ln w="19050" cap="flat" cmpd="sng">
            <a:solidFill>
              <a:srgbClr val="FFFFFF"/>
            </a:solidFill>
            <a:prstDash val="solid"/>
            <a:round/>
            <a:headEnd type="none" w="sm" len="sm"/>
            <a:tailEnd type="none" w="sm" len="sm"/>
          </a:ln>
        </p:spPr>
      </p:cxnSp>
      <p:sp>
        <p:nvSpPr>
          <p:cNvPr id="206" name="Google Shape;206;p35"/>
          <p:cNvSpPr txBox="1"/>
          <p:nvPr/>
        </p:nvSpPr>
        <p:spPr>
          <a:xfrm>
            <a:off x="683800" y="1219911"/>
            <a:ext cx="5486400" cy="1587300"/>
          </a:xfrm>
          <a:prstGeom prst="rect">
            <a:avLst/>
          </a:prstGeom>
          <a:noFill/>
          <a:ln>
            <a:noFill/>
          </a:ln>
        </p:spPr>
        <p:txBody>
          <a:bodyPr spcFirstLastPara="1" wrap="square" lIns="91175" tIns="91175" rIns="91175" bIns="91175" anchor="b" anchorCtr="0">
            <a:noAutofit/>
          </a:bodyPr>
          <a:lstStyle/>
          <a:p>
            <a:pPr marL="0" lvl="0" indent="0" algn="l" rtl="0">
              <a:spcBef>
                <a:spcPts val="0"/>
              </a:spcBef>
              <a:spcAft>
                <a:spcPts val="0"/>
              </a:spcAft>
              <a:buNone/>
            </a:pPr>
            <a:r>
              <a:rPr lang="en" sz="3200" b="1">
                <a:solidFill>
                  <a:schemeClr val="lt1"/>
                </a:solidFill>
                <a:latin typeface="Source Sans Pro"/>
                <a:ea typeface="Source Sans Pro"/>
                <a:cs typeface="Source Sans Pro"/>
                <a:sym typeface="Source Sans Pro"/>
              </a:rPr>
              <a:t>Click to edit master title slide</a:t>
            </a:r>
            <a:endParaRPr sz="3200" b="1">
              <a:solidFill>
                <a:schemeClr val="lt1"/>
              </a:solidFill>
              <a:latin typeface="Source Sans Pro"/>
              <a:ea typeface="Source Sans Pro"/>
              <a:cs typeface="Source Sans Pro"/>
              <a:sym typeface="Source Sans Pro"/>
            </a:endParaRPr>
          </a:p>
        </p:txBody>
      </p:sp>
      <p:pic>
        <p:nvPicPr>
          <p:cNvPr id="207" name="Google Shape;207;p35"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8" name="Google Shape;208;p35"/>
          <p:cNvPicPr preferRelativeResize="0"/>
          <p:nvPr/>
        </p:nvPicPr>
        <p:blipFill rotWithShape="1">
          <a:blip r:embed="rId3">
            <a:alphaModFix/>
          </a:blip>
          <a:srcRect/>
          <a:stretch/>
        </p:blipFill>
        <p:spPr>
          <a:xfrm>
            <a:off x="240300" y="273914"/>
            <a:ext cx="2045700" cy="734400"/>
          </a:xfrm>
          <a:prstGeom prst="rect">
            <a:avLst/>
          </a:prstGeom>
          <a:noFill/>
          <a:ln>
            <a:noFill/>
          </a:ln>
        </p:spPr>
      </p:pic>
      <p:sp>
        <p:nvSpPr>
          <p:cNvPr id="209" name="Google Shape;209;p35"/>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ue/White Title + Left Photo 1 1">
  <p:cSld name="Blue/White Title + Left Photo_1_1">
    <p:bg>
      <p:bgPr>
        <a:solidFill>
          <a:schemeClr val="lt1"/>
        </a:solidFill>
        <a:effectLst/>
      </p:bgPr>
    </p:bg>
    <p:spTree>
      <p:nvGrpSpPr>
        <p:cNvPr id="1" name="Shape 210"/>
        <p:cNvGrpSpPr/>
        <p:nvPr/>
      </p:nvGrpSpPr>
      <p:grpSpPr>
        <a:xfrm>
          <a:off x="0" y="0"/>
          <a:ext cx="0" cy="0"/>
          <a:chOff x="0" y="0"/>
          <a:chExt cx="0" cy="0"/>
        </a:xfrm>
      </p:grpSpPr>
      <p:sp>
        <p:nvSpPr>
          <p:cNvPr id="211" name="Google Shape;211;p36"/>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36"/>
          <p:cNvSpPr txBox="1">
            <a:spLocks noGrp="1"/>
          </p:cNvSpPr>
          <p:nvPr>
            <p:ph type="body" idx="1"/>
          </p:nvPr>
        </p:nvSpPr>
        <p:spPr>
          <a:xfrm>
            <a:off x="685800" y="1200150"/>
            <a:ext cx="77724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55600" algn="l" rtl="0">
              <a:spcBef>
                <a:spcPts val="1200"/>
              </a:spcBef>
              <a:spcAft>
                <a:spcPts val="0"/>
              </a:spcAft>
              <a:buClr>
                <a:schemeClr val="dk1"/>
              </a:buClr>
              <a:buSzPts val="2000"/>
              <a:buChar char="–"/>
              <a:defRPr sz="2000" i="0" u="none" strike="noStrike" cap="none">
                <a:solidFill>
                  <a:schemeClr val="dk1"/>
                </a:solidFill>
              </a:defRPr>
            </a:lvl2pPr>
            <a:lvl3pPr marL="1371600" marR="0" lvl="2" indent="-342900" algn="l" rtl="0">
              <a:spcBef>
                <a:spcPts val="1200"/>
              </a:spcBef>
              <a:spcAft>
                <a:spcPts val="0"/>
              </a:spcAft>
              <a:buClr>
                <a:schemeClr val="dk1"/>
              </a:buClr>
              <a:buSzPts val="1800"/>
              <a:buChar char="•"/>
              <a:defRPr sz="1800" i="0" u="none" strike="noStrike" cap="none">
                <a:solidFill>
                  <a:schemeClr val="dk1"/>
                </a:solidFill>
              </a:defRPr>
            </a:lvl3pPr>
            <a:lvl4pPr marL="1828800" marR="0" lvl="3" indent="-330200" algn="l" rtl="0">
              <a:spcBef>
                <a:spcPts val="300"/>
              </a:spcBef>
              <a:spcAft>
                <a:spcPts val="0"/>
              </a:spcAft>
              <a:buClr>
                <a:schemeClr val="dk1"/>
              </a:buClr>
              <a:buSzPts val="1600"/>
              <a:buChar char="–"/>
              <a:defRPr sz="1600" i="0" u="none" strike="noStrike" cap="none">
                <a:solidFill>
                  <a:schemeClr val="dk1"/>
                </a:solidFill>
              </a:defRPr>
            </a:lvl4pPr>
            <a:lvl5pPr marL="2286000" marR="0" lvl="4" indent="-317500" algn="l" rtl="0">
              <a:spcBef>
                <a:spcPts val="300"/>
              </a:spcBef>
              <a:spcAft>
                <a:spcPts val="0"/>
              </a:spcAft>
              <a:buClr>
                <a:schemeClr val="dk1"/>
              </a:buClr>
              <a:buSzPts val="1400"/>
              <a:buChar char="»"/>
              <a:defRPr sz="1400" i="0" u="none" strike="noStrike" cap="none">
                <a:solidFill>
                  <a:schemeClr val="dk1"/>
                </a:solidFill>
              </a:defRPr>
            </a:lvl5pPr>
            <a:lvl6pPr marL="2743200" marR="0" lvl="5" indent="-355600" algn="l" rtl="0">
              <a:spcBef>
                <a:spcPts val="400"/>
              </a:spcBef>
              <a:spcAft>
                <a:spcPts val="0"/>
              </a:spcAft>
              <a:buSzPts val="2000"/>
              <a:buChar char="•"/>
              <a:defRPr sz="2000" i="0" u="none" strike="noStrike" cap="none"/>
            </a:lvl6pPr>
            <a:lvl7pPr marL="3200400" marR="0" lvl="6" indent="-355600" algn="l" rtl="0">
              <a:spcBef>
                <a:spcPts val="400"/>
              </a:spcBef>
              <a:spcAft>
                <a:spcPts val="0"/>
              </a:spcAft>
              <a:buSzPts val="2000"/>
              <a:buChar char="•"/>
              <a:defRPr sz="2000" i="0" u="none" strike="noStrike" cap="none"/>
            </a:lvl7pPr>
            <a:lvl8pPr marL="3657600" marR="0" lvl="7" indent="-355600" algn="l" rtl="0">
              <a:spcBef>
                <a:spcPts val="400"/>
              </a:spcBef>
              <a:spcAft>
                <a:spcPts val="0"/>
              </a:spcAft>
              <a:buSzPts val="2000"/>
              <a:buChar char="•"/>
              <a:defRPr sz="2000" i="0" u="none" strike="noStrike" cap="none"/>
            </a:lvl8pPr>
            <a:lvl9pPr marL="4114800" marR="0" lvl="8" indent="-355600" algn="l" rtl="0">
              <a:spcBef>
                <a:spcPts val="400"/>
              </a:spcBef>
              <a:spcAft>
                <a:spcPts val="0"/>
              </a:spcAft>
              <a:buSzPts val="2000"/>
              <a:buChar char="•"/>
              <a:defRPr sz="2000" i="0" u="none" strike="noStrike" cap="none"/>
            </a:lvl9pPr>
          </a:lstStyle>
          <a:p>
            <a:endParaRPr/>
          </a:p>
        </p:txBody>
      </p:sp>
      <p:sp>
        <p:nvSpPr>
          <p:cNvPr id="213" name="Google Shape;213;p36"/>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ue/White Title + Left Photo 1 1 1">
  <p:cSld name="Blue/White Title + Left Photo_1_1_1">
    <p:bg>
      <p:bgPr>
        <a:solidFill>
          <a:schemeClr val="lt1"/>
        </a:solidFill>
        <a:effectLst/>
      </p:bgPr>
    </p:bg>
    <p:spTree>
      <p:nvGrpSpPr>
        <p:cNvPr id="1" name="Shape 214"/>
        <p:cNvGrpSpPr/>
        <p:nvPr/>
      </p:nvGrpSpPr>
      <p:grpSpPr>
        <a:xfrm>
          <a:off x="0" y="0"/>
          <a:ext cx="0" cy="0"/>
          <a:chOff x="0" y="0"/>
          <a:chExt cx="0" cy="0"/>
        </a:xfrm>
      </p:grpSpPr>
      <p:sp>
        <p:nvSpPr>
          <p:cNvPr id="215" name="Google Shape;215;p37"/>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37"/>
          <p:cNvSpPr txBox="1">
            <a:spLocks noGrp="1"/>
          </p:cNvSpPr>
          <p:nvPr>
            <p:ph type="body" idx="1"/>
          </p:nvPr>
        </p:nvSpPr>
        <p:spPr>
          <a:xfrm>
            <a:off x="686104" y="1200150"/>
            <a:ext cx="38097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rgbClr val="6C6463"/>
              </a:buClr>
              <a:buSzPts val="2000"/>
              <a:buChar char="•"/>
              <a:defRPr sz="2000" i="0" u="none" strike="noStrike" cap="none">
                <a:solidFill>
                  <a:srgbClr val="6C6463"/>
                </a:solidFill>
              </a:defRPr>
            </a:lvl1pPr>
            <a:lvl2pPr marL="914400" marR="0" lvl="1" indent="-342900" algn="l" rtl="0">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rtl="0">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217" name="Google Shape;217;p37"/>
          <p:cNvSpPr txBox="1">
            <a:spLocks noGrp="1"/>
          </p:cNvSpPr>
          <p:nvPr>
            <p:ph type="body" idx="2"/>
          </p:nvPr>
        </p:nvSpPr>
        <p:spPr>
          <a:xfrm>
            <a:off x="4648200" y="1200150"/>
            <a:ext cx="38103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rgbClr val="6C6463"/>
              </a:buClr>
              <a:buSzPts val="2000"/>
              <a:buChar char="•"/>
              <a:defRPr sz="2000" i="0" u="none" strike="noStrike" cap="none">
                <a:solidFill>
                  <a:srgbClr val="6C6463"/>
                </a:solidFill>
              </a:defRPr>
            </a:lvl1pPr>
            <a:lvl2pPr marL="914400" marR="0" lvl="1" indent="-342900" algn="l" rtl="0">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rtl="0">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218" name="Google Shape;218;p37"/>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White Title + Left Photo 1 1 1 1">
  <p:cSld name="Blue/White Title + Left Photo_1_1_1_1">
    <p:bg>
      <p:bgPr>
        <a:solidFill>
          <a:schemeClr val="lt1"/>
        </a:solidFill>
        <a:effectLst/>
      </p:bgPr>
    </p:bg>
    <p:spTree>
      <p:nvGrpSpPr>
        <p:cNvPr id="1" name="Shape 219"/>
        <p:cNvGrpSpPr/>
        <p:nvPr/>
      </p:nvGrpSpPr>
      <p:grpSpPr>
        <a:xfrm>
          <a:off x="0" y="0"/>
          <a:ext cx="0" cy="0"/>
          <a:chOff x="0" y="0"/>
          <a:chExt cx="0" cy="0"/>
        </a:xfrm>
      </p:grpSpPr>
      <p:sp>
        <p:nvSpPr>
          <p:cNvPr id="220" name="Google Shape;220;p38"/>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1" name="Google Shape;221;p38"/>
          <p:cNvSpPr txBox="1">
            <a:spLocks noGrp="1"/>
          </p:cNvSpPr>
          <p:nvPr>
            <p:ph type="body" idx="1"/>
          </p:nvPr>
        </p:nvSpPr>
        <p:spPr>
          <a:xfrm>
            <a:off x="686104" y="1200150"/>
            <a:ext cx="25143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30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0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400"/>
              </a:spcBef>
              <a:spcAft>
                <a:spcPts val="0"/>
              </a:spcAft>
              <a:buSzPts val="1800"/>
              <a:buChar char="•"/>
              <a:defRPr sz="1800" i="0" u="none" strike="noStrike" cap="none"/>
            </a:lvl6pPr>
            <a:lvl7pPr marL="3200400" marR="0" lvl="6" indent="-342900" algn="l" rtl="0">
              <a:spcBef>
                <a:spcPts val="400"/>
              </a:spcBef>
              <a:spcAft>
                <a:spcPts val="0"/>
              </a:spcAft>
              <a:buSzPts val="1800"/>
              <a:buChar char="•"/>
              <a:defRPr sz="1800" i="0" u="none" strike="noStrike" cap="none"/>
            </a:lvl7pPr>
            <a:lvl8pPr marL="3657600" marR="0" lvl="7" indent="-342900" algn="l" rtl="0">
              <a:spcBef>
                <a:spcPts val="400"/>
              </a:spcBef>
              <a:spcAft>
                <a:spcPts val="0"/>
              </a:spcAft>
              <a:buSzPts val="1800"/>
              <a:buChar char="•"/>
              <a:defRPr sz="1800" i="0" u="none" strike="noStrike" cap="none"/>
            </a:lvl8pPr>
            <a:lvl9pPr marL="4114800" marR="0" lvl="8" indent="-342900" algn="l" rtl="0">
              <a:spcBef>
                <a:spcPts val="400"/>
              </a:spcBef>
              <a:spcAft>
                <a:spcPts val="0"/>
              </a:spcAft>
              <a:buSzPts val="1800"/>
              <a:buChar char="•"/>
              <a:defRPr sz="1800" i="0" u="none" strike="noStrike" cap="none"/>
            </a:lvl9pPr>
          </a:lstStyle>
          <a:p>
            <a:endParaRPr/>
          </a:p>
        </p:txBody>
      </p:sp>
      <p:sp>
        <p:nvSpPr>
          <p:cNvPr id="222" name="Google Shape;222;p38"/>
          <p:cNvSpPr txBox="1">
            <a:spLocks noGrp="1"/>
          </p:cNvSpPr>
          <p:nvPr>
            <p:ph type="body" idx="2"/>
          </p:nvPr>
        </p:nvSpPr>
        <p:spPr>
          <a:xfrm>
            <a:off x="5943600" y="1200150"/>
            <a:ext cx="25149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30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0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400"/>
              </a:spcBef>
              <a:spcAft>
                <a:spcPts val="0"/>
              </a:spcAft>
              <a:buSzPts val="1800"/>
              <a:buChar char="•"/>
              <a:defRPr sz="1800" i="0" u="none" strike="noStrike" cap="none"/>
            </a:lvl6pPr>
            <a:lvl7pPr marL="3200400" marR="0" lvl="6" indent="-342900" algn="l" rtl="0">
              <a:spcBef>
                <a:spcPts val="400"/>
              </a:spcBef>
              <a:spcAft>
                <a:spcPts val="0"/>
              </a:spcAft>
              <a:buSzPts val="1800"/>
              <a:buChar char="•"/>
              <a:defRPr sz="1800" i="0" u="none" strike="noStrike" cap="none"/>
            </a:lvl7pPr>
            <a:lvl8pPr marL="3657600" marR="0" lvl="7" indent="-342900" algn="l" rtl="0">
              <a:spcBef>
                <a:spcPts val="400"/>
              </a:spcBef>
              <a:spcAft>
                <a:spcPts val="0"/>
              </a:spcAft>
              <a:buSzPts val="1800"/>
              <a:buChar char="•"/>
              <a:defRPr sz="1800" i="0" u="none" strike="noStrike" cap="none"/>
            </a:lvl8pPr>
            <a:lvl9pPr marL="4114800" marR="0" lvl="8" indent="-342900" algn="l" rtl="0">
              <a:spcBef>
                <a:spcPts val="400"/>
              </a:spcBef>
              <a:spcAft>
                <a:spcPts val="0"/>
              </a:spcAft>
              <a:buSzPts val="1800"/>
              <a:buChar char="•"/>
              <a:defRPr sz="1800" i="0" u="none" strike="noStrike" cap="none"/>
            </a:lvl9pPr>
          </a:lstStyle>
          <a:p>
            <a:endParaRPr/>
          </a:p>
        </p:txBody>
      </p:sp>
      <p:sp>
        <p:nvSpPr>
          <p:cNvPr id="223" name="Google Shape;223;p38"/>
          <p:cNvSpPr txBox="1">
            <a:spLocks noGrp="1"/>
          </p:cNvSpPr>
          <p:nvPr>
            <p:ph type="body" idx="3"/>
          </p:nvPr>
        </p:nvSpPr>
        <p:spPr>
          <a:xfrm>
            <a:off x="3314548" y="1200150"/>
            <a:ext cx="25149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30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0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400"/>
              </a:spcBef>
              <a:spcAft>
                <a:spcPts val="0"/>
              </a:spcAft>
              <a:buSzPts val="1800"/>
              <a:buChar char="•"/>
              <a:defRPr sz="1800" i="0" u="none" strike="noStrike" cap="none"/>
            </a:lvl6pPr>
            <a:lvl7pPr marL="3200400" marR="0" lvl="6" indent="-342900" algn="l" rtl="0">
              <a:spcBef>
                <a:spcPts val="400"/>
              </a:spcBef>
              <a:spcAft>
                <a:spcPts val="0"/>
              </a:spcAft>
              <a:buSzPts val="1800"/>
              <a:buChar char="•"/>
              <a:defRPr sz="1800" i="0" u="none" strike="noStrike" cap="none"/>
            </a:lvl7pPr>
            <a:lvl8pPr marL="3657600" marR="0" lvl="7" indent="-342900" algn="l" rtl="0">
              <a:spcBef>
                <a:spcPts val="400"/>
              </a:spcBef>
              <a:spcAft>
                <a:spcPts val="0"/>
              </a:spcAft>
              <a:buSzPts val="1800"/>
              <a:buChar char="•"/>
              <a:defRPr sz="1800" i="0" u="none" strike="noStrike" cap="none"/>
            </a:lvl8pPr>
            <a:lvl9pPr marL="4114800" marR="0" lvl="8" indent="-342900" algn="l" rtl="0">
              <a:spcBef>
                <a:spcPts val="400"/>
              </a:spcBef>
              <a:spcAft>
                <a:spcPts val="0"/>
              </a:spcAft>
              <a:buSzPts val="1800"/>
              <a:buChar char="•"/>
              <a:defRPr sz="1800" i="0" u="none" strike="noStrike" cap="none"/>
            </a:lvl9pPr>
          </a:lstStyle>
          <a:p>
            <a:endParaRPr/>
          </a:p>
        </p:txBody>
      </p:sp>
      <p:sp>
        <p:nvSpPr>
          <p:cNvPr id="224" name="Google Shape;224;p38"/>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White Title + Left Photo 1 1 1 1 1">
  <p:cSld name="Blue/White Title + Left Photo_1_1_1_1_1">
    <p:bg>
      <p:bgPr>
        <a:solidFill>
          <a:schemeClr val="lt1"/>
        </a:solidFill>
        <a:effectLst/>
      </p:bgPr>
    </p:bg>
    <p:spTree>
      <p:nvGrpSpPr>
        <p:cNvPr id="1" name="Shape 225"/>
        <p:cNvGrpSpPr/>
        <p:nvPr/>
      </p:nvGrpSpPr>
      <p:grpSpPr>
        <a:xfrm>
          <a:off x="0" y="0"/>
          <a:ext cx="0" cy="0"/>
          <a:chOff x="0" y="0"/>
          <a:chExt cx="0" cy="0"/>
        </a:xfrm>
      </p:grpSpPr>
      <p:sp>
        <p:nvSpPr>
          <p:cNvPr id="226" name="Google Shape;226;p39"/>
          <p:cNvSpPr>
            <a:spLocks noGrp="1"/>
          </p:cNvSpPr>
          <p:nvPr>
            <p:ph type="pic" idx="2"/>
          </p:nvPr>
        </p:nvSpPr>
        <p:spPr>
          <a:xfrm>
            <a:off x="152400" y="2571749"/>
            <a:ext cx="8839200" cy="24210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27" name="Google Shape;227;p39"/>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28" name="Google Shape;228;p39"/>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39"/>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0" name="Google Shape;230;p39"/>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White Title + Left Photo 1 1 1 1 1 1">
  <p:cSld name="Blue/White Title + Left Photo_1_1_1_1_1_1">
    <p:bg>
      <p:bgPr>
        <a:solidFill>
          <a:schemeClr val="lt1"/>
        </a:solidFill>
        <a:effectLst/>
      </p:bgPr>
    </p:bg>
    <p:spTree>
      <p:nvGrpSpPr>
        <p:cNvPr id="1" name="Shape 231"/>
        <p:cNvGrpSpPr/>
        <p:nvPr/>
      </p:nvGrpSpPr>
      <p:grpSpPr>
        <a:xfrm>
          <a:off x="0" y="0"/>
          <a:ext cx="0" cy="0"/>
          <a:chOff x="0" y="0"/>
          <a:chExt cx="0" cy="0"/>
        </a:xfrm>
      </p:grpSpPr>
      <p:sp>
        <p:nvSpPr>
          <p:cNvPr id="232" name="Google Shape;232;p40"/>
          <p:cNvSpPr>
            <a:spLocks noGrp="1"/>
          </p:cNvSpPr>
          <p:nvPr>
            <p:ph type="pic" idx="2"/>
          </p:nvPr>
        </p:nvSpPr>
        <p:spPr>
          <a:xfrm>
            <a:off x="4572000" y="938666"/>
            <a:ext cx="4419600" cy="4052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233" name="Google Shape;233;p40"/>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34" name="Google Shape;234;p40"/>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5" name="Google Shape;235;p40"/>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6" name="Google Shape;236;p40"/>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32"/>
        <p:cNvGrpSpPr/>
        <p:nvPr/>
      </p:nvGrpSpPr>
      <p:grpSpPr>
        <a:xfrm>
          <a:off x="0" y="0"/>
          <a:ext cx="0" cy="0"/>
          <a:chOff x="0" y="0"/>
          <a:chExt cx="0" cy="0"/>
        </a:xfrm>
      </p:grpSpPr>
      <p:sp>
        <p:nvSpPr>
          <p:cNvPr id="33" name="Google Shape;33;p5"/>
          <p:cNvSpPr>
            <a:spLocks noGrp="1"/>
          </p:cNvSpPr>
          <p:nvPr>
            <p:ph type="pic" idx="2"/>
          </p:nvPr>
        </p:nvSpPr>
        <p:spPr>
          <a:xfrm>
            <a:off x="152400" y="2571749"/>
            <a:ext cx="8839200" cy="24213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4" name="Google Shape;34;p5"/>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35" name="Google Shape;35;p5"/>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5"/>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7" name="Google Shape;37;p5"/>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White Title + Left Photo 1 1 1 1 1 1 1">
  <p:cSld name="Blue/White Title + Left Photo_1_1_1_1_1_1_1">
    <p:bg>
      <p:bgPr>
        <a:solidFill>
          <a:schemeClr val="lt1"/>
        </a:solidFill>
        <a:effectLst/>
      </p:bgPr>
    </p:bg>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239" name="Google Shape;239;p41"/>
          <p:cNvSpPr>
            <a:spLocks noGrp="1"/>
          </p:cNvSpPr>
          <p:nvPr>
            <p:ph type="pic" idx="2"/>
          </p:nvPr>
        </p:nvSpPr>
        <p:spPr>
          <a:xfrm>
            <a:off x="152400" y="841921"/>
            <a:ext cx="4419600" cy="41487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240" name="Google Shape;240;p41"/>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41"/>
          <p:cNvSpPr txBox="1">
            <a:spLocks noGrp="1"/>
          </p:cNvSpPr>
          <p:nvPr>
            <p:ph type="body" idx="1"/>
          </p:nvPr>
        </p:nvSpPr>
        <p:spPr>
          <a:xfrm rot="-5400000">
            <a:off x="3450910" y="1890753"/>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311700" y="445025"/>
            <a:ext cx="8520600" cy="572700"/>
          </a:xfrm>
          <a:prstGeom prst="rect">
            <a:avLst/>
          </a:prstGeom>
        </p:spPr>
        <p:txBody>
          <a:bodyPr spcFirstLastPara="1" wrap="square" lIns="91175" tIns="91175" rIns="91175" bIns="9117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42"/>
          <p:cNvSpPr txBox="1">
            <a:spLocks noGrp="1"/>
          </p:cNvSpPr>
          <p:nvPr>
            <p:ph type="body" idx="1"/>
          </p:nvPr>
        </p:nvSpPr>
        <p:spPr>
          <a:xfrm>
            <a:off x="311700" y="1152475"/>
            <a:ext cx="8520600" cy="3416100"/>
          </a:xfrm>
          <a:prstGeom prst="rect">
            <a:avLst/>
          </a:prstGeom>
        </p:spPr>
        <p:txBody>
          <a:bodyPr spcFirstLastPara="1" wrap="square" lIns="91175" tIns="91175" rIns="91175" bIns="91175" anchor="t" anchorCtr="0">
            <a:noAutofit/>
          </a:bodyPr>
          <a:lstStyle>
            <a:lvl1pPr marL="457200" lvl="0" indent="-330200" rtl="0">
              <a:spcBef>
                <a:spcPts val="0"/>
              </a:spcBef>
              <a:spcAft>
                <a:spcPts val="0"/>
              </a:spcAft>
              <a:buSzPts val="1600"/>
              <a:buChar char="•"/>
              <a:defRPr/>
            </a:lvl1pPr>
            <a:lvl2pPr marL="914400" lvl="1" indent="-330200" rtl="0">
              <a:spcBef>
                <a:spcPts val="800"/>
              </a:spcBef>
              <a:spcAft>
                <a:spcPts val="0"/>
              </a:spcAft>
              <a:buSzPts val="1600"/>
              <a:buChar char="–"/>
              <a:defRPr/>
            </a:lvl2pPr>
            <a:lvl3pPr marL="1371600" lvl="2" indent="-342900" rtl="0">
              <a:spcBef>
                <a:spcPts val="800"/>
              </a:spcBef>
              <a:spcAft>
                <a:spcPts val="0"/>
              </a:spcAft>
              <a:buSzPts val="1800"/>
              <a:buChar char="•"/>
              <a:defRPr/>
            </a:lvl3pPr>
            <a:lvl4pPr marL="1828800" lvl="3" indent="-330200" rtl="0">
              <a:spcBef>
                <a:spcPts val="300"/>
              </a:spcBef>
              <a:spcAft>
                <a:spcPts val="0"/>
              </a:spcAft>
              <a:buSzPts val="1600"/>
              <a:buChar char="–"/>
              <a:defRPr/>
            </a:lvl4pPr>
            <a:lvl5pPr marL="2286000" lvl="4" indent="-317500" rtl="0">
              <a:spcBef>
                <a:spcPts val="300"/>
              </a:spcBef>
              <a:spcAft>
                <a:spcPts val="0"/>
              </a:spcAft>
              <a:buSzPts val="14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245" name="Google Shape;245;p42"/>
          <p:cNvSpPr txBox="1">
            <a:spLocks noGrp="1"/>
          </p:cNvSpPr>
          <p:nvPr>
            <p:ph type="sldNum" idx="12"/>
          </p:nvPr>
        </p:nvSpPr>
        <p:spPr>
          <a:xfrm>
            <a:off x="8472458" y="4663217"/>
            <a:ext cx="548700" cy="393600"/>
          </a:xfrm>
          <a:prstGeom prst="rect">
            <a:avLst/>
          </a:prstGeom>
        </p:spPr>
        <p:txBody>
          <a:bodyPr spcFirstLastPara="1" wrap="square" lIns="91175" tIns="45575" rIns="91175" bIns="4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6"/>
        <p:cNvGrpSpPr/>
        <p:nvPr/>
      </p:nvGrpSpPr>
      <p:grpSpPr>
        <a:xfrm>
          <a:off x="0" y="0"/>
          <a:ext cx="0" cy="0"/>
          <a:chOff x="0" y="0"/>
          <a:chExt cx="0" cy="0"/>
        </a:xfrm>
      </p:grpSpPr>
      <p:sp>
        <p:nvSpPr>
          <p:cNvPr id="247" name="Google Shape;247;p4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8" name="Google Shape;248;p4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800"/>
              </a:spcBef>
              <a:spcAft>
                <a:spcPts val="0"/>
              </a:spcAft>
              <a:buClr>
                <a:schemeClr val="dk1"/>
              </a:buClr>
              <a:buSzPts val="1500"/>
              <a:buNone/>
              <a:defRPr sz="1500"/>
            </a:lvl2pPr>
            <a:lvl3pPr lvl="2" algn="ctr" rtl="0">
              <a:lnSpc>
                <a:spcPct val="90000"/>
              </a:lnSpc>
              <a:spcBef>
                <a:spcPts val="8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9" name="Google Shape;249;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50" name="Google Shape;250;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51" name="Google Shape;251;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1 Content 1">
  <p:cSld name="1_Red/Gray 1 Content_2">
    <p:bg>
      <p:bgPr>
        <a:solidFill>
          <a:srgbClr val="CFCDC9"/>
        </a:solidFill>
        <a:effectLst/>
      </p:bgPr>
    </p:bg>
    <p:spTree>
      <p:nvGrpSpPr>
        <p:cNvPr id="1" name="Shape 252"/>
        <p:cNvGrpSpPr/>
        <p:nvPr/>
      </p:nvGrpSpPr>
      <p:grpSpPr>
        <a:xfrm>
          <a:off x="0" y="0"/>
          <a:ext cx="0" cy="0"/>
          <a:chOff x="0" y="0"/>
          <a:chExt cx="0" cy="0"/>
        </a:xfrm>
      </p:grpSpPr>
      <p:sp>
        <p:nvSpPr>
          <p:cNvPr id="253" name="Google Shape;253;p44"/>
          <p:cNvSpPr txBox="1">
            <a:spLocks noGrp="1"/>
          </p:cNvSpPr>
          <p:nvPr>
            <p:ph type="dt" idx="10"/>
          </p:nvPr>
        </p:nvSpPr>
        <p:spPr>
          <a:xfrm>
            <a:off x="152400" y="4806072"/>
            <a:ext cx="2133600" cy="18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4" name="Google Shape;254;p44"/>
          <p:cNvSpPr txBox="1">
            <a:spLocks noGrp="1"/>
          </p:cNvSpPr>
          <p:nvPr>
            <p:ph type="ftr" idx="11"/>
          </p:nvPr>
        </p:nvSpPr>
        <p:spPr>
          <a:xfrm>
            <a:off x="3124200" y="4806072"/>
            <a:ext cx="2895600" cy="18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5" name="Google Shape;255;p4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56" name="Google Shape;256;p44"/>
          <p:cNvSpPr txBox="1">
            <a:spLocks noGrp="1"/>
          </p:cNvSpPr>
          <p:nvPr>
            <p:ph type="title"/>
          </p:nvPr>
        </p:nvSpPr>
        <p:spPr>
          <a:xfrm>
            <a:off x="686104" y="677486"/>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7" name="Google Shape;257;p44"/>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258"/>
        <p:cNvGrpSpPr/>
        <p:nvPr/>
      </p:nvGrpSpPr>
      <p:grpSpPr>
        <a:xfrm>
          <a:off x="0" y="0"/>
          <a:ext cx="0" cy="0"/>
          <a:chOff x="0" y="0"/>
          <a:chExt cx="0" cy="0"/>
        </a:xfrm>
      </p:grpSpPr>
      <p:sp>
        <p:nvSpPr>
          <p:cNvPr id="259" name="Google Shape;259;p45"/>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0" name="Google Shape;260;p4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1"/>
              </a:buClr>
              <a:buSzPts val="3200"/>
              <a:buFont typeface="Calibri"/>
              <a:buNone/>
              <a:defRPr sz="3200">
                <a:solidFill>
                  <a:schemeClr val="lt1"/>
                </a:solidFill>
                <a:latin typeface="Calibri"/>
                <a:ea typeface="Calibri"/>
                <a:cs typeface="Calibri"/>
                <a:sym typeface="Calibri"/>
              </a:defRPr>
            </a:lvl1pPr>
            <a:lvl2pPr marL="914400" lvl="1" indent="-342900" algn="l" rtl="0">
              <a:lnSpc>
                <a:spcPct val="90000"/>
              </a:lnSpc>
              <a:spcBef>
                <a:spcPts val="800"/>
              </a:spcBef>
              <a:spcAft>
                <a:spcPts val="0"/>
              </a:spcAft>
              <a:buClr>
                <a:schemeClr val="dk1"/>
              </a:buClr>
              <a:buSzPts val="1800"/>
              <a:buChar char="–"/>
              <a:defRPr/>
            </a:lvl2pPr>
            <a:lvl3pPr marL="1371600" lvl="2" indent="-342900" algn="l" rtl="0">
              <a:lnSpc>
                <a:spcPct val="90000"/>
              </a:lnSpc>
              <a:spcBef>
                <a:spcPts val="8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1" name="Google Shape;261;p45"/>
          <p:cNvSpPr txBox="1">
            <a:spLocks noGrp="1"/>
          </p:cNvSpPr>
          <p:nvPr>
            <p:ph type="body" idx="2"/>
          </p:nvPr>
        </p:nvSpPr>
        <p:spPr>
          <a:xfrm>
            <a:off x="200651" y="718536"/>
            <a:ext cx="8710500" cy="14388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81000" algn="l" rtl="0">
              <a:lnSpc>
                <a:spcPct val="90000"/>
              </a:lnSpc>
              <a:spcBef>
                <a:spcPts val="800"/>
              </a:spcBef>
              <a:spcAft>
                <a:spcPts val="0"/>
              </a:spcAft>
              <a:buClr>
                <a:schemeClr val="dk1"/>
              </a:buClr>
              <a:buSzPts val="2400"/>
              <a:buChar char="–"/>
              <a:defRPr sz="2400">
                <a:solidFill>
                  <a:schemeClr val="dk1"/>
                </a:solidFill>
                <a:latin typeface="Calibri"/>
                <a:ea typeface="Calibri"/>
                <a:cs typeface="Calibri"/>
                <a:sym typeface="Calibri"/>
              </a:defRPr>
            </a:lvl2pPr>
            <a:lvl3pPr marL="1371600" lvl="2" indent="-381000" algn="l" rtl="0">
              <a:lnSpc>
                <a:spcPct val="90000"/>
              </a:lnSpc>
              <a:spcBef>
                <a:spcPts val="800"/>
              </a:spcBef>
              <a:spcAft>
                <a:spcPts val="0"/>
              </a:spcAft>
              <a:buClr>
                <a:schemeClr val="dk1"/>
              </a:buClr>
              <a:buSzPts val="2400"/>
              <a:buFont typeface="Quattrocento Sans"/>
              <a:buChar char="–"/>
              <a:defRPr sz="2400">
                <a:solidFill>
                  <a:schemeClr val="dk1"/>
                </a:solidFill>
                <a:latin typeface="Calibri"/>
                <a:ea typeface="Calibri"/>
                <a:cs typeface="Calibri"/>
                <a:sym typeface="Calibri"/>
              </a:defRPr>
            </a:lvl3pPr>
            <a:lvl4pPr marL="1828800" lvl="3" indent="-381000" algn="l" rtl="0">
              <a:lnSpc>
                <a:spcPct val="90000"/>
              </a:lnSpc>
              <a:spcBef>
                <a:spcPts val="500"/>
              </a:spcBef>
              <a:spcAft>
                <a:spcPts val="0"/>
              </a:spcAft>
              <a:buClr>
                <a:schemeClr val="dk1"/>
              </a:buClr>
              <a:buSzPts val="2400"/>
              <a:buFont typeface="Noto Sans Symbols"/>
              <a:buChar char="▪"/>
              <a:defRPr sz="2400">
                <a:solidFill>
                  <a:schemeClr val="dk1"/>
                </a:solidFill>
                <a:latin typeface="Calibri"/>
                <a:ea typeface="Calibri"/>
                <a:cs typeface="Calibri"/>
                <a:sym typeface="Calibri"/>
              </a:defRPr>
            </a:lvl4pPr>
            <a:lvl5pPr marL="2286000" lvl="4" indent="-381000" algn="l" rtl="0">
              <a:lnSpc>
                <a:spcPct val="90000"/>
              </a:lnSpc>
              <a:spcBef>
                <a:spcPts val="500"/>
              </a:spcBef>
              <a:spcAft>
                <a:spcPts val="0"/>
              </a:spcAft>
              <a:buClr>
                <a:schemeClr val="dk1"/>
              </a:buClr>
              <a:buSzPts val="2400"/>
              <a:buFont typeface="Century Gothic"/>
              <a:buChar char="○"/>
              <a:defRPr sz="2400">
                <a:solidFill>
                  <a:schemeClr val="dk1"/>
                </a:solidFill>
                <a:latin typeface="Calibri"/>
                <a:ea typeface="Calibri"/>
                <a:cs typeface="Calibri"/>
                <a:sym typeface="Calibri"/>
              </a:defRPr>
            </a:lvl5pPr>
            <a:lvl6pPr marL="2743200" lvl="5" indent="-381000" algn="l" rtl="0">
              <a:lnSpc>
                <a:spcPct val="90000"/>
              </a:lnSpc>
              <a:spcBef>
                <a:spcPts val="500"/>
              </a:spcBef>
              <a:spcAft>
                <a:spcPts val="0"/>
              </a:spcAft>
              <a:buClr>
                <a:schemeClr val="dk1"/>
              </a:buClr>
              <a:buSzPts val="2400"/>
              <a:buChar char="•"/>
              <a:defRPr sz="2400"/>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2" name="Google Shape;262;p45"/>
          <p:cNvSpPr/>
          <p:nvPr/>
        </p:nvSpPr>
        <p:spPr>
          <a:xfrm>
            <a:off x="8148795" y="4802677"/>
            <a:ext cx="3723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sp>
        <p:nvSpPr>
          <p:cNvPr id="263" name="Google Shape;263;p4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p45"/>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Calibri"/>
                <a:ea typeface="Calibri"/>
                <a:cs typeface="Calibri"/>
                <a:sym typeface="Calibri"/>
              </a:defRPr>
            </a:lvl1pPr>
            <a:lvl2pPr lvl="1">
              <a:buNone/>
              <a:defRPr sz="1300">
                <a:solidFill>
                  <a:schemeClr val="lt1"/>
                </a:solidFill>
                <a:latin typeface="Calibri"/>
                <a:ea typeface="Calibri"/>
                <a:cs typeface="Calibri"/>
                <a:sym typeface="Calibri"/>
              </a:defRPr>
            </a:lvl2pPr>
            <a:lvl3pPr lvl="2">
              <a:buNone/>
              <a:defRPr sz="1300">
                <a:solidFill>
                  <a:schemeClr val="lt1"/>
                </a:solidFill>
                <a:latin typeface="Calibri"/>
                <a:ea typeface="Calibri"/>
                <a:cs typeface="Calibri"/>
                <a:sym typeface="Calibri"/>
              </a:defRPr>
            </a:lvl3pPr>
            <a:lvl4pPr lvl="3">
              <a:buNone/>
              <a:defRPr sz="1300">
                <a:solidFill>
                  <a:schemeClr val="lt1"/>
                </a:solidFill>
                <a:latin typeface="Calibri"/>
                <a:ea typeface="Calibri"/>
                <a:cs typeface="Calibri"/>
                <a:sym typeface="Calibri"/>
              </a:defRPr>
            </a:lvl4pPr>
            <a:lvl5pPr lvl="4">
              <a:buNone/>
              <a:defRPr sz="1300">
                <a:solidFill>
                  <a:schemeClr val="lt1"/>
                </a:solidFill>
                <a:latin typeface="Calibri"/>
                <a:ea typeface="Calibri"/>
                <a:cs typeface="Calibri"/>
                <a:sym typeface="Calibri"/>
              </a:defRPr>
            </a:lvl5pPr>
            <a:lvl6pPr lvl="5">
              <a:buNone/>
              <a:defRPr sz="1300">
                <a:solidFill>
                  <a:schemeClr val="lt1"/>
                </a:solidFill>
                <a:latin typeface="Calibri"/>
                <a:ea typeface="Calibri"/>
                <a:cs typeface="Calibri"/>
                <a:sym typeface="Calibri"/>
              </a:defRPr>
            </a:lvl6pPr>
            <a:lvl7pPr lvl="6">
              <a:buNone/>
              <a:defRPr sz="1300">
                <a:solidFill>
                  <a:schemeClr val="lt1"/>
                </a:solidFill>
                <a:latin typeface="Calibri"/>
                <a:ea typeface="Calibri"/>
                <a:cs typeface="Calibri"/>
                <a:sym typeface="Calibri"/>
              </a:defRPr>
            </a:lvl7pPr>
            <a:lvl8pPr lvl="7">
              <a:buNone/>
              <a:defRPr sz="1300">
                <a:solidFill>
                  <a:schemeClr val="lt1"/>
                </a:solidFill>
                <a:latin typeface="Calibri"/>
                <a:ea typeface="Calibri"/>
                <a:cs typeface="Calibri"/>
                <a:sym typeface="Calibri"/>
              </a:defRPr>
            </a:lvl8pPr>
            <a:lvl9pPr lvl="8">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ontent Blue Header">
  <p:cSld name="1_Content Blue Header">
    <p:spTree>
      <p:nvGrpSpPr>
        <p:cNvPr id="1" name="Shape 265"/>
        <p:cNvGrpSpPr/>
        <p:nvPr/>
      </p:nvGrpSpPr>
      <p:grpSpPr>
        <a:xfrm>
          <a:off x="0" y="0"/>
          <a:ext cx="0" cy="0"/>
          <a:chOff x="0" y="0"/>
          <a:chExt cx="0" cy="0"/>
        </a:xfrm>
      </p:grpSpPr>
      <p:sp>
        <p:nvSpPr>
          <p:cNvPr id="266" name="Google Shape;266;p46"/>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7" name="Google Shape;267;p46"/>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1"/>
              </a:buClr>
              <a:buSzPts val="3200"/>
              <a:buFont typeface="Calibri"/>
              <a:buNone/>
              <a:defRPr sz="3200">
                <a:solidFill>
                  <a:schemeClr val="lt1"/>
                </a:solidFill>
                <a:latin typeface="Calibri"/>
                <a:ea typeface="Calibri"/>
                <a:cs typeface="Calibri"/>
                <a:sym typeface="Calibri"/>
              </a:defRPr>
            </a:lvl1pPr>
            <a:lvl2pPr marL="914400" lvl="1" indent="-342900" algn="l" rtl="0">
              <a:lnSpc>
                <a:spcPct val="90000"/>
              </a:lnSpc>
              <a:spcBef>
                <a:spcPts val="800"/>
              </a:spcBef>
              <a:spcAft>
                <a:spcPts val="0"/>
              </a:spcAft>
              <a:buClr>
                <a:schemeClr val="dk1"/>
              </a:buClr>
              <a:buSzPts val="1800"/>
              <a:buChar char="–"/>
              <a:defRPr/>
            </a:lvl2pPr>
            <a:lvl3pPr marL="1371600" lvl="2" indent="-342900" algn="l" rtl="0">
              <a:lnSpc>
                <a:spcPct val="90000"/>
              </a:lnSpc>
              <a:spcBef>
                <a:spcPts val="8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68" name="Google Shape;268;p46"/>
          <p:cNvPicPr preferRelativeResize="0"/>
          <p:nvPr/>
        </p:nvPicPr>
        <p:blipFill rotWithShape="1">
          <a:blip r:embed="rId2">
            <a:alphaModFix/>
          </a:blip>
          <a:srcRect/>
          <a:stretch/>
        </p:blipFill>
        <p:spPr>
          <a:xfrm>
            <a:off x="201708" y="4770466"/>
            <a:ext cx="871403" cy="315884"/>
          </a:xfrm>
          <a:prstGeom prst="rect">
            <a:avLst/>
          </a:prstGeom>
          <a:noFill/>
          <a:ln>
            <a:noFill/>
          </a:ln>
        </p:spPr>
      </p:pic>
      <p:sp>
        <p:nvSpPr>
          <p:cNvPr id="269" name="Google Shape;269;p46"/>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dk1"/>
              </a:buClr>
              <a:buSzPts val="800"/>
              <a:buFont typeface="Calibri"/>
              <a:buNone/>
              <a:defRPr sz="800">
                <a:solidFill>
                  <a:schemeClr val="dk1"/>
                </a:solidFill>
                <a:latin typeface="Calibri"/>
                <a:ea typeface="Calibri"/>
                <a:cs typeface="Calibri"/>
                <a:sym typeface="Calibri"/>
              </a:defRPr>
            </a:lvl1pPr>
            <a:lvl2pPr marL="914400" lvl="1" indent="-342900" algn="l" rtl="0">
              <a:lnSpc>
                <a:spcPct val="90000"/>
              </a:lnSpc>
              <a:spcBef>
                <a:spcPts val="800"/>
              </a:spcBef>
              <a:spcAft>
                <a:spcPts val="0"/>
              </a:spcAft>
              <a:buClr>
                <a:schemeClr val="dk1"/>
              </a:buClr>
              <a:buSzPts val="1800"/>
              <a:buChar char="–"/>
              <a:defRPr/>
            </a:lvl2pPr>
            <a:lvl3pPr marL="1371600" lvl="2" indent="-342900" algn="l" rtl="0">
              <a:lnSpc>
                <a:spcPct val="90000"/>
              </a:lnSpc>
              <a:spcBef>
                <a:spcPts val="8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0" name="Google Shape;270;p46"/>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Calibri"/>
                <a:ea typeface="Calibri"/>
                <a:cs typeface="Calibri"/>
                <a:sym typeface="Calibri"/>
              </a:rPr>
              <a:t>‹#›</a:t>
            </a:fld>
            <a:endParaRPr sz="900" b="0" i="0" u="none" strike="noStrike" cap="none">
              <a:solidFill>
                <a:srgbClr val="050606"/>
              </a:solidFill>
              <a:latin typeface="Calibri"/>
              <a:ea typeface="Calibri"/>
              <a:cs typeface="Calibri"/>
              <a:sym typeface="Calibri"/>
            </a:endParaRPr>
          </a:p>
        </p:txBody>
      </p:sp>
      <p:sp>
        <p:nvSpPr>
          <p:cNvPr id="271" name="Google Shape;271;p46"/>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81000" algn="l" rtl="0">
              <a:lnSpc>
                <a:spcPct val="90000"/>
              </a:lnSpc>
              <a:spcBef>
                <a:spcPts val="800"/>
              </a:spcBef>
              <a:spcAft>
                <a:spcPts val="0"/>
              </a:spcAft>
              <a:buClr>
                <a:schemeClr val="dk1"/>
              </a:buClr>
              <a:buSzPts val="2400"/>
              <a:buChar char="–"/>
              <a:defRPr sz="2400">
                <a:solidFill>
                  <a:schemeClr val="dk1"/>
                </a:solidFill>
                <a:latin typeface="Calibri"/>
                <a:ea typeface="Calibri"/>
                <a:cs typeface="Calibri"/>
                <a:sym typeface="Calibri"/>
              </a:defRPr>
            </a:lvl2pPr>
            <a:lvl3pPr marL="1371600" lvl="2" indent="-381000" algn="l" rtl="0">
              <a:lnSpc>
                <a:spcPct val="90000"/>
              </a:lnSpc>
              <a:spcBef>
                <a:spcPts val="800"/>
              </a:spcBef>
              <a:spcAft>
                <a:spcPts val="0"/>
              </a:spcAft>
              <a:buClr>
                <a:schemeClr val="dk1"/>
              </a:buClr>
              <a:buSzPts val="2400"/>
              <a:buFont typeface="Quattrocento Sans"/>
              <a:buChar char="–"/>
              <a:defRPr sz="2400">
                <a:solidFill>
                  <a:schemeClr val="dk1"/>
                </a:solidFill>
                <a:latin typeface="Calibri"/>
                <a:ea typeface="Calibri"/>
                <a:cs typeface="Calibri"/>
                <a:sym typeface="Calibri"/>
              </a:defRPr>
            </a:lvl3pPr>
            <a:lvl4pPr marL="1828800" lvl="3" indent="-381000" algn="l" rtl="0">
              <a:lnSpc>
                <a:spcPct val="90000"/>
              </a:lnSpc>
              <a:spcBef>
                <a:spcPts val="500"/>
              </a:spcBef>
              <a:spcAft>
                <a:spcPts val="0"/>
              </a:spcAft>
              <a:buClr>
                <a:schemeClr val="dk1"/>
              </a:buClr>
              <a:buSzPts val="2400"/>
              <a:buFont typeface="Noto Sans Symbols"/>
              <a:buChar char="▪"/>
              <a:defRPr sz="2400">
                <a:solidFill>
                  <a:schemeClr val="dk1"/>
                </a:solidFill>
                <a:latin typeface="Calibri"/>
                <a:ea typeface="Calibri"/>
                <a:cs typeface="Calibri"/>
                <a:sym typeface="Calibri"/>
              </a:defRPr>
            </a:lvl4pPr>
            <a:lvl5pPr marL="2286000" lvl="4" indent="-381000" algn="l" rtl="0">
              <a:lnSpc>
                <a:spcPct val="90000"/>
              </a:lnSpc>
              <a:spcBef>
                <a:spcPts val="500"/>
              </a:spcBef>
              <a:spcAft>
                <a:spcPts val="0"/>
              </a:spcAft>
              <a:buClr>
                <a:schemeClr val="dk1"/>
              </a:buClr>
              <a:buSzPts val="2400"/>
              <a:buFont typeface="Century Gothic"/>
              <a:buChar char="○"/>
              <a:defRPr sz="2400">
                <a:solidFill>
                  <a:schemeClr val="dk1"/>
                </a:solidFill>
                <a:latin typeface="Calibri"/>
                <a:ea typeface="Calibri"/>
                <a:cs typeface="Calibri"/>
                <a:sym typeface="Calibri"/>
              </a:defRPr>
            </a:lvl5pPr>
            <a:lvl6pPr marL="2743200" lvl="5" indent="-381000" algn="l" rtl="0">
              <a:lnSpc>
                <a:spcPct val="90000"/>
              </a:lnSpc>
              <a:spcBef>
                <a:spcPts val="500"/>
              </a:spcBef>
              <a:spcAft>
                <a:spcPts val="0"/>
              </a:spcAft>
              <a:buClr>
                <a:schemeClr val="dk1"/>
              </a:buClr>
              <a:buSzPts val="2400"/>
              <a:buChar char="•"/>
              <a:defRPr sz="2400"/>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2" name="Google Shape;272;p46"/>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Calibri"/>
                <a:ea typeface="Calibri"/>
                <a:cs typeface="Calibri"/>
                <a:sym typeface="Calibri"/>
              </a:defRPr>
            </a:lvl1pPr>
            <a:lvl2pPr lvl="1">
              <a:buNone/>
              <a:defRPr sz="1300">
                <a:solidFill>
                  <a:schemeClr val="lt1"/>
                </a:solidFill>
                <a:latin typeface="Calibri"/>
                <a:ea typeface="Calibri"/>
                <a:cs typeface="Calibri"/>
                <a:sym typeface="Calibri"/>
              </a:defRPr>
            </a:lvl2pPr>
            <a:lvl3pPr lvl="2">
              <a:buNone/>
              <a:defRPr sz="1300">
                <a:solidFill>
                  <a:schemeClr val="lt1"/>
                </a:solidFill>
                <a:latin typeface="Calibri"/>
                <a:ea typeface="Calibri"/>
                <a:cs typeface="Calibri"/>
                <a:sym typeface="Calibri"/>
              </a:defRPr>
            </a:lvl3pPr>
            <a:lvl4pPr lvl="3">
              <a:buNone/>
              <a:defRPr sz="1300">
                <a:solidFill>
                  <a:schemeClr val="lt1"/>
                </a:solidFill>
                <a:latin typeface="Calibri"/>
                <a:ea typeface="Calibri"/>
                <a:cs typeface="Calibri"/>
                <a:sym typeface="Calibri"/>
              </a:defRPr>
            </a:lvl4pPr>
            <a:lvl5pPr lvl="4">
              <a:buNone/>
              <a:defRPr sz="1300">
                <a:solidFill>
                  <a:schemeClr val="lt1"/>
                </a:solidFill>
                <a:latin typeface="Calibri"/>
                <a:ea typeface="Calibri"/>
                <a:cs typeface="Calibri"/>
                <a:sym typeface="Calibri"/>
              </a:defRPr>
            </a:lvl5pPr>
            <a:lvl6pPr lvl="5">
              <a:buNone/>
              <a:defRPr sz="1300">
                <a:solidFill>
                  <a:schemeClr val="lt1"/>
                </a:solidFill>
                <a:latin typeface="Calibri"/>
                <a:ea typeface="Calibri"/>
                <a:cs typeface="Calibri"/>
                <a:sym typeface="Calibri"/>
              </a:defRPr>
            </a:lvl6pPr>
            <a:lvl7pPr lvl="6">
              <a:buNone/>
              <a:defRPr sz="1300">
                <a:solidFill>
                  <a:schemeClr val="lt1"/>
                </a:solidFill>
                <a:latin typeface="Calibri"/>
                <a:ea typeface="Calibri"/>
                <a:cs typeface="Calibri"/>
                <a:sym typeface="Calibri"/>
              </a:defRPr>
            </a:lvl7pPr>
            <a:lvl8pPr lvl="7">
              <a:buNone/>
              <a:defRPr sz="1300">
                <a:solidFill>
                  <a:schemeClr val="lt1"/>
                </a:solidFill>
                <a:latin typeface="Calibri"/>
                <a:ea typeface="Calibri"/>
                <a:cs typeface="Calibri"/>
                <a:sym typeface="Calibri"/>
              </a:defRPr>
            </a:lvl8pPr>
            <a:lvl9pPr lvl="8">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Blue Header 1">
  <p:cSld name="Content Blue Header_1">
    <p:spTree>
      <p:nvGrpSpPr>
        <p:cNvPr id="1" name="Shape 273"/>
        <p:cNvGrpSpPr/>
        <p:nvPr/>
      </p:nvGrpSpPr>
      <p:grpSpPr>
        <a:xfrm>
          <a:off x="0" y="0"/>
          <a:ext cx="0" cy="0"/>
          <a:chOff x="0" y="0"/>
          <a:chExt cx="0" cy="0"/>
        </a:xfrm>
      </p:grpSpPr>
      <p:sp>
        <p:nvSpPr>
          <p:cNvPr id="274" name="Google Shape;274;p47"/>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75" name="Google Shape;275;p47"/>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6" name="Google Shape;276;p47"/>
          <p:cNvPicPr preferRelativeResize="0"/>
          <p:nvPr/>
        </p:nvPicPr>
        <p:blipFill rotWithShape="1">
          <a:blip r:embed="rId2">
            <a:alphaModFix/>
          </a:blip>
          <a:srcRect/>
          <a:stretch/>
        </p:blipFill>
        <p:spPr>
          <a:xfrm>
            <a:off x="201708" y="4770466"/>
            <a:ext cx="871403" cy="315884"/>
          </a:xfrm>
          <a:prstGeom prst="rect">
            <a:avLst/>
          </a:prstGeom>
          <a:noFill/>
          <a:ln>
            <a:noFill/>
          </a:ln>
        </p:spPr>
      </p:pic>
      <p:sp>
        <p:nvSpPr>
          <p:cNvPr id="277" name="Google Shape;277;p47"/>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8" name="Google Shape;278;p47"/>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sp>
        <p:nvSpPr>
          <p:cNvPr id="279" name="Google Shape;279;p47"/>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800"/>
              </a:spcBef>
              <a:spcAft>
                <a:spcPts val="0"/>
              </a:spcAft>
              <a:buClr>
                <a:schemeClr val="dk1"/>
              </a:buClr>
              <a:buSzPts val="2400"/>
              <a:buFont typeface="Quattrocento Sans"/>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Century Gothic"/>
              <a:buChar char="○"/>
              <a:defRPr sz="2400" b="0" i="0" u="none" strike="noStrike" cap="none">
                <a:solidFill>
                  <a:schemeClr val="dk1"/>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0" name="Google Shape;280;p47"/>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Blue Header 2">
  <p:cSld name="Content Blue Header_2">
    <p:spTree>
      <p:nvGrpSpPr>
        <p:cNvPr id="1" name="Shape 281"/>
        <p:cNvGrpSpPr/>
        <p:nvPr/>
      </p:nvGrpSpPr>
      <p:grpSpPr>
        <a:xfrm>
          <a:off x="0" y="0"/>
          <a:ext cx="0" cy="0"/>
          <a:chOff x="0" y="0"/>
          <a:chExt cx="0" cy="0"/>
        </a:xfrm>
      </p:grpSpPr>
      <p:sp>
        <p:nvSpPr>
          <p:cNvPr id="282" name="Google Shape;282;p48"/>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1"/>
              </a:buClr>
              <a:buSzPts val="32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3" name="Google Shape;283;p48"/>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4" name="Google Shape;284;p48"/>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Quattrocento Sans"/>
              <a:buChar char="–"/>
              <a:defRPr sz="1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Century Gothic"/>
              <a:buChar char="○"/>
              <a:defRPr sz="18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5" name="Google Shape;285;p48"/>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Calibri"/>
                <a:ea typeface="Calibri"/>
                <a:cs typeface="Calibri"/>
                <a:sym typeface="Calibri"/>
              </a:defRPr>
            </a:lvl1pPr>
            <a:lvl2pPr lvl="1">
              <a:buNone/>
              <a:defRPr sz="1300">
                <a:solidFill>
                  <a:schemeClr val="lt1"/>
                </a:solidFill>
                <a:latin typeface="Calibri"/>
                <a:ea typeface="Calibri"/>
                <a:cs typeface="Calibri"/>
                <a:sym typeface="Calibri"/>
              </a:defRPr>
            </a:lvl2pPr>
            <a:lvl3pPr lvl="2">
              <a:buNone/>
              <a:defRPr sz="1300">
                <a:solidFill>
                  <a:schemeClr val="lt1"/>
                </a:solidFill>
                <a:latin typeface="Calibri"/>
                <a:ea typeface="Calibri"/>
                <a:cs typeface="Calibri"/>
                <a:sym typeface="Calibri"/>
              </a:defRPr>
            </a:lvl3pPr>
            <a:lvl4pPr lvl="3">
              <a:buNone/>
              <a:defRPr sz="1300">
                <a:solidFill>
                  <a:schemeClr val="lt1"/>
                </a:solidFill>
                <a:latin typeface="Calibri"/>
                <a:ea typeface="Calibri"/>
                <a:cs typeface="Calibri"/>
                <a:sym typeface="Calibri"/>
              </a:defRPr>
            </a:lvl4pPr>
            <a:lvl5pPr lvl="4">
              <a:buNone/>
              <a:defRPr sz="1300">
                <a:solidFill>
                  <a:schemeClr val="lt1"/>
                </a:solidFill>
                <a:latin typeface="Calibri"/>
                <a:ea typeface="Calibri"/>
                <a:cs typeface="Calibri"/>
                <a:sym typeface="Calibri"/>
              </a:defRPr>
            </a:lvl5pPr>
            <a:lvl6pPr lvl="5">
              <a:buNone/>
              <a:defRPr sz="1300">
                <a:solidFill>
                  <a:schemeClr val="lt1"/>
                </a:solidFill>
                <a:latin typeface="Calibri"/>
                <a:ea typeface="Calibri"/>
                <a:cs typeface="Calibri"/>
                <a:sym typeface="Calibri"/>
              </a:defRPr>
            </a:lvl6pPr>
            <a:lvl7pPr lvl="6">
              <a:buNone/>
              <a:defRPr sz="1300">
                <a:solidFill>
                  <a:schemeClr val="lt1"/>
                </a:solidFill>
                <a:latin typeface="Calibri"/>
                <a:ea typeface="Calibri"/>
                <a:cs typeface="Calibri"/>
                <a:sym typeface="Calibri"/>
              </a:defRPr>
            </a:lvl7pPr>
            <a:lvl8pPr lvl="7">
              <a:buNone/>
              <a:defRPr sz="1300">
                <a:solidFill>
                  <a:schemeClr val="lt1"/>
                </a:solidFill>
                <a:latin typeface="Calibri"/>
                <a:ea typeface="Calibri"/>
                <a:cs typeface="Calibri"/>
                <a:sym typeface="Calibri"/>
              </a:defRPr>
            </a:lvl8pPr>
            <a:lvl9pPr lvl="8">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 Full Red 1" type="titleOnly">
  <p:cSld name="TITLE_ONLY">
    <p:bg>
      <p:bgPr>
        <a:solidFill>
          <a:srgbClr val="BA0C2F"/>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8" name="Google Shape;288;p49"/>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89" name="Google Shape;289;p49"/>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90" name="Google Shape;290;p49"/>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291" name="Google Shape;291;p49"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292" name="Google Shape;292;p49"/>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293" name="Google Shape;293;p49"/>
          <p:cNvPicPr preferRelativeResize="0"/>
          <p:nvPr/>
        </p:nvPicPr>
        <p:blipFill rotWithShape="1">
          <a:blip r:embed="rId3">
            <a:alphaModFix/>
          </a:blip>
          <a:srcRect/>
          <a:stretch/>
        </p:blipFill>
        <p:spPr>
          <a:xfrm>
            <a:off x="6392199" y="4335450"/>
            <a:ext cx="1217344" cy="44055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294"/>
        <p:cNvGrpSpPr/>
        <p:nvPr/>
      </p:nvGrpSpPr>
      <p:grpSpPr>
        <a:xfrm>
          <a:off x="0" y="0"/>
          <a:ext cx="0" cy="0"/>
          <a:chOff x="0" y="0"/>
          <a:chExt cx="0" cy="0"/>
        </a:xfrm>
      </p:grpSpPr>
      <p:sp>
        <p:nvSpPr>
          <p:cNvPr id="295" name="Google Shape;295;p50"/>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96" name="Google Shape;296;p5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97" name="Google Shape;297;p50"/>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98" name="Google Shape;298;p5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50"/>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38"/>
        <p:cNvGrpSpPr/>
        <p:nvPr/>
      </p:nvGrpSpPr>
      <p:grpSpPr>
        <a:xfrm>
          <a:off x="0" y="0"/>
          <a:ext cx="0" cy="0"/>
          <a:chOff x="0" y="0"/>
          <a:chExt cx="0" cy="0"/>
        </a:xfrm>
      </p:grpSpPr>
      <p:sp>
        <p:nvSpPr>
          <p:cNvPr id="39" name="Google Shape;39;p6"/>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40" name="Google Shape;40;p6"/>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6"/>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42" name="Google Shape;42;p6"/>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3" name="Google Shape;43;p6"/>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Gray 1 Content 1 1">
  <p:cSld name="Red/Gray 1 Content_1">
    <p:bg>
      <p:bgPr>
        <a:solidFill>
          <a:srgbClr val="CFCDC9"/>
        </a:solidFill>
        <a:effectLst/>
      </p:bgPr>
    </p:bg>
    <p:spTree>
      <p:nvGrpSpPr>
        <p:cNvPr id="1" name="Shape 300"/>
        <p:cNvGrpSpPr/>
        <p:nvPr/>
      </p:nvGrpSpPr>
      <p:grpSpPr>
        <a:xfrm>
          <a:off x="0" y="0"/>
          <a:ext cx="0" cy="0"/>
          <a:chOff x="0" y="0"/>
          <a:chExt cx="0" cy="0"/>
        </a:xfrm>
      </p:grpSpPr>
      <p:sp>
        <p:nvSpPr>
          <p:cNvPr id="301" name="Google Shape;301;p51"/>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2" name="Google Shape;302;p51"/>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3" name="Google Shape;303;p5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04" name="Google Shape;304;p51"/>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5" name="Google Shape;305;p51"/>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Gray 1 Content 1 1 1">
  <p:cSld name="Red/Gray 1 Content_1_1">
    <p:bg>
      <p:bgPr>
        <a:solidFill>
          <a:srgbClr val="CFCDC9"/>
        </a:solidFill>
        <a:effectLst/>
      </p:bgPr>
    </p:bg>
    <p:spTree>
      <p:nvGrpSpPr>
        <p:cNvPr id="1" name="Shape 306"/>
        <p:cNvGrpSpPr/>
        <p:nvPr/>
      </p:nvGrpSpPr>
      <p:grpSpPr>
        <a:xfrm>
          <a:off x="0" y="0"/>
          <a:ext cx="0" cy="0"/>
          <a:chOff x="0" y="0"/>
          <a:chExt cx="0" cy="0"/>
        </a:xfrm>
      </p:grpSpPr>
      <p:sp>
        <p:nvSpPr>
          <p:cNvPr id="307" name="Google Shape;307;p5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8" name="Google Shape;308;p5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9" name="Google Shape;309;p5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10" name="Google Shape;310;p5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5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Red/Gray 2 Content 1">
  <p:cSld name="1_Red/Gray 2 Content_1">
    <p:bg>
      <p:bgPr>
        <a:solidFill>
          <a:schemeClr val="lt1"/>
        </a:solidFill>
        <a:effectLst/>
      </p:bgPr>
    </p:bg>
    <p:spTree>
      <p:nvGrpSpPr>
        <p:cNvPr id="1" name="Shape 312"/>
        <p:cNvGrpSpPr/>
        <p:nvPr/>
      </p:nvGrpSpPr>
      <p:grpSpPr>
        <a:xfrm>
          <a:off x="0" y="0"/>
          <a:ext cx="0" cy="0"/>
          <a:chOff x="0" y="0"/>
          <a:chExt cx="0" cy="0"/>
        </a:xfrm>
      </p:grpSpPr>
      <p:sp>
        <p:nvSpPr>
          <p:cNvPr id="313" name="Google Shape;313;p5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314" name="Google Shape;314;p5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315" name="Google Shape;315;p5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16" name="Google Shape;316;p5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368"/>
        <p:cNvGrpSpPr/>
        <p:nvPr/>
      </p:nvGrpSpPr>
      <p:grpSpPr>
        <a:xfrm>
          <a:off x="0" y="0"/>
          <a:ext cx="0" cy="0"/>
          <a:chOff x="0" y="0"/>
          <a:chExt cx="0" cy="0"/>
        </a:xfrm>
      </p:grpSpPr>
      <p:pic>
        <p:nvPicPr>
          <p:cNvPr id="369" name="Google Shape;369;p68"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370" name="Google Shape;370;p68"/>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71" name="Google Shape;371;p68"/>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72" name="Google Shape;372;p68"/>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73" name="Google Shape;373;p68"/>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4" name="Google Shape;374;p68"/>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375" name="Google Shape;375;p68"/>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376" name="Google Shape;376;p68"/>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377"/>
        <p:cNvGrpSpPr/>
        <p:nvPr/>
      </p:nvGrpSpPr>
      <p:grpSpPr>
        <a:xfrm>
          <a:off x="0" y="0"/>
          <a:ext cx="0" cy="0"/>
          <a:chOff x="0" y="0"/>
          <a:chExt cx="0" cy="0"/>
        </a:xfrm>
      </p:grpSpPr>
      <p:sp>
        <p:nvSpPr>
          <p:cNvPr id="378" name="Google Shape;378;p69"/>
          <p:cNvSpPr txBox="1">
            <a:spLocks noGrp="1"/>
          </p:cNvSpPr>
          <p:nvPr>
            <p:ph type="dt" idx="10"/>
          </p:nvPr>
        </p:nvSpPr>
        <p:spPr>
          <a:xfrm>
            <a:off x="152400" y="4829155"/>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79" name="Google Shape;379;p69"/>
          <p:cNvSpPr txBox="1">
            <a:spLocks noGrp="1"/>
          </p:cNvSpPr>
          <p:nvPr>
            <p:ph type="ftr" idx="11"/>
          </p:nvPr>
        </p:nvSpPr>
        <p:spPr>
          <a:xfrm>
            <a:off x="3124200" y="4829155"/>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80" name="Google Shape;380;p69"/>
          <p:cNvSpPr txBox="1">
            <a:spLocks noGrp="1"/>
          </p:cNvSpPr>
          <p:nvPr>
            <p:ph type="sldNum" idx="12"/>
          </p:nvPr>
        </p:nvSpPr>
        <p:spPr>
          <a:xfrm>
            <a:off x="6858000" y="4829155"/>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81" name="Google Shape;381;p69"/>
          <p:cNvSpPr txBox="1">
            <a:spLocks noGrp="1"/>
          </p:cNvSpPr>
          <p:nvPr>
            <p:ph type="title"/>
          </p:nvPr>
        </p:nvSpPr>
        <p:spPr>
          <a:xfrm>
            <a:off x="686104" y="743063"/>
            <a:ext cx="7772400" cy="392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1400"/>
              <a:buFont typeface="Source Sans Pro"/>
              <a:buNone/>
              <a:defRPr sz="2800" i="0" u="none" strike="noStrike" cap="none">
                <a:solidFill>
                  <a:srgbClr val="BA0C2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2" name="Google Shape;382;p69"/>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1pPr>
            <a:lvl2pPr marL="914400" marR="0" lvl="1" indent="-355600" algn="l" rtl="0">
              <a:lnSpc>
                <a:spcPct val="100000"/>
              </a:lnSpc>
              <a:spcBef>
                <a:spcPts val="120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2pPr>
            <a:lvl3pPr marL="1371600" marR="0" lvl="2" indent="-342900" algn="l" rtl="0">
              <a:lnSpc>
                <a:spcPct val="100000"/>
              </a:lnSpc>
              <a:spcBef>
                <a:spcPts val="12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lnSpc>
                <a:spcPct val="100000"/>
              </a:lnSpc>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lnSpc>
                <a:spcPct val="100000"/>
              </a:lnSpc>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383"/>
        <p:cNvGrpSpPr/>
        <p:nvPr/>
      </p:nvGrpSpPr>
      <p:grpSpPr>
        <a:xfrm>
          <a:off x="0" y="0"/>
          <a:ext cx="0" cy="0"/>
          <a:chOff x="0" y="0"/>
          <a:chExt cx="0" cy="0"/>
        </a:xfrm>
      </p:grpSpPr>
      <p:sp>
        <p:nvSpPr>
          <p:cNvPr id="384" name="Google Shape;384;p70"/>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85" name="Google Shape;385;p7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86" name="Google Shape;386;p70"/>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87" name="Google Shape;387;p7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88" name="Google Shape;388;p70"/>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389"/>
        <p:cNvGrpSpPr/>
        <p:nvPr/>
      </p:nvGrpSpPr>
      <p:grpSpPr>
        <a:xfrm>
          <a:off x="0" y="0"/>
          <a:ext cx="0" cy="0"/>
          <a:chOff x="0" y="0"/>
          <a:chExt cx="0" cy="0"/>
        </a:xfrm>
      </p:grpSpPr>
      <p:sp>
        <p:nvSpPr>
          <p:cNvPr id="390" name="Google Shape;390;p71"/>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91" name="Google Shape;391;p71"/>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92" name="Google Shape;392;p7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93" name="Google Shape;393;p7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94" name="Google Shape;394;p7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95" name="Google Shape;395;p7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396"/>
        <p:cNvGrpSpPr/>
        <p:nvPr/>
      </p:nvGrpSpPr>
      <p:grpSpPr>
        <a:xfrm>
          <a:off x="0" y="0"/>
          <a:ext cx="0" cy="0"/>
          <a:chOff x="0" y="0"/>
          <a:chExt cx="0" cy="0"/>
        </a:xfrm>
      </p:grpSpPr>
      <p:sp>
        <p:nvSpPr>
          <p:cNvPr id="397" name="Google Shape;397;p72"/>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98" name="Google Shape;398;p7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99" name="Google Shape;399;p7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0" name="Google Shape;400;p7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01" name="Google Shape;401;p7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402"/>
        <p:cNvGrpSpPr/>
        <p:nvPr/>
      </p:nvGrpSpPr>
      <p:grpSpPr>
        <a:xfrm>
          <a:off x="0" y="0"/>
          <a:ext cx="0" cy="0"/>
          <a:chOff x="0" y="0"/>
          <a:chExt cx="0" cy="0"/>
        </a:xfrm>
      </p:grpSpPr>
      <p:pic>
        <p:nvPicPr>
          <p:cNvPr id="403" name="Google Shape;403;p73"/>
          <p:cNvPicPr preferRelativeResize="0"/>
          <p:nvPr/>
        </p:nvPicPr>
        <p:blipFill rotWithShape="1">
          <a:blip r:embed="rId2">
            <a:alphaModFix/>
          </a:blip>
          <a:srcRect l="2238" b="2238"/>
          <a:stretch/>
        </p:blipFill>
        <p:spPr>
          <a:xfrm>
            <a:off x="152400" y="114300"/>
            <a:ext cx="4972048" cy="3687371"/>
          </a:xfrm>
          <a:prstGeom prst="rect">
            <a:avLst/>
          </a:prstGeom>
          <a:solidFill>
            <a:srgbClr val="CFCDC9"/>
          </a:solidFill>
          <a:ln>
            <a:noFill/>
          </a:ln>
        </p:spPr>
      </p:pic>
      <p:sp>
        <p:nvSpPr>
          <p:cNvPr id="404" name="Google Shape;404;p7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5" name="Google Shape;405;p7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6" name="Google Shape;406;p7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07" name="Google Shape;407;p73"/>
          <p:cNvSpPr txBox="1">
            <a:spLocks noGrp="1"/>
          </p:cNvSpPr>
          <p:nvPr>
            <p:ph type="ctrTitle"/>
          </p:nvPr>
        </p:nvSpPr>
        <p:spPr>
          <a:xfrm>
            <a:off x="685800" y="1600200"/>
            <a:ext cx="5486400" cy="12000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abin"/>
              <a:buNone/>
              <a:defRPr sz="32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8" name="Google Shape;408;p73"/>
          <p:cNvSpPr txBox="1">
            <a:spLocks noGrp="1"/>
          </p:cNvSpPr>
          <p:nvPr>
            <p:ph type="subTitle" idx="1"/>
          </p:nvPr>
        </p:nvSpPr>
        <p:spPr>
          <a:xfrm>
            <a:off x="685800" y="3086100"/>
            <a:ext cx="36576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409" name="Google Shape;409;p73"/>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410" name="Google Shape;410;p73"/>
          <p:cNvSpPr txBox="1">
            <a:spLocks noGrp="1"/>
          </p:cNvSpPr>
          <p:nvPr>
            <p:ph type="body" idx="2"/>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chemeClr val="lt1"/>
              </a:buClr>
              <a:buSzPts val="2000"/>
              <a:buFont typeface="Arial"/>
              <a:buNone/>
              <a:defRPr sz="600" b="0" i="0" u="none" strike="noStrike" cap="none">
                <a:solidFill>
                  <a:schemeClr val="lt1"/>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411" name="Google Shape;411;p73" descr="USAID_Logo_White_v02.png"/>
          <p:cNvPicPr preferRelativeResize="0"/>
          <p:nvPr/>
        </p:nvPicPr>
        <p:blipFill rotWithShape="1">
          <a:blip r:embed="rId3">
            <a:alphaModFix/>
          </a:blip>
          <a:srcRect/>
          <a:stretch/>
        </p:blipFill>
        <p:spPr>
          <a:xfrm>
            <a:off x="683805" y="514351"/>
            <a:ext cx="1028700" cy="306005"/>
          </a:xfrm>
          <a:prstGeom prst="rect">
            <a:avLst/>
          </a:prstGeom>
          <a:noFill/>
          <a:ln>
            <a:noFill/>
          </a:ln>
          <a:effectLst>
            <a:outerShdw blurRad="254000" algn="tl" rotWithShape="0">
              <a:srgbClr val="000000">
                <a:alpha val="20000"/>
              </a:srgbClr>
            </a:outerShdw>
          </a:effectLst>
        </p:spPr>
      </p:pic>
      <p:pic>
        <p:nvPicPr>
          <p:cNvPr id="412" name="Google Shape;412;p73"/>
          <p:cNvPicPr preferRelativeResize="0"/>
          <p:nvPr/>
        </p:nvPicPr>
        <p:blipFill rotWithShape="1">
          <a:blip r:embed="rId4">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413"/>
        <p:cNvGrpSpPr/>
        <p:nvPr/>
      </p:nvGrpSpPr>
      <p:grpSpPr>
        <a:xfrm>
          <a:off x="0" y="0"/>
          <a:ext cx="0" cy="0"/>
          <a:chOff x="0" y="0"/>
          <a:chExt cx="0" cy="0"/>
        </a:xfrm>
      </p:grpSpPr>
      <p:sp>
        <p:nvSpPr>
          <p:cNvPr id="414" name="Google Shape;414;p74"/>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5" name="Google Shape;415;p74"/>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16" name="Google Shape;416;p74"/>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17" name="Google Shape;417;p74"/>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418" name="Google Shape;418;p74"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419" name="Google Shape;419;p74"/>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420" name="Google Shape;420;p74"/>
          <p:cNvPicPr preferRelativeResize="0"/>
          <p:nvPr/>
        </p:nvPicPr>
        <p:blipFill rotWithShape="1">
          <a:blip r:embed="rId3">
            <a:alphaModFix/>
          </a:blip>
          <a:srcRect/>
          <a:stretch/>
        </p:blipFill>
        <p:spPr>
          <a:xfrm>
            <a:off x="6392199" y="4335450"/>
            <a:ext cx="1217344" cy="4405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7"/>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421"/>
        <p:cNvGrpSpPr/>
        <p:nvPr/>
      </p:nvGrpSpPr>
      <p:grpSpPr>
        <a:xfrm>
          <a:off x="0" y="0"/>
          <a:ext cx="0" cy="0"/>
          <a:chOff x="0" y="0"/>
          <a:chExt cx="0" cy="0"/>
        </a:xfrm>
      </p:grpSpPr>
      <p:sp>
        <p:nvSpPr>
          <p:cNvPr id="422" name="Google Shape;422;p75"/>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23" name="Google Shape;423;p75"/>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24" name="Google Shape;424;p75"/>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25" name="Google Shape;425;p75"/>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26" name="Google Shape;426;p75"/>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27" name="Google Shape;427;p75"/>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CFCDC9"/>
        </a:solidFill>
        <a:effectLst/>
      </p:bgPr>
    </p:bg>
    <p:spTree>
      <p:nvGrpSpPr>
        <p:cNvPr id="1" name="Shape 428"/>
        <p:cNvGrpSpPr/>
        <p:nvPr/>
      </p:nvGrpSpPr>
      <p:grpSpPr>
        <a:xfrm>
          <a:off x="0" y="0"/>
          <a:ext cx="0" cy="0"/>
          <a:chOff x="0" y="0"/>
          <a:chExt cx="0" cy="0"/>
        </a:xfrm>
      </p:grpSpPr>
      <p:sp>
        <p:nvSpPr>
          <p:cNvPr id="429" name="Google Shape;429;p76"/>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30" name="Google Shape;430;p76"/>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31" name="Google Shape;431;p76"/>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2" name="Google Shape;432;p76"/>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3" name="Google Shape;433;p76"/>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34" name="Google Shape;434;p76"/>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5" name="Google Shape;435;p76"/>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36"/>
        <p:cNvGrpSpPr/>
        <p:nvPr/>
      </p:nvGrpSpPr>
      <p:grpSpPr>
        <a:xfrm>
          <a:off x="0" y="0"/>
          <a:ext cx="0" cy="0"/>
          <a:chOff x="0" y="0"/>
          <a:chExt cx="0" cy="0"/>
        </a:xfrm>
      </p:grpSpPr>
      <p:sp>
        <p:nvSpPr>
          <p:cNvPr id="437" name="Google Shape;437;p77"/>
          <p:cNvSpPr txBox="1">
            <a:spLocks noGrp="1"/>
          </p:cNvSpPr>
          <p:nvPr>
            <p:ph type="dt" idx="10"/>
          </p:nvPr>
        </p:nvSpPr>
        <p:spPr>
          <a:xfrm>
            <a:off x="152400" y="4806072"/>
            <a:ext cx="2133600" cy="184800"/>
          </a:xfrm>
          <a:prstGeom prst="rect">
            <a:avLst/>
          </a:prstGeom>
          <a:noFill/>
          <a:ln>
            <a:noFill/>
          </a:ln>
        </p:spPr>
        <p:txBody>
          <a:bodyPr spcFirstLastPara="1" wrap="square" lIns="91325" tIns="91325" rIns="91325" bIns="913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8" name="Google Shape;438;p77"/>
          <p:cNvSpPr txBox="1">
            <a:spLocks noGrp="1"/>
          </p:cNvSpPr>
          <p:nvPr>
            <p:ph type="ftr" idx="11"/>
          </p:nvPr>
        </p:nvSpPr>
        <p:spPr>
          <a:xfrm>
            <a:off x="3124200" y="4806072"/>
            <a:ext cx="2895600" cy="184800"/>
          </a:xfrm>
          <a:prstGeom prst="rect">
            <a:avLst/>
          </a:prstGeom>
          <a:noFill/>
          <a:ln>
            <a:noFill/>
          </a:ln>
        </p:spPr>
        <p:txBody>
          <a:bodyPr spcFirstLastPara="1" wrap="square" lIns="91325" tIns="91325" rIns="91325" bIns="913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9" name="Google Shape;439;p77"/>
          <p:cNvSpPr txBox="1">
            <a:spLocks noGrp="1"/>
          </p:cNvSpPr>
          <p:nvPr>
            <p:ph type="sldNum" idx="12"/>
          </p:nvPr>
        </p:nvSpPr>
        <p:spPr>
          <a:xfrm>
            <a:off x="6858000" y="4806072"/>
            <a:ext cx="2133600" cy="184800"/>
          </a:xfrm>
          <a:prstGeom prst="rect">
            <a:avLst/>
          </a:prstGeom>
          <a:noFill/>
          <a:ln>
            <a:noFill/>
          </a:ln>
        </p:spPr>
        <p:txBody>
          <a:bodyPr spcFirstLastPara="1" wrap="square" lIns="91325" tIns="45650" rIns="91325" bIns="45650" anchor="ctr" anchorCtr="0">
            <a:noAutofit/>
          </a:bodyPr>
          <a:lstStyle>
            <a:lvl1pPr marL="0" marR="0" lvl="0"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40" name="Google Shape;440;p77"/>
          <p:cNvSpPr txBox="1">
            <a:spLocks noGrp="1"/>
          </p:cNvSpPr>
          <p:nvPr>
            <p:ph type="title"/>
          </p:nvPr>
        </p:nvSpPr>
        <p:spPr>
          <a:xfrm>
            <a:off x="686104" y="677564"/>
            <a:ext cx="7772400" cy="458100"/>
          </a:xfrm>
          <a:prstGeom prst="rect">
            <a:avLst/>
          </a:prstGeom>
          <a:noFill/>
          <a:ln>
            <a:noFill/>
          </a:ln>
        </p:spPr>
        <p:txBody>
          <a:bodyPr spcFirstLastPara="1" wrap="square" lIns="91325" tIns="91325" rIns="91325" bIns="91325" anchor="b" anchorCtr="0">
            <a:noAutofit/>
          </a:bodyPr>
          <a:lstStyle>
            <a:lvl1pPr marR="0" lvl="0" algn="l" rtl="0">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1" name="Google Shape;441;p77"/>
          <p:cNvSpPr txBox="1">
            <a:spLocks noGrp="1"/>
          </p:cNvSpPr>
          <p:nvPr>
            <p:ph type="body" idx="1"/>
          </p:nvPr>
        </p:nvSpPr>
        <p:spPr>
          <a:xfrm>
            <a:off x="685800" y="1286662"/>
            <a:ext cx="7772400" cy="3174900"/>
          </a:xfrm>
          <a:prstGeom prst="rect">
            <a:avLst/>
          </a:prstGeom>
          <a:noFill/>
          <a:ln>
            <a:noFill/>
          </a:ln>
        </p:spPr>
        <p:txBody>
          <a:bodyPr spcFirstLastPara="1" wrap="square" lIns="91325" tIns="91325" rIns="91325" bIns="913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442"/>
        <p:cNvGrpSpPr/>
        <p:nvPr/>
      </p:nvGrpSpPr>
      <p:grpSpPr>
        <a:xfrm>
          <a:off x="0" y="0"/>
          <a:ext cx="0" cy="0"/>
          <a:chOff x="0" y="0"/>
          <a:chExt cx="0" cy="0"/>
        </a:xfrm>
      </p:grpSpPr>
      <p:sp>
        <p:nvSpPr>
          <p:cNvPr id="443" name="Google Shape;443;p7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4" name="Google Shape;444;p78"/>
          <p:cNvSpPr txBox="1">
            <a:spLocks noGrp="1"/>
          </p:cNvSpPr>
          <p:nvPr>
            <p:ph type="sldNum" idx="12"/>
          </p:nvPr>
        </p:nvSpPr>
        <p:spPr>
          <a:xfrm>
            <a:off x="6858000" y="4904417"/>
            <a:ext cx="2133600" cy="124800"/>
          </a:xfrm>
          <a:prstGeom prst="rect">
            <a:avLst/>
          </a:prstGeom>
          <a:noFill/>
          <a:ln>
            <a:noFill/>
          </a:ln>
        </p:spPr>
        <p:txBody>
          <a:bodyPr spcFirstLastPara="1" wrap="square" lIns="91400" tIns="45675" rIns="91400" bIns="45675" anchor="ctr" anchorCtr="0">
            <a:noAutofit/>
          </a:bodyPr>
          <a:lstStyle>
            <a:lvl1pPr marL="0" marR="0" lvl="0"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45" name="Google Shape;445;p78"/>
          <p:cNvSpPr txBox="1">
            <a:spLocks noGrp="1"/>
          </p:cNvSpPr>
          <p:nvPr>
            <p:ph type="body" idx="1"/>
          </p:nvPr>
        </p:nvSpPr>
        <p:spPr>
          <a:xfrm>
            <a:off x="555625" y="1287066"/>
            <a:ext cx="8139000" cy="33147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46"/>
        <p:cNvGrpSpPr/>
        <p:nvPr/>
      </p:nvGrpSpPr>
      <p:grpSpPr>
        <a:xfrm>
          <a:off x="0" y="0"/>
          <a:ext cx="0" cy="0"/>
          <a:chOff x="0" y="0"/>
          <a:chExt cx="0" cy="0"/>
        </a:xfrm>
      </p:grpSpPr>
      <p:sp>
        <p:nvSpPr>
          <p:cNvPr id="447" name="Google Shape;447;p79"/>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Noto Sans Symbols"/>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48" name="Google Shape;448;p79"/>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449"/>
        <p:cNvGrpSpPr/>
        <p:nvPr/>
      </p:nvGrpSpPr>
      <p:grpSpPr>
        <a:xfrm>
          <a:off x="0" y="0"/>
          <a:ext cx="0" cy="0"/>
          <a:chOff x="0" y="0"/>
          <a:chExt cx="0" cy="0"/>
        </a:xfrm>
      </p:grpSpPr>
      <p:pic>
        <p:nvPicPr>
          <p:cNvPr id="450" name="Google Shape;450;p80"/>
          <p:cNvPicPr preferRelativeResize="0"/>
          <p:nvPr/>
        </p:nvPicPr>
        <p:blipFill rotWithShape="1">
          <a:blip r:embed="rId2">
            <a:alphaModFix/>
          </a:blip>
          <a:srcRect/>
          <a:stretch/>
        </p:blipFill>
        <p:spPr>
          <a:xfrm>
            <a:off x="152400" y="95249"/>
            <a:ext cx="4972050" cy="3700464"/>
          </a:xfrm>
          <a:prstGeom prst="rect">
            <a:avLst/>
          </a:prstGeom>
          <a:noFill/>
          <a:ln>
            <a:noFill/>
          </a:ln>
        </p:spPr>
      </p:pic>
      <p:sp>
        <p:nvSpPr>
          <p:cNvPr id="451" name="Google Shape;451;p80"/>
          <p:cNvSpPr txBox="1">
            <a:spLocks noGrp="1"/>
          </p:cNvSpPr>
          <p:nvPr>
            <p:ph type="body" idx="1"/>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52" name="Google Shape;452;p8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53" name="Google Shape;453;p8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454" name="Google Shape;454;p80" descr="USAID_Logo_White_v02.png"/>
          <p:cNvPicPr preferRelativeResize="0"/>
          <p:nvPr/>
        </p:nvPicPr>
        <p:blipFill rotWithShape="1">
          <a:blip r:embed="rId3">
            <a:alphaModFix/>
          </a:blip>
          <a:srcRect/>
          <a:stretch/>
        </p:blipFill>
        <p:spPr>
          <a:xfrm>
            <a:off x="685800" y="4457700"/>
            <a:ext cx="864546" cy="257175"/>
          </a:xfrm>
          <a:prstGeom prst="rect">
            <a:avLst/>
          </a:prstGeom>
          <a:noFill/>
          <a:ln>
            <a:noFill/>
          </a:ln>
        </p:spPr>
      </p:pic>
      <p:sp>
        <p:nvSpPr>
          <p:cNvPr id="455" name="Google Shape;455;p80"/>
          <p:cNvSpPr txBox="1">
            <a:spLocks noGrp="1"/>
          </p:cNvSpPr>
          <p:nvPr>
            <p:ph type="subTitle" idx="2"/>
          </p:nvPr>
        </p:nvSpPr>
        <p:spPr>
          <a:xfrm>
            <a:off x="685800" y="3086100"/>
            <a:ext cx="34290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456" name="Google Shape;456;p80"/>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457" name="Google Shape;457;p80"/>
          <p:cNvPicPr preferRelativeResize="0"/>
          <p:nvPr/>
        </p:nvPicPr>
        <p:blipFill rotWithShape="1">
          <a:blip r:embed="rId4">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CFCDC9"/>
        </a:solidFill>
        <a:effectLst/>
      </p:bgPr>
    </p:bg>
    <p:spTree>
      <p:nvGrpSpPr>
        <p:cNvPr id="1" name="Shape 458"/>
        <p:cNvGrpSpPr/>
        <p:nvPr/>
      </p:nvGrpSpPr>
      <p:grpSpPr>
        <a:xfrm>
          <a:off x="0" y="0"/>
          <a:ext cx="0" cy="0"/>
          <a:chOff x="0" y="0"/>
          <a:chExt cx="0" cy="0"/>
        </a:xfrm>
      </p:grpSpPr>
      <p:sp>
        <p:nvSpPr>
          <p:cNvPr id="459" name="Google Shape;459;p81"/>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0" name="Google Shape;460;p81"/>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61" name="Google Shape;461;p8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62" name="Google Shape;462;p81"/>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3" name="Google Shape;463;p81"/>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464"/>
        <p:cNvGrpSpPr/>
        <p:nvPr/>
      </p:nvGrpSpPr>
      <p:grpSpPr>
        <a:xfrm>
          <a:off x="0" y="0"/>
          <a:ext cx="0" cy="0"/>
          <a:chOff x="0" y="0"/>
          <a:chExt cx="0" cy="0"/>
        </a:xfrm>
      </p:grpSpPr>
      <p:sp>
        <p:nvSpPr>
          <p:cNvPr id="465" name="Google Shape;465;p82"/>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6" name="Google Shape;466;p82"/>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7" name="Google Shape;467;p82"/>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68" name="Google Shape;468;p82"/>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69" name="Google Shape;469;p82"/>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70" name="Google Shape;470;p8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1" name="Google Shape;471;p82"/>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472"/>
        <p:cNvGrpSpPr/>
        <p:nvPr/>
      </p:nvGrpSpPr>
      <p:grpSpPr>
        <a:xfrm>
          <a:off x="0" y="0"/>
          <a:ext cx="0" cy="0"/>
          <a:chOff x="0" y="0"/>
          <a:chExt cx="0" cy="0"/>
        </a:xfrm>
      </p:grpSpPr>
      <p:sp>
        <p:nvSpPr>
          <p:cNvPr id="473" name="Google Shape;473;p83"/>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4" name="Google Shape;474;p83"/>
          <p:cNvSpPr txBox="1">
            <a:spLocks noGrp="1"/>
          </p:cNvSpPr>
          <p:nvPr>
            <p:ph type="body" idx="1"/>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5" name="Google Shape;475;p8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76" name="Google Shape;476;p8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77" name="Google Shape;477;p8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78" name="Google Shape;478;p83"/>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9" name="Google Shape;479;p83"/>
          <p:cNvSpPr txBox="1">
            <a:spLocks noGrp="1"/>
          </p:cNvSpPr>
          <p:nvPr>
            <p:ph type="body" idx="3"/>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480"/>
        <p:cNvGrpSpPr/>
        <p:nvPr/>
      </p:nvGrpSpPr>
      <p:grpSpPr>
        <a:xfrm>
          <a:off x="0" y="0"/>
          <a:ext cx="0" cy="0"/>
          <a:chOff x="0" y="0"/>
          <a:chExt cx="0" cy="0"/>
        </a:xfrm>
      </p:grpSpPr>
      <p:sp>
        <p:nvSpPr>
          <p:cNvPr id="481" name="Google Shape;481;p84"/>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2" name="Google Shape;482;p8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83" name="Google Shape;483;p8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84" name="Google Shape;484;p84"/>
          <p:cNvSpPr txBox="1">
            <a:spLocks noGrp="1"/>
          </p:cNvSpPr>
          <p:nvPr>
            <p:ph type="body" idx="1"/>
          </p:nvPr>
        </p:nvSpPr>
        <p:spPr>
          <a:xfrm>
            <a:off x="685800" y="1543051"/>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5" name="Google Shape;485;p84"/>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6" name="Google Shape;486;p84"/>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686104"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0" name="Google Shape;50;p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487"/>
        <p:cNvGrpSpPr/>
        <p:nvPr/>
      </p:nvGrpSpPr>
      <p:grpSpPr>
        <a:xfrm>
          <a:off x="0" y="0"/>
          <a:ext cx="0" cy="0"/>
          <a:chOff x="0" y="0"/>
          <a:chExt cx="0" cy="0"/>
        </a:xfrm>
      </p:grpSpPr>
      <p:sp>
        <p:nvSpPr>
          <p:cNvPr id="488" name="Google Shape;488;p85"/>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9" name="Google Shape;489;p85"/>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90" name="Google Shape;490;p8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91" name="Google Shape;491;p85"/>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92" name="Google Shape;492;p85"/>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493"/>
        <p:cNvGrpSpPr/>
        <p:nvPr/>
      </p:nvGrpSpPr>
      <p:grpSpPr>
        <a:xfrm>
          <a:off x="0" y="0"/>
          <a:ext cx="0" cy="0"/>
          <a:chOff x="0" y="0"/>
          <a:chExt cx="0" cy="0"/>
        </a:xfrm>
      </p:grpSpPr>
      <p:pic>
        <p:nvPicPr>
          <p:cNvPr id="494" name="Google Shape;494;p86"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495" name="Google Shape;495;p86"/>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96" name="Google Shape;496;p86"/>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97" name="Google Shape;497;p8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98" name="Google Shape;498;p86"/>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9" name="Google Shape;499;p86"/>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500" name="Google Shape;500;p86"/>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501" name="Google Shape;501;p86"/>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502"/>
        <p:cNvGrpSpPr/>
        <p:nvPr/>
      </p:nvGrpSpPr>
      <p:grpSpPr>
        <a:xfrm>
          <a:off x="0" y="0"/>
          <a:ext cx="0" cy="0"/>
          <a:chOff x="0" y="0"/>
          <a:chExt cx="0" cy="0"/>
        </a:xfrm>
      </p:grpSpPr>
      <p:sp>
        <p:nvSpPr>
          <p:cNvPr id="503" name="Google Shape;503;p87"/>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4" name="Google Shape;504;p87"/>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05" name="Google Shape;505;p87"/>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06" name="Google Shape;506;p87"/>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507" name="Google Shape;507;p87"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508" name="Google Shape;508;p87"/>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509" name="Google Shape;509;p87"/>
          <p:cNvPicPr preferRelativeResize="0"/>
          <p:nvPr/>
        </p:nvPicPr>
        <p:blipFill rotWithShape="1">
          <a:blip r:embed="rId3">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510"/>
        <p:cNvGrpSpPr/>
        <p:nvPr/>
      </p:nvGrpSpPr>
      <p:grpSpPr>
        <a:xfrm>
          <a:off x="0" y="0"/>
          <a:ext cx="0" cy="0"/>
          <a:chOff x="0" y="0"/>
          <a:chExt cx="0" cy="0"/>
        </a:xfrm>
      </p:grpSpPr>
      <p:sp>
        <p:nvSpPr>
          <p:cNvPr id="511" name="Google Shape;511;p88"/>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2" name="Google Shape;512;p88"/>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3" name="Google Shape;513;p88"/>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14" name="Google Shape;514;p88"/>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15" name="Google Shape;515;p88"/>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16" name="Google Shape;516;p8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CFCDC9"/>
        </a:solidFill>
        <a:effectLst/>
      </p:bgPr>
    </p:bg>
    <p:spTree>
      <p:nvGrpSpPr>
        <p:cNvPr id="1" name="Shape 517"/>
        <p:cNvGrpSpPr/>
        <p:nvPr/>
      </p:nvGrpSpPr>
      <p:grpSpPr>
        <a:xfrm>
          <a:off x="0" y="0"/>
          <a:ext cx="0" cy="0"/>
          <a:chOff x="0" y="0"/>
          <a:chExt cx="0" cy="0"/>
        </a:xfrm>
      </p:grpSpPr>
      <p:sp>
        <p:nvSpPr>
          <p:cNvPr id="518" name="Google Shape;518;p89"/>
          <p:cNvSpPr>
            <a:spLocks noGrp="1"/>
          </p:cNvSpPr>
          <p:nvPr>
            <p:ph type="pic" idx="2"/>
          </p:nvPr>
        </p:nvSpPr>
        <p:spPr>
          <a:xfrm>
            <a:off x="152400" y="2571750"/>
            <a:ext cx="8839200" cy="2457600"/>
          </a:xfrm>
          <a:prstGeom prst="rect">
            <a:avLst/>
          </a:prstGeom>
          <a:solidFill>
            <a:schemeClr val="lt1"/>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19" name="Google Shape;519;p89"/>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0" name="Google Shape;520;p89"/>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1" name="Google Shape;521;p8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2" name="Google Shape;522;p89"/>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3" name="Google Shape;523;p8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24" name="Google Shape;524;p89"/>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CFCDC9"/>
        </a:solidFill>
        <a:effectLst/>
      </p:bgPr>
    </p:bg>
    <p:spTree>
      <p:nvGrpSpPr>
        <p:cNvPr id="1" name="Shape 525"/>
        <p:cNvGrpSpPr/>
        <p:nvPr/>
      </p:nvGrpSpPr>
      <p:grpSpPr>
        <a:xfrm>
          <a:off x="0" y="0"/>
          <a:ext cx="0" cy="0"/>
          <a:chOff x="0" y="0"/>
          <a:chExt cx="0" cy="0"/>
        </a:xfrm>
      </p:grpSpPr>
      <p:sp>
        <p:nvSpPr>
          <p:cNvPr id="526" name="Google Shape;526;p90"/>
          <p:cNvSpPr>
            <a:spLocks noGrp="1"/>
          </p:cNvSpPr>
          <p:nvPr>
            <p:ph type="pic" idx="2"/>
          </p:nvPr>
        </p:nvSpPr>
        <p:spPr>
          <a:xfrm>
            <a:off x="45720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7" name="Google Shape;527;p9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8" name="Google Shape;528;p9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90"/>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0" name="Google Shape;530;p90"/>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1" name="Google Shape;531;p90"/>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CFCDC9"/>
        </a:solidFill>
        <a:effectLst/>
      </p:bgPr>
    </p:bg>
    <p:spTree>
      <p:nvGrpSpPr>
        <p:cNvPr id="1" name="Shape 532"/>
        <p:cNvGrpSpPr/>
        <p:nvPr/>
      </p:nvGrpSpPr>
      <p:grpSpPr>
        <a:xfrm>
          <a:off x="0" y="0"/>
          <a:ext cx="0" cy="0"/>
          <a:chOff x="0" y="0"/>
          <a:chExt cx="0" cy="0"/>
        </a:xfrm>
      </p:grpSpPr>
      <p:sp>
        <p:nvSpPr>
          <p:cNvPr id="533" name="Google Shape;533;p91"/>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4" name="Google Shape;534;p91"/>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35" name="Google Shape;535;p9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36" name="Google Shape;536;p91"/>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7" name="Google Shape;537;p91"/>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538"/>
        <p:cNvGrpSpPr/>
        <p:nvPr/>
      </p:nvGrpSpPr>
      <p:grpSpPr>
        <a:xfrm>
          <a:off x="0" y="0"/>
          <a:ext cx="0" cy="0"/>
          <a:chOff x="0" y="0"/>
          <a:chExt cx="0" cy="0"/>
        </a:xfrm>
      </p:grpSpPr>
      <p:sp>
        <p:nvSpPr>
          <p:cNvPr id="539" name="Google Shape;539;p92"/>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40" name="Google Shape;540;p92"/>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41" name="Google Shape;541;p92"/>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42" name="Google Shape;542;p92"/>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43" name="Google Shape;543;p92"/>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44" name="Google Shape;544;p9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5" name="Google Shape;545;p92"/>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546"/>
        <p:cNvGrpSpPr/>
        <p:nvPr/>
      </p:nvGrpSpPr>
      <p:grpSpPr>
        <a:xfrm>
          <a:off x="0" y="0"/>
          <a:ext cx="0" cy="0"/>
          <a:chOff x="0" y="0"/>
          <a:chExt cx="0" cy="0"/>
        </a:xfrm>
      </p:grpSpPr>
      <p:sp>
        <p:nvSpPr>
          <p:cNvPr id="547" name="Google Shape;547;p93"/>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48" name="Google Shape;548;p93"/>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49" name="Google Shape;549;p93"/>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0" name="Google Shape;550;p9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51" name="Google Shape;551;p9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52" name="Google Shape;552;p9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53" name="Google Shape;553;p93"/>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554"/>
        <p:cNvGrpSpPr/>
        <p:nvPr/>
      </p:nvGrpSpPr>
      <p:grpSpPr>
        <a:xfrm>
          <a:off x="0" y="0"/>
          <a:ext cx="0" cy="0"/>
          <a:chOff x="0" y="0"/>
          <a:chExt cx="0" cy="0"/>
        </a:xfrm>
      </p:grpSpPr>
      <p:sp>
        <p:nvSpPr>
          <p:cNvPr id="555" name="Google Shape;555;p94"/>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6" name="Google Shape;556;p9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57" name="Google Shape;557;p9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58" name="Google Shape;558;p94"/>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9" name="Google Shape;559;p94"/>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0" name="Google Shape;560;p94"/>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4" name="Google Shape;54;p9"/>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5" name="Google Shape;55;p9"/>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9"/>
          <p:cNvSpPr txBox="1">
            <a:spLocks noGrp="1"/>
          </p:cNvSpPr>
          <p:nvPr>
            <p:ph type="body" idx="3"/>
          </p:nvPr>
        </p:nvSpPr>
        <p:spPr>
          <a:xfrm>
            <a:off x="3428698" y="1286650"/>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7" name="Google Shape;57;p9"/>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561"/>
        <p:cNvGrpSpPr/>
        <p:nvPr/>
      </p:nvGrpSpPr>
      <p:grpSpPr>
        <a:xfrm>
          <a:off x="0" y="0"/>
          <a:ext cx="0" cy="0"/>
          <a:chOff x="0" y="0"/>
          <a:chExt cx="0" cy="0"/>
        </a:xfrm>
      </p:grpSpPr>
      <p:sp>
        <p:nvSpPr>
          <p:cNvPr id="562" name="Google Shape;562;p95"/>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63" name="Google Shape;563;p95"/>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64" name="Google Shape;564;p9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65" name="Google Shape;565;p95"/>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66" name="Google Shape;566;p95"/>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567"/>
        <p:cNvGrpSpPr/>
        <p:nvPr/>
      </p:nvGrpSpPr>
      <p:grpSpPr>
        <a:xfrm>
          <a:off x="0" y="0"/>
          <a:ext cx="0" cy="0"/>
          <a:chOff x="0" y="0"/>
          <a:chExt cx="0" cy="0"/>
        </a:xfrm>
      </p:grpSpPr>
      <p:sp>
        <p:nvSpPr>
          <p:cNvPr id="568" name="Google Shape;568;p96"/>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69" name="Google Shape;569;p96"/>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70" name="Google Shape;570;p9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71" name="Google Shape;571;p9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72" name="Google Shape;572;p9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573"/>
        <p:cNvGrpSpPr/>
        <p:nvPr/>
      </p:nvGrpSpPr>
      <p:grpSpPr>
        <a:xfrm>
          <a:off x="0" y="0"/>
          <a:ext cx="0" cy="0"/>
          <a:chOff x="0" y="0"/>
          <a:chExt cx="0" cy="0"/>
        </a:xfrm>
      </p:grpSpPr>
      <p:sp>
        <p:nvSpPr>
          <p:cNvPr id="574" name="Google Shape;574;p97"/>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5" name="Google Shape;575;p97"/>
          <p:cNvSpPr txBox="1">
            <a:spLocks noGrp="1"/>
          </p:cNvSpPr>
          <p:nvPr>
            <p:ph type="body" idx="1"/>
          </p:nvPr>
        </p:nvSpPr>
        <p:spPr>
          <a:xfrm>
            <a:off x="685800" y="1200150"/>
            <a:ext cx="7772400" cy="3086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76" name="Google Shape;576;p97"/>
          <p:cNvSpPr txBox="1">
            <a:spLocks noGrp="1"/>
          </p:cNvSpPr>
          <p:nvPr>
            <p:ph type="dt" idx="10"/>
          </p:nvPr>
        </p:nvSpPr>
        <p:spPr>
          <a:xfrm>
            <a:off x="152400" y="4904420"/>
            <a:ext cx="2133600" cy="12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77" name="Google Shape;577;p97"/>
          <p:cNvSpPr txBox="1">
            <a:spLocks noGrp="1"/>
          </p:cNvSpPr>
          <p:nvPr>
            <p:ph type="ftr" idx="11"/>
          </p:nvPr>
        </p:nvSpPr>
        <p:spPr>
          <a:xfrm>
            <a:off x="3124200" y="4904420"/>
            <a:ext cx="2895600" cy="124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78" name="Google Shape;578;p97"/>
          <p:cNvSpPr txBox="1">
            <a:spLocks noGrp="1"/>
          </p:cNvSpPr>
          <p:nvPr>
            <p:ph type="sldNum" idx="12"/>
          </p:nvPr>
        </p:nvSpPr>
        <p:spPr>
          <a:xfrm>
            <a:off x="6858000" y="4904420"/>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9"/>
        <p:cNvGrpSpPr/>
        <p:nvPr/>
      </p:nvGrpSpPr>
      <p:grpSpPr>
        <a:xfrm>
          <a:off x="0" y="0"/>
          <a:ext cx="0" cy="0"/>
          <a:chOff x="0" y="0"/>
          <a:chExt cx="0" cy="0"/>
        </a:xfrm>
      </p:grpSpPr>
      <p:sp>
        <p:nvSpPr>
          <p:cNvPr id="580" name="Google Shape;580;p9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1" name="Google Shape;581;p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a:lvl1pPr>
            <a:lvl2pPr marL="914400" lvl="1" indent="-355600" rtl="0">
              <a:spcBef>
                <a:spcPts val="1200"/>
              </a:spcBef>
              <a:spcAft>
                <a:spcPts val="0"/>
              </a:spcAft>
              <a:buSzPts val="2000"/>
              <a:buChar char="–"/>
              <a:defRPr/>
            </a:lvl2pPr>
            <a:lvl3pPr marL="1371600" lvl="2" indent="-342900" rtl="0">
              <a:spcBef>
                <a:spcPts val="1200"/>
              </a:spcBef>
              <a:spcAft>
                <a:spcPts val="0"/>
              </a:spcAft>
              <a:buSzPts val="1800"/>
              <a:buChar char="•"/>
              <a:defRPr/>
            </a:lvl3pPr>
            <a:lvl4pPr marL="1828800" lvl="3" indent="-330200" rtl="0">
              <a:spcBef>
                <a:spcPts val="320"/>
              </a:spcBef>
              <a:spcAft>
                <a:spcPts val="0"/>
              </a:spcAft>
              <a:buSzPts val="1600"/>
              <a:buChar char="–"/>
              <a:defRPr/>
            </a:lvl4pPr>
            <a:lvl5pPr marL="2286000" lvl="4" indent="-317500" rtl="0">
              <a:spcBef>
                <a:spcPts val="280"/>
              </a:spcBef>
              <a:spcAft>
                <a:spcPts val="0"/>
              </a:spcAft>
              <a:buSzPts val="14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582" name="Google Shape;582;p98"/>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583"/>
        <p:cNvGrpSpPr/>
        <p:nvPr/>
      </p:nvGrpSpPr>
      <p:grpSpPr>
        <a:xfrm>
          <a:off x="0" y="0"/>
          <a:ext cx="0" cy="0"/>
          <a:chOff x="0" y="0"/>
          <a:chExt cx="0" cy="0"/>
        </a:xfrm>
      </p:grpSpPr>
      <p:sp>
        <p:nvSpPr>
          <p:cNvPr id="584" name="Google Shape;584;p99"/>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85" name="Google Shape;585;p99"/>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86" name="Google Shape;586;p9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87" name="Google Shape;587;p9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588"/>
        <p:cNvGrpSpPr/>
        <p:nvPr/>
      </p:nvGrpSpPr>
      <p:grpSpPr>
        <a:xfrm>
          <a:off x="0" y="0"/>
          <a:ext cx="0" cy="0"/>
          <a:chOff x="0" y="0"/>
          <a:chExt cx="0" cy="0"/>
        </a:xfrm>
      </p:grpSpPr>
      <p:sp>
        <p:nvSpPr>
          <p:cNvPr id="589" name="Google Shape;589;p100"/>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0" name="Google Shape;590;p100"/>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1" name="Google Shape;591;p10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92" name="Google Shape;592;p10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93" name="Google Shape;593;p10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ustom Layout 1">
  <p:cSld name="CUSTOM">
    <p:bg>
      <p:bgPr>
        <a:noFill/>
        <a:effectLst/>
      </p:bgPr>
    </p:bg>
    <p:spTree>
      <p:nvGrpSpPr>
        <p:cNvPr id="1" name="Shape 594"/>
        <p:cNvGrpSpPr/>
        <p:nvPr/>
      </p:nvGrpSpPr>
      <p:grpSpPr>
        <a:xfrm>
          <a:off x="0" y="0"/>
          <a:ext cx="0" cy="0"/>
          <a:chOff x="0" y="0"/>
          <a:chExt cx="0" cy="0"/>
        </a:xfrm>
      </p:grpSpPr>
      <p:sp>
        <p:nvSpPr>
          <p:cNvPr id="595" name="Google Shape;595;p101"/>
          <p:cNvSpPr/>
          <p:nvPr/>
        </p:nvSpPr>
        <p:spPr>
          <a:xfrm>
            <a:off x="301225" y="162825"/>
            <a:ext cx="8484900" cy="962100"/>
          </a:xfrm>
          <a:prstGeom prst="roundRect">
            <a:avLst>
              <a:gd name="adj" fmla="val 16703"/>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latin typeface="Source Sans Pro"/>
              <a:ea typeface="Source Sans Pro"/>
              <a:cs typeface="Source Sans Pro"/>
              <a:sym typeface="Source Sans Pro"/>
            </a:endParaRPr>
          </a:p>
        </p:txBody>
      </p:sp>
      <p:sp>
        <p:nvSpPr>
          <p:cNvPr id="596" name="Google Shape;596;p101"/>
          <p:cNvSpPr txBox="1">
            <a:spLocks noGrp="1"/>
          </p:cNvSpPr>
          <p:nvPr>
            <p:ph type="sldNum" idx="12"/>
          </p:nvPr>
        </p:nvSpPr>
        <p:spPr>
          <a:xfrm>
            <a:off x="6848400" y="1000127"/>
            <a:ext cx="2133600" cy="138600"/>
          </a:xfrm>
          <a:prstGeom prst="rect">
            <a:avLst/>
          </a:prstGeom>
        </p:spPr>
        <p:txBody>
          <a:bodyPr spcFirstLastPara="1" wrap="square" lIns="91425" tIns="45700" rIns="91425" bIns="45700" anchor="ctr" anchorCtr="0">
            <a:noAutofit/>
          </a:bodyPr>
          <a:lstStyle>
            <a:lvl1pPr lvl="0" rtl="0">
              <a:buClr>
                <a:srgbClr val="000000"/>
              </a:buClr>
              <a:buSzPts val="600"/>
              <a:buFont typeface="Arial"/>
              <a:buNone/>
              <a:defRPr/>
            </a:lvl1pPr>
            <a:lvl2pPr lvl="1" rtl="0">
              <a:buClr>
                <a:srgbClr val="000000"/>
              </a:buClr>
              <a:buSzPts val="600"/>
              <a:buFont typeface="Arial"/>
              <a:buNone/>
              <a:defRPr/>
            </a:lvl2pPr>
            <a:lvl3pPr lvl="2" rtl="0">
              <a:buClr>
                <a:srgbClr val="000000"/>
              </a:buClr>
              <a:buSzPts val="600"/>
              <a:buFont typeface="Arial"/>
              <a:buNone/>
              <a:defRPr/>
            </a:lvl3pPr>
            <a:lvl4pPr lvl="3" rtl="0">
              <a:buClr>
                <a:srgbClr val="000000"/>
              </a:buClr>
              <a:buSzPts val="600"/>
              <a:buFont typeface="Arial"/>
              <a:buNone/>
              <a:defRPr/>
            </a:lvl4pPr>
            <a:lvl5pPr lvl="4" rtl="0">
              <a:buClr>
                <a:srgbClr val="000000"/>
              </a:buClr>
              <a:buSzPts val="600"/>
              <a:buFont typeface="Arial"/>
              <a:buNone/>
              <a:defRPr/>
            </a:lvl5pPr>
            <a:lvl6pPr lvl="5" rtl="0">
              <a:buClr>
                <a:srgbClr val="000000"/>
              </a:buClr>
              <a:buSzPts val="600"/>
              <a:buFont typeface="Arial"/>
              <a:buNone/>
              <a:defRPr/>
            </a:lvl6pPr>
            <a:lvl7pPr lvl="6" rtl="0">
              <a:buClr>
                <a:srgbClr val="000000"/>
              </a:buClr>
              <a:buSzPts val="600"/>
              <a:buFont typeface="Arial"/>
              <a:buNone/>
              <a:defRPr/>
            </a:lvl7pPr>
            <a:lvl8pPr lvl="7" rtl="0">
              <a:buClr>
                <a:srgbClr val="000000"/>
              </a:buClr>
              <a:buSzPts val="600"/>
              <a:buFont typeface="Arial"/>
              <a:buNone/>
              <a:defRPr/>
            </a:lvl8pPr>
            <a:lvl9pPr lvl="8" rtl="0">
              <a:buClr>
                <a:srgbClr val="000000"/>
              </a:buClr>
              <a:buSzPts val="600"/>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597" name="Google Shape;597;p101"/>
          <p:cNvSpPr txBox="1">
            <a:spLocks noGrp="1"/>
          </p:cNvSpPr>
          <p:nvPr>
            <p:ph type="body" idx="1"/>
          </p:nvPr>
        </p:nvSpPr>
        <p:spPr>
          <a:xfrm>
            <a:off x="686096" y="1286650"/>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598" name="Google Shape;598;p101"/>
          <p:cNvSpPr txBox="1"/>
          <p:nvPr/>
        </p:nvSpPr>
        <p:spPr>
          <a:xfrm>
            <a:off x="216525" y="47550"/>
            <a:ext cx="3083400" cy="31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2"/>
                </a:solidFill>
                <a:latin typeface="Source Sans Pro"/>
                <a:ea typeface="Source Sans Pro"/>
                <a:cs typeface="Source Sans Pro"/>
                <a:sym typeface="Source Sans Pro"/>
              </a:rPr>
              <a:t>US Agency for International Development</a:t>
            </a:r>
            <a:endParaRPr sz="1100">
              <a:solidFill>
                <a:schemeClr val="lt2"/>
              </a:solidFill>
              <a:latin typeface="Source Sans Pro"/>
              <a:ea typeface="Source Sans Pro"/>
              <a:cs typeface="Source Sans Pro"/>
              <a:sym typeface="Source Sans Pro"/>
            </a:endParaRPr>
          </a:p>
        </p:txBody>
      </p:sp>
      <p:pic>
        <p:nvPicPr>
          <p:cNvPr id="599" name="Google Shape;599;p101"/>
          <p:cNvPicPr preferRelativeResize="0"/>
          <p:nvPr/>
        </p:nvPicPr>
        <p:blipFill>
          <a:blip r:embed="rId2">
            <a:alphaModFix/>
          </a:blip>
          <a:stretch>
            <a:fillRect/>
          </a:stretch>
        </p:blipFill>
        <p:spPr>
          <a:xfrm>
            <a:off x="2850040" y="148353"/>
            <a:ext cx="373775" cy="116675"/>
          </a:xfrm>
          <a:prstGeom prst="rect">
            <a:avLst/>
          </a:prstGeom>
          <a:noFill/>
          <a:ln>
            <a:noFill/>
          </a:ln>
        </p:spPr>
      </p:pic>
      <p:sp>
        <p:nvSpPr>
          <p:cNvPr id="600" name="Google Shape;600;p101"/>
          <p:cNvSpPr/>
          <p:nvPr/>
        </p:nvSpPr>
        <p:spPr>
          <a:xfrm>
            <a:off x="94825" y="365850"/>
            <a:ext cx="373800" cy="920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1"/>
          <p:cNvSpPr txBox="1">
            <a:spLocks noGrp="1"/>
          </p:cNvSpPr>
          <p:nvPr>
            <p:ph type="title"/>
          </p:nvPr>
        </p:nvSpPr>
        <p:spPr>
          <a:xfrm>
            <a:off x="247225" y="365850"/>
            <a:ext cx="7772400" cy="5223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2200"/>
              <a:buFont typeface="Source Sans Pro"/>
              <a:buNone/>
              <a:defRPr sz="2200">
                <a:latin typeface="Source Sans Pro"/>
                <a:ea typeface="Source Sans Pro"/>
                <a:cs typeface="Source Sans Pro"/>
                <a:sym typeface="Source Sans Pro"/>
              </a:defRPr>
            </a:lvl1pPr>
            <a:lvl2pPr lvl="1" rtl="0">
              <a:spcBef>
                <a:spcPts val="0"/>
              </a:spcBef>
              <a:spcAft>
                <a:spcPts val="0"/>
              </a:spcAft>
              <a:buSzPts val="2500"/>
              <a:buFont typeface="Source Sans Pro"/>
              <a:buNone/>
              <a:defRPr sz="2500">
                <a:latin typeface="Source Sans Pro"/>
                <a:ea typeface="Source Sans Pro"/>
                <a:cs typeface="Source Sans Pro"/>
                <a:sym typeface="Source Sans Pro"/>
              </a:defRPr>
            </a:lvl2pPr>
            <a:lvl3pPr lvl="2" rtl="0">
              <a:spcBef>
                <a:spcPts val="0"/>
              </a:spcBef>
              <a:spcAft>
                <a:spcPts val="0"/>
              </a:spcAft>
              <a:buSzPts val="2500"/>
              <a:buFont typeface="Source Sans Pro"/>
              <a:buNone/>
              <a:defRPr sz="2500">
                <a:latin typeface="Source Sans Pro"/>
                <a:ea typeface="Source Sans Pro"/>
                <a:cs typeface="Source Sans Pro"/>
                <a:sym typeface="Source Sans Pro"/>
              </a:defRPr>
            </a:lvl3pPr>
            <a:lvl4pPr lvl="3" rtl="0">
              <a:spcBef>
                <a:spcPts val="0"/>
              </a:spcBef>
              <a:spcAft>
                <a:spcPts val="0"/>
              </a:spcAft>
              <a:buSzPts val="2500"/>
              <a:buFont typeface="Source Sans Pro"/>
              <a:buNone/>
              <a:defRPr sz="2500">
                <a:latin typeface="Source Sans Pro"/>
                <a:ea typeface="Source Sans Pro"/>
                <a:cs typeface="Source Sans Pro"/>
                <a:sym typeface="Source Sans Pro"/>
              </a:defRPr>
            </a:lvl4pPr>
            <a:lvl5pPr lvl="4" rtl="0">
              <a:spcBef>
                <a:spcPts val="0"/>
              </a:spcBef>
              <a:spcAft>
                <a:spcPts val="0"/>
              </a:spcAft>
              <a:buSzPts val="2500"/>
              <a:buFont typeface="Source Sans Pro"/>
              <a:buNone/>
              <a:defRPr sz="2500">
                <a:latin typeface="Source Sans Pro"/>
                <a:ea typeface="Source Sans Pro"/>
                <a:cs typeface="Source Sans Pro"/>
                <a:sym typeface="Source Sans Pro"/>
              </a:defRPr>
            </a:lvl5pPr>
            <a:lvl6pPr lvl="5" rtl="0">
              <a:spcBef>
                <a:spcPts val="0"/>
              </a:spcBef>
              <a:spcAft>
                <a:spcPts val="0"/>
              </a:spcAft>
              <a:buSzPts val="2500"/>
              <a:buFont typeface="Source Sans Pro"/>
              <a:buNone/>
              <a:defRPr sz="2500">
                <a:latin typeface="Source Sans Pro"/>
                <a:ea typeface="Source Sans Pro"/>
                <a:cs typeface="Source Sans Pro"/>
                <a:sym typeface="Source Sans Pro"/>
              </a:defRPr>
            </a:lvl6pPr>
            <a:lvl7pPr lvl="6" rtl="0">
              <a:spcBef>
                <a:spcPts val="0"/>
              </a:spcBef>
              <a:spcAft>
                <a:spcPts val="0"/>
              </a:spcAft>
              <a:buSzPts val="2500"/>
              <a:buFont typeface="Source Sans Pro"/>
              <a:buNone/>
              <a:defRPr sz="2500">
                <a:latin typeface="Source Sans Pro"/>
                <a:ea typeface="Source Sans Pro"/>
                <a:cs typeface="Source Sans Pro"/>
                <a:sym typeface="Source Sans Pro"/>
              </a:defRPr>
            </a:lvl7pPr>
            <a:lvl8pPr lvl="7" rtl="0">
              <a:spcBef>
                <a:spcPts val="0"/>
              </a:spcBef>
              <a:spcAft>
                <a:spcPts val="0"/>
              </a:spcAft>
              <a:buSzPts val="2500"/>
              <a:buFont typeface="Source Sans Pro"/>
              <a:buNone/>
              <a:defRPr sz="2500">
                <a:latin typeface="Source Sans Pro"/>
                <a:ea typeface="Source Sans Pro"/>
                <a:cs typeface="Source Sans Pro"/>
                <a:sym typeface="Source Sans Pro"/>
              </a:defRPr>
            </a:lvl8pPr>
            <a:lvl9pPr lvl="8" rtl="0">
              <a:spcBef>
                <a:spcPts val="0"/>
              </a:spcBef>
              <a:spcAft>
                <a:spcPts val="0"/>
              </a:spcAft>
              <a:buSzPts val="2500"/>
              <a:buFont typeface="Source Sans Pro"/>
              <a:buNone/>
              <a:defRPr sz="25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Red/Gray 1 Content 1">
  <p:cSld name="Red/Gray 1 Content_1">
    <p:bg>
      <p:bgPr>
        <a:solidFill>
          <a:srgbClr val="CFCDC9"/>
        </a:solidFill>
        <a:effectLst/>
      </p:bgPr>
    </p:bg>
    <p:spTree>
      <p:nvGrpSpPr>
        <p:cNvPr id="1" name="Shape 602"/>
        <p:cNvGrpSpPr/>
        <p:nvPr/>
      </p:nvGrpSpPr>
      <p:grpSpPr>
        <a:xfrm>
          <a:off x="0" y="0"/>
          <a:ext cx="0" cy="0"/>
          <a:chOff x="0" y="0"/>
          <a:chExt cx="0" cy="0"/>
        </a:xfrm>
      </p:grpSpPr>
      <p:sp>
        <p:nvSpPr>
          <p:cNvPr id="603" name="Google Shape;603;p10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04" name="Google Shape;604;p10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05" name="Google Shape;605;p10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06" name="Google Shape;606;p10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7" name="Google Shape;607;p10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615"/>
        <p:cNvGrpSpPr/>
        <p:nvPr/>
      </p:nvGrpSpPr>
      <p:grpSpPr>
        <a:xfrm>
          <a:off x="0" y="0"/>
          <a:ext cx="0" cy="0"/>
          <a:chOff x="0" y="0"/>
          <a:chExt cx="0" cy="0"/>
        </a:xfrm>
      </p:grpSpPr>
      <p:sp>
        <p:nvSpPr>
          <p:cNvPr id="616" name="Google Shape;616;p104"/>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800"/>
              <a:buFont typeface="Source Sans Pro"/>
              <a:buNone/>
              <a:defRPr sz="2800" i="0" u="none" strike="noStrike" cap="none">
                <a:solidFill>
                  <a:srgbClr val="BA0C2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7" name="Google Shape;617;p104"/>
          <p:cNvSpPr txBox="1">
            <a:spLocks noGrp="1"/>
          </p:cNvSpPr>
          <p:nvPr>
            <p:ph type="body" idx="1"/>
          </p:nvPr>
        </p:nvSpPr>
        <p:spPr>
          <a:xfrm>
            <a:off x="685800" y="1200150"/>
            <a:ext cx="7772400" cy="3086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1pPr>
            <a:lvl2pPr marL="914400" marR="0" lvl="1" indent="-355600" algn="l" rtl="0">
              <a:lnSpc>
                <a:spcPct val="100000"/>
              </a:lnSpc>
              <a:spcBef>
                <a:spcPts val="120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2pPr>
            <a:lvl3pPr marL="1371600" marR="0" lvl="2" indent="-342900" algn="l" rtl="0">
              <a:lnSpc>
                <a:spcPct val="100000"/>
              </a:lnSpc>
              <a:spcBef>
                <a:spcPts val="12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lnSpc>
                <a:spcPct val="100000"/>
              </a:lnSpc>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lnSpc>
                <a:spcPct val="100000"/>
              </a:lnSpc>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
        <p:nvSpPr>
          <p:cNvPr id="618" name="Google Shape;618;p104"/>
          <p:cNvSpPr txBox="1">
            <a:spLocks noGrp="1"/>
          </p:cNvSpPr>
          <p:nvPr>
            <p:ph type="dt" idx="10"/>
          </p:nvPr>
        </p:nvSpPr>
        <p:spPr>
          <a:xfrm>
            <a:off x="152400" y="4904420"/>
            <a:ext cx="2133600" cy="12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19" name="Google Shape;619;p104"/>
          <p:cNvSpPr txBox="1">
            <a:spLocks noGrp="1"/>
          </p:cNvSpPr>
          <p:nvPr>
            <p:ph type="ftr" idx="11"/>
          </p:nvPr>
        </p:nvSpPr>
        <p:spPr>
          <a:xfrm>
            <a:off x="3124200" y="4904420"/>
            <a:ext cx="2895600" cy="124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20" name="Google Shape;620;p104"/>
          <p:cNvSpPr txBox="1">
            <a:spLocks noGrp="1"/>
          </p:cNvSpPr>
          <p:nvPr>
            <p:ph type="sldNum" idx="12"/>
          </p:nvPr>
        </p:nvSpPr>
        <p:spPr>
          <a:xfrm>
            <a:off x="6858000" y="4904420"/>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621"/>
        <p:cNvGrpSpPr/>
        <p:nvPr/>
      </p:nvGrpSpPr>
      <p:grpSpPr>
        <a:xfrm>
          <a:off x="0" y="0"/>
          <a:ext cx="0" cy="0"/>
          <a:chOff x="0" y="0"/>
          <a:chExt cx="0" cy="0"/>
        </a:xfrm>
      </p:grpSpPr>
      <p:sp>
        <p:nvSpPr>
          <p:cNvPr id="622" name="Google Shape;622;p105"/>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3" name="Google Shape;623;p105"/>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24" name="Google Shape;624;p105"/>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25" name="Google Shape;625;p105"/>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626" name="Google Shape;626;p105"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627" name="Google Shape;627;p105"/>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628" name="Google Shape;628;p105"/>
          <p:cNvPicPr preferRelativeResize="0"/>
          <p:nvPr/>
        </p:nvPicPr>
        <p:blipFill rotWithShape="1">
          <a:blip r:embed="rId3">
            <a:alphaModFix/>
          </a:blip>
          <a:srcRect/>
          <a:stretch/>
        </p:blipFill>
        <p:spPr>
          <a:xfrm>
            <a:off x="6392199" y="4335450"/>
            <a:ext cx="1217344" cy="44055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8"/>
        <p:cNvGrpSpPr/>
        <p:nvPr/>
      </p:nvGrpSpPr>
      <p:grpSpPr>
        <a:xfrm>
          <a:off x="0" y="0"/>
          <a:ext cx="0" cy="0"/>
          <a:chOff x="0" y="0"/>
          <a:chExt cx="0" cy="0"/>
        </a:xfrm>
      </p:grpSpPr>
      <p:pic>
        <p:nvPicPr>
          <p:cNvPr id="59" name="Google Shape;59;p10"/>
          <p:cNvPicPr preferRelativeResize="0"/>
          <p:nvPr/>
        </p:nvPicPr>
        <p:blipFill rotWithShape="1">
          <a:blip r:embed="rId2">
            <a:alphaModFix/>
          </a:blip>
          <a:srcRect/>
          <a:stretch/>
        </p:blipFill>
        <p:spPr>
          <a:xfrm>
            <a:off x="152400" y="152761"/>
            <a:ext cx="8839200" cy="4838100"/>
          </a:xfrm>
          <a:prstGeom prst="rect">
            <a:avLst/>
          </a:prstGeom>
          <a:noFill/>
          <a:ln>
            <a:noFill/>
          </a:ln>
        </p:spPr>
      </p:pic>
      <p:sp>
        <p:nvSpPr>
          <p:cNvPr id="60" name="Google Shape;60;p10"/>
          <p:cNvSpPr txBox="1">
            <a:spLocks noGrp="1"/>
          </p:cNvSpPr>
          <p:nvPr>
            <p:ph type="body" idx="1"/>
          </p:nvPr>
        </p:nvSpPr>
        <p:spPr>
          <a:xfrm rot="-5400000">
            <a:off x="78706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 name="Google Shape;61;p10"/>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0" descr="USAID_Logo_White_v02.png"/>
          <p:cNvPicPr preferRelativeResize="0"/>
          <p:nvPr/>
        </p:nvPicPr>
        <p:blipFill rotWithShape="1">
          <a:blip r:embed="rId3">
            <a:alphaModFix/>
          </a:blip>
          <a:srcRect/>
          <a:stretch/>
        </p:blipFill>
        <p:spPr>
          <a:xfrm>
            <a:off x="7516080" y="4310398"/>
            <a:ext cx="1371600" cy="407700"/>
          </a:xfrm>
          <a:prstGeom prst="rect">
            <a:avLst/>
          </a:prstGeom>
          <a:noFill/>
          <a:ln>
            <a:noFill/>
          </a:ln>
        </p:spPr>
      </p:pic>
      <p:sp>
        <p:nvSpPr>
          <p:cNvPr id="63" name="Google Shape;63;p10"/>
          <p:cNvSpPr txBox="1">
            <a:spLocks noGrp="1"/>
          </p:cNvSpPr>
          <p:nvPr>
            <p:ph type="subTitle" idx="2"/>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16100" marR="0" lvl="4" indent="0" algn="ctr" rtl="0">
              <a:spcBef>
                <a:spcPts val="30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733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305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1877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449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4" name="Google Shape;64;p1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65" name="Google Shape;65;p10"/>
          <p:cNvPicPr preferRelativeResize="0"/>
          <p:nvPr/>
        </p:nvPicPr>
        <p:blipFill rotWithShape="1">
          <a:blip r:embed="rId4">
            <a:alphaModFix/>
          </a:blip>
          <a:srcRect/>
          <a:stretch/>
        </p:blipFill>
        <p:spPr>
          <a:xfrm>
            <a:off x="240300" y="4126523"/>
            <a:ext cx="2045700" cy="7344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629"/>
        <p:cNvGrpSpPr/>
        <p:nvPr/>
      </p:nvGrpSpPr>
      <p:grpSpPr>
        <a:xfrm>
          <a:off x="0" y="0"/>
          <a:ext cx="0" cy="0"/>
          <a:chOff x="0" y="0"/>
          <a:chExt cx="0" cy="0"/>
        </a:xfrm>
      </p:grpSpPr>
      <p:sp>
        <p:nvSpPr>
          <p:cNvPr id="630" name="Google Shape;630;p106"/>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1" name="Google Shape;631;p106"/>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2" name="Google Shape;632;p10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33" name="Google Shape;633;p10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34" name="Google Shape;634;p10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635"/>
        <p:cNvGrpSpPr/>
        <p:nvPr/>
      </p:nvGrpSpPr>
      <p:grpSpPr>
        <a:xfrm>
          <a:off x="0" y="0"/>
          <a:ext cx="0" cy="0"/>
          <a:chOff x="0" y="0"/>
          <a:chExt cx="0" cy="0"/>
        </a:xfrm>
      </p:grpSpPr>
      <p:sp>
        <p:nvSpPr>
          <p:cNvPr id="636" name="Google Shape;636;p107"/>
          <p:cNvSpPr txBox="1">
            <a:spLocks noGrp="1"/>
          </p:cNvSpPr>
          <p:nvPr>
            <p:ph type="dt" idx="10"/>
          </p:nvPr>
        </p:nvSpPr>
        <p:spPr>
          <a:xfrm>
            <a:off x="152400" y="4829155"/>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37" name="Google Shape;637;p107"/>
          <p:cNvSpPr txBox="1">
            <a:spLocks noGrp="1"/>
          </p:cNvSpPr>
          <p:nvPr>
            <p:ph type="ftr" idx="11"/>
          </p:nvPr>
        </p:nvSpPr>
        <p:spPr>
          <a:xfrm>
            <a:off x="3124200" y="4829155"/>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38" name="Google Shape;638;p107"/>
          <p:cNvSpPr txBox="1">
            <a:spLocks noGrp="1"/>
          </p:cNvSpPr>
          <p:nvPr>
            <p:ph type="sldNum" idx="12"/>
          </p:nvPr>
        </p:nvSpPr>
        <p:spPr>
          <a:xfrm>
            <a:off x="6858000" y="4829155"/>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39" name="Google Shape;639;p107"/>
          <p:cNvSpPr txBox="1">
            <a:spLocks noGrp="1"/>
          </p:cNvSpPr>
          <p:nvPr>
            <p:ph type="title"/>
          </p:nvPr>
        </p:nvSpPr>
        <p:spPr>
          <a:xfrm>
            <a:off x="686104" y="743063"/>
            <a:ext cx="7772400" cy="392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0" name="Google Shape;640;p107"/>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641"/>
        <p:cNvGrpSpPr/>
        <p:nvPr/>
      </p:nvGrpSpPr>
      <p:grpSpPr>
        <a:xfrm>
          <a:off x="0" y="0"/>
          <a:ext cx="0" cy="0"/>
          <a:chOff x="0" y="0"/>
          <a:chExt cx="0" cy="0"/>
        </a:xfrm>
      </p:grpSpPr>
      <p:sp>
        <p:nvSpPr>
          <p:cNvPr id="642" name="Google Shape;642;p108"/>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1"/>
              </a:buClr>
              <a:buSzPts val="32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3" name="Google Shape;643;p108"/>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4" name="Google Shape;644;p108"/>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Quattrocento Sans"/>
              <a:buChar char="–"/>
              <a:defRPr sz="1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Century Gothic"/>
              <a:buChar char="○"/>
              <a:defRPr sz="18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45"/>
        <p:cNvGrpSpPr/>
        <p:nvPr/>
      </p:nvGrpSpPr>
      <p:grpSpPr>
        <a:xfrm>
          <a:off x="0" y="0"/>
          <a:ext cx="0" cy="0"/>
          <a:chOff x="0" y="0"/>
          <a:chExt cx="0" cy="0"/>
        </a:xfrm>
      </p:grpSpPr>
      <p:pic>
        <p:nvPicPr>
          <p:cNvPr id="646" name="Google Shape;646;p109"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647" name="Google Shape;647;p10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48" name="Google Shape;648;p109"/>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49" name="Google Shape;649;p10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50" name="Google Shape;650;p109"/>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1" name="Google Shape;651;p109"/>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52" name="Google Shape;652;p109"/>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653" name="Google Shape;653;p109"/>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654"/>
        <p:cNvGrpSpPr/>
        <p:nvPr/>
      </p:nvGrpSpPr>
      <p:grpSpPr>
        <a:xfrm>
          <a:off x="0" y="0"/>
          <a:ext cx="0" cy="0"/>
          <a:chOff x="0" y="0"/>
          <a:chExt cx="0" cy="0"/>
        </a:xfrm>
      </p:grpSpPr>
      <p:sp>
        <p:nvSpPr>
          <p:cNvPr id="655" name="Google Shape;655;p110"/>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56" name="Google Shape;656;p11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57" name="Google Shape;657;p110"/>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58" name="Google Shape;658;p11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59" name="Google Shape;659;p110"/>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660"/>
        <p:cNvGrpSpPr/>
        <p:nvPr/>
      </p:nvGrpSpPr>
      <p:grpSpPr>
        <a:xfrm>
          <a:off x="0" y="0"/>
          <a:ext cx="0" cy="0"/>
          <a:chOff x="0" y="0"/>
          <a:chExt cx="0" cy="0"/>
        </a:xfrm>
      </p:grpSpPr>
      <p:sp>
        <p:nvSpPr>
          <p:cNvPr id="661" name="Google Shape;661;p111"/>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62" name="Google Shape;662;p111"/>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63" name="Google Shape;663;p11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64" name="Google Shape;664;p11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65" name="Google Shape;665;p11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66" name="Google Shape;666;p11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667"/>
        <p:cNvGrpSpPr/>
        <p:nvPr/>
      </p:nvGrpSpPr>
      <p:grpSpPr>
        <a:xfrm>
          <a:off x="0" y="0"/>
          <a:ext cx="0" cy="0"/>
          <a:chOff x="0" y="0"/>
          <a:chExt cx="0" cy="0"/>
        </a:xfrm>
      </p:grpSpPr>
      <p:sp>
        <p:nvSpPr>
          <p:cNvPr id="668" name="Google Shape;668;p112"/>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69" name="Google Shape;669;p11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0" name="Google Shape;670;p11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1" name="Google Shape;671;p11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72" name="Google Shape;672;p11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673"/>
        <p:cNvGrpSpPr/>
        <p:nvPr/>
      </p:nvGrpSpPr>
      <p:grpSpPr>
        <a:xfrm>
          <a:off x="0" y="0"/>
          <a:ext cx="0" cy="0"/>
          <a:chOff x="0" y="0"/>
          <a:chExt cx="0" cy="0"/>
        </a:xfrm>
      </p:grpSpPr>
      <p:pic>
        <p:nvPicPr>
          <p:cNvPr id="674" name="Google Shape;674;p113"/>
          <p:cNvPicPr preferRelativeResize="0"/>
          <p:nvPr/>
        </p:nvPicPr>
        <p:blipFill rotWithShape="1">
          <a:blip r:embed="rId2">
            <a:alphaModFix/>
          </a:blip>
          <a:srcRect l="2238" b="2238"/>
          <a:stretch/>
        </p:blipFill>
        <p:spPr>
          <a:xfrm>
            <a:off x="152400" y="114300"/>
            <a:ext cx="4972048" cy="3687371"/>
          </a:xfrm>
          <a:prstGeom prst="rect">
            <a:avLst/>
          </a:prstGeom>
          <a:solidFill>
            <a:srgbClr val="CFCDC9"/>
          </a:solidFill>
          <a:ln>
            <a:noFill/>
          </a:ln>
        </p:spPr>
      </p:pic>
      <p:sp>
        <p:nvSpPr>
          <p:cNvPr id="675" name="Google Shape;675;p11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6" name="Google Shape;676;p11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7" name="Google Shape;677;p11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78" name="Google Shape;678;p113"/>
          <p:cNvSpPr txBox="1">
            <a:spLocks noGrp="1"/>
          </p:cNvSpPr>
          <p:nvPr>
            <p:ph type="ctrTitle"/>
          </p:nvPr>
        </p:nvSpPr>
        <p:spPr>
          <a:xfrm>
            <a:off x="685800" y="1600200"/>
            <a:ext cx="5486400" cy="12000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abin"/>
              <a:buNone/>
              <a:defRPr sz="32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9" name="Google Shape;679;p113"/>
          <p:cNvSpPr txBox="1">
            <a:spLocks noGrp="1"/>
          </p:cNvSpPr>
          <p:nvPr>
            <p:ph type="subTitle" idx="1"/>
          </p:nvPr>
        </p:nvSpPr>
        <p:spPr>
          <a:xfrm>
            <a:off x="685800" y="3086100"/>
            <a:ext cx="36576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80" name="Google Shape;680;p113"/>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681" name="Google Shape;681;p113"/>
          <p:cNvSpPr txBox="1">
            <a:spLocks noGrp="1"/>
          </p:cNvSpPr>
          <p:nvPr>
            <p:ph type="body" idx="2"/>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chemeClr val="lt1"/>
              </a:buClr>
              <a:buSzPts val="2000"/>
              <a:buFont typeface="Arial"/>
              <a:buNone/>
              <a:defRPr sz="600" b="0" i="0" u="none" strike="noStrike" cap="none">
                <a:solidFill>
                  <a:schemeClr val="lt1"/>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682" name="Google Shape;682;p113" descr="USAID_Logo_White_v02.png"/>
          <p:cNvPicPr preferRelativeResize="0"/>
          <p:nvPr/>
        </p:nvPicPr>
        <p:blipFill rotWithShape="1">
          <a:blip r:embed="rId3">
            <a:alphaModFix/>
          </a:blip>
          <a:srcRect/>
          <a:stretch/>
        </p:blipFill>
        <p:spPr>
          <a:xfrm>
            <a:off x="683805" y="514351"/>
            <a:ext cx="1028700" cy="306005"/>
          </a:xfrm>
          <a:prstGeom prst="rect">
            <a:avLst/>
          </a:prstGeom>
          <a:noFill/>
          <a:ln>
            <a:noFill/>
          </a:ln>
          <a:effectLst>
            <a:outerShdw blurRad="254000" algn="tl" rotWithShape="0">
              <a:srgbClr val="000000">
                <a:alpha val="20000"/>
              </a:srgbClr>
            </a:outerShdw>
          </a:effectLst>
        </p:spPr>
      </p:pic>
      <p:pic>
        <p:nvPicPr>
          <p:cNvPr id="683" name="Google Shape;683;p113"/>
          <p:cNvPicPr preferRelativeResize="0"/>
          <p:nvPr/>
        </p:nvPicPr>
        <p:blipFill rotWithShape="1">
          <a:blip r:embed="rId4">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684"/>
        <p:cNvGrpSpPr/>
        <p:nvPr/>
      </p:nvGrpSpPr>
      <p:grpSpPr>
        <a:xfrm>
          <a:off x="0" y="0"/>
          <a:ext cx="0" cy="0"/>
          <a:chOff x="0" y="0"/>
          <a:chExt cx="0" cy="0"/>
        </a:xfrm>
      </p:grpSpPr>
      <p:sp>
        <p:nvSpPr>
          <p:cNvPr id="685" name="Google Shape;685;p114"/>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86" name="Google Shape;686;p114"/>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87" name="Google Shape;687;p114"/>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88" name="Google Shape;688;p114"/>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89" name="Google Shape;689;p114"/>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90" name="Google Shape;690;p114"/>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CFCDC9"/>
        </a:solidFill>
        <a:effectLst/>
      </p:bgPr>
    </p:bg>
    <p:spTree>
      <p:nvGrpSpPr>
        <p:cNvPr id="1" name="Shape 691"/>
        <p:cNvGrpSpPr/>
        <p:nvPr/>
      </p:nvGrpSpPr>
      <p:grpSpPr>
        <a:xfrm>
          <a:off x="0" y="0"/>
          <a:ext cx="0" cy="0"/>
          <a:chOff x="0" y="0"/>
          <a:chExt cx="0" cy="0"/>
        </a:xfrm>
      </p:grpSpPr>
      <p:sp>
        <p:nvSpPr>
          <p:cNvPr id="692" name="Google Shape;692;p115"/>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93" name="Google Shape;693;p115"/>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94" name="Google Shape;694;p115"/>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95" name="Google Shape;695;p115"/>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96" name="Google Shape;696;p115"/>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97" name="Google Shape;697;p115"/>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8" name="Google Shape;698;p115"/>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theme" Target="../theme/theme2.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 Id="rId8"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theme" Target="../theme/theme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8" Type="http://schemas.openxmlformats.org/officeDocument/2006/relationships/slideLayout" Target="../slideLayouts/slideLayout95.xml"/><Relationship Id="rId3" Type="http://schemas.openxmlformats.org/officeDocument/2006/relationships/slideLayout" Target="../slideLayouts/slideLayout90.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21" Type="http://schemas.openxmlformats.org/officeDocument/2006/relationships/theme" Target="../theme/theme4.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accent2"/>
              </a:buClr>
              <a:buSzPts val="1400"/>
              <a:buFont typeface="Source Sans Pro"/>
              <a:buNone/>
              <a:defRPr sz="2400" b="1" i="0" u="none" strike="noStrike" cap="none">
                <a:solidFill>
                  <a:schemeClr val="accent2"/>
                </a:solidFill>
                <a:latin typeface="Source Sans Pro"/>
                <a:ea typeface="Source Sans Pro"/>
                <a:cs typeface="Source Sans Pro"/>
                <a:sym typeface="Source Sans Pro"/>
              </a:defRPr>
            </a:lvl1pPr>
            <a:lvl2pPr lvl="1" indent="0">
              <a:spcBef>
                <a:spcPts val="0"/>
              </a:spcBef>
              <a:spcAft>
                <a:spcPts val="0"/>
              </a:spcAft>
              <a:buSzPts val="1400"/>
              <a:buFont typeface="Source Sans Pro"/>
              <a:buNone/>
              <a:defRPr sz="1800">
                <a:latin typeface="Source Sans Pro"/>
                <a:ea typeface="Source Sans Pro"/>
                <a:cs typeface="Source Sans Pro"/>
                <a:sym typeface="Source Sans Pro"/>
              </a:defRPr>
            </a:lvl2pPr>
            <a:lvl3pPr lvl="2" indent="0">
              <a:spcBef>
                <a:spcPts val="0"/>
              </a:spcBef>
              <a:spcAft>
                <a:spcPts val="0"/>
              </a:spcAft>
              <a:buSzPts val="1400"/>
              <a:buFont typeface="Source Sans Pro"/>
              <a:buNone/>
              <a:defRPr sz="1800">
                <a:latin typeface="Source Sans Pro"/>
                <a:ea typeface="Source Sans Pro"/>
                <a:cs typeface="Source Sans Pro"/>
                <a:sym typeface="Source Sans Pro"/>
              </a:defRPr>
            </a:lvl3pPr>
            <a:lvl4pPr lvl="3" indent="0">
              <a:spcBef>
                <a:spcPts val="0"/>
              </a:spcBef>
              <a:spcAft>
                <a:spcPts val="0"/>
              </a:spcAft>
              <a:buSzPts val="1400"/>
              <a:buFont typeface="Source Sans Pro"/>
              <a:buNone/>
              <a:defRPr sz="1800">
                <a:latin typeface="Source Sans Pro"/>
                <a:ea typeface="Source Sans Pro"/>
                <a:cs typeface="Source Sans Pro"/>
                <a:sym typeface="Source Sans Pro"/>
              </a:defRPr>
            </a:lvl4pPr>
            <a:lvl5pPr lvl="4" indent="0">
              <a:spcBef>
                <a:spcPts val="0"/>
              </a:spcBef>
              <a:spcAft>
                <a:spcPts val="0"/>
              </a:spcAft>
              <a:buSzPts val="1400"/>
              <a:buFont typeface="Source Sans Pro"/>
              <a:buNone/>
              <a:defRPr sz="1800">
                <a:latin typeface="Source Sans Pro"/>
                <a:ea typeface="Source Sans Pro"/>
                <a:cs typeface="Source Sans Pro"/>
                <a:sym typeface="Source Sans Pro"/>
              </a:defRPr>
            </a:lvl5pPr>
            <a:lvl6pPr lvl="5" indent="0">
              <a:spcBef>
                <a:spcPts val="0"/>
              </a:spcBef>
              <a:spcAft>
                <a:spcPts val="0"/>
              </a:spcAft>
              <a:buSzPts val="1400"/>
              <a:buFont typeface="Source Sans Pro"/>
              <a:buNone/>
              <a:defRPr sz="1800">
                <a:latin typeface="Source Sans Pro"/>
                <a:ea typeface="Source Sans Pro"/>
                <a:cs typeface="Source Sans Pro"/>
                <a:sym typeface="Source Sans Pro"/>
              </a:defRPr>
            </a:lvl6pPr>
            <a:lvl7pPr lvl="6" indent="0">
              <a:spcBef>
                <a:spcPts val="0"/>
              </a:spcBef>
              <a:spcAft>
                <a:spcPts val="0"/>
              </a:spcAft>
              <a:buSzPts val="1400"/>
              <a:buFont typeface="Source Sans Pro"/>
              <a:buNone/>
              <a:defRPr sz="1800">
                <a:latin typeface="Source Sans Pro"/>
                <a:ea typeface="Source Sans Pro"/>
                <a:cs typeface="Source Sans Pro"/>
                <a:sym typeface="Source Sans Pro"/>
              </a:defRPr>
            </a:lvl7pPr>
            <a:lvl8pPr lvl="7" indent="0">
              <a:spcBef>
                <a:spcPts val="0"/>
              </a:spcBef>
              <a:spcAft>
                <a:spcPts val="0"/>
              </a:spcAft>
              <a:buSzPts val="1400"/>
              <a:buFont typeface="Source Sans Pro"/>
              <a:buNone/>
              <a:defRPr sz="1800">
                <a:latin typeface="Source Sans Pro"/>
                <a:ea typeface="Source Sans Pro"/>
                <a:cs typeface="Source Sans Pro"/>
                <a:sym typeface="Source Sans Pro"/>
              </a:defRPr>
            </a:lvl8pPr>
            <a:lvl9pPr lvl="8" indent="0">
              <a:spcBef>
                <a:spcPts val="0"/>
              </a:spcBef>
              <a:spcAft>
                <a:spcPts val="0"/>
              </a:spcAft>
              <a:buSzPts val="1400"/>
              <a:buFont typeface="Source Sans Pro"/>
              <a:buNone/>
              <a:defRPr sz="1800">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42900" algn="l" rtl="0">
              <a:spcBef>
                <a:spcPts val="8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spcBef>
                <a:spcPts val="3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spcBef>
                <a:spcPts val="3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6858000" y="4825484"/>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i="0" u="none" strike="noStrike" cap="none">
                <a:solidFill>
                  <a:srgbClr val="6C6463"/>
                </a:solidFill>
                <a:latin typeface="Source Sans Pro"/>
                <a:ea typeface="Source Sans Pro"/>
                <a:cs typeface="Source Sans Pro"/>
                <a:sym typeface="Source Sans Pro"/>
              </a:defRPr>
            </a:lvl1pPr>
            <a:lvl2pPr marL="0" marR="0" lvl="1" indent="0" algn="r" rtl="0">
              <a:spcBef>
                <a:spcPts val="0"/>
              </a:spcBef>
              <a:buNone/>
              <a:defRPr sz="600" i="0" u="none" strike="noStrike" cap="none">
                <a:solidFill>
                  <a:srgbClr val="6C6463"/>
                </a:solidFill>
                <a:latin typeface="Source Sans Pro"/>
                <a:ea typeface="Source Sans Pro"/>
                <a:cs typeface="Source Sans Pro"/>
                <a:sym typeface="Source Sans Pro"/>
              </a:defRPr>
            </a:lvl2pPr>
            <a:lvl3pPr marL="0" marR="0" lvl="2" indent="0" algn="r" rtl="0">
              <a:spcBef>
                <a:spcPts val="0"/>
              </a:spcBef>
              <a:buNone/>
              <a:defRPr sz="600" i="0" u="none" strike="noStrike" cap="none">
                <a:solidFill>
                  <a:srgbClr val="6C6463"/>
                </a:solidFill>
                <a:latin typeface="Source Sans Pro"/>
                <a:ea typeface="Source Sans Pro"/>
                <a:cs typeface="Source Sans Pro"/>
                <a:sym typeface="Source Sans Pro"/>
              </a:defRPr>
            </a:lvl3pPr>
            <a:lvl4pPr marL="0" marR="0" lvl="3" indent="0" algn="r" rtl="0">
              <a:spcBef>
                <a:spcPts val="0"/>
              </a:spcBef>
              <a:buNone/>
              <a:defRPr sz="600" i="0" u="none" strike="noStrike" cap="none">
                <a:solidFill>
                  <a:srgbClr val="6C6463"/>
                </a:solidFill>
                <a:latin typeface="Source Sans Pro"/>
                <a:ea typeface="Source Sans Pro"/>
                <a:cs typeface="Source Sans Pro"/>
                <a:sym typeface="Source Sans Pro"/>
              </a:defRPr>
            </a:lvl4pPr>
            <a:lvl5pPr marL="0" marR="0" lvl="4" indent="0" algn="r" rtl="0">
              <a:spcBef>
                <a:spcPts val="0"/>
              </a:spcBef>
              <a:buNone/>
              <a:defRPr sz="600" i="0" u="none" strike="noStrike" cap="none">
                <a:solidFill>
                  <a:srgbClr val="6C6463"/>
                </a:solidFill>
                <a:latin typeface="Source Sans Pro"/>
                <a:ea typeface="Source Sans Pro"/>
                <a:cs typeface="Source Sans Pro"/>
                <a:sym typeface="Source Sans Pro"/>
              </a:defRPr>
            </a:lvl5pPr>
            <a:lvl6pPr marL="0" marR="0" lvl="5" indent="0" algn="r" rtl="0">
              <a:spcBef>
                <a:spcPts val="0"/>
              </a:spcBef>
              <a:buNone/>
              <a:defRPr sz="600" i="0" u="none" strike="noStrike" cap="none">
                <a:solidFill>
                  <a:srgbClr val="6C6463"/>
                </a:solidFill>
                <a:latin typeface="Source Sans Pro"/>
                <a:ea typeface="Source Sans Pro"/>
                <a:cs typeface="Source Sans Pro"/>
                <a:sym typeface="Source Sans Pro"/>
              </a:defRPr>
            </a:lvl6pPr>
            <a:lvl7pPr marL="0" marR="0" lvl="6" indent="0" algn="r" rtl="0">
              <a:spcBef>
                <a:spcPts val="0"/>
              </a:spcBef>
              <a:buNone/>
              <a:defRPr sz="600" i="0" u="none" strike="noStrike" cap="none">
                <a:solidFill>
                  <a:srgbClr val="6C6463"/>
                </a:solidFill>
                <a:latin typeface="Source Sans Pro"/>
                <a:ea typeface="Source Sans Pro"/>
                <a:cs typeface="Source Sans Pro"/>
                <a:sym typeface="Source Sans Pro"/>
              </a:defRPr>
            </a:lvl7pPr>
            <a:lvl8pPr marL="0" marR="0" lvl="7" indent="0" algn="r" rtl="0">
              <a:spcBef>
                <a:spcPts val="0"/>
              </a:spcBef>
              <a:buNone/>
              <a:defRPr sz="600" i="0" u="none" strike="noStrike" cap="none">
                <a:solidFill>
                  <a:srgbClr val="6C6463"/>
                </a:solidFill>
                <a:latin typeface="Source Sans Pro"/>
                <a:ea typeface="Source Sans Pro"/>
                <a:cs typeface="Source Sans Pro"/>
                <a:sym typeface="Source Sans Pro"/>
              </a:defRPr>
            </a:lvl8pPr>
            <a:lvl9pPr marL="0" marR="0" lvl="8" indent="0" algn="r" rtl="0">
              <a:spcBef>
                <a:spcPts val="0"/>
              </a:spcBef>
              <a:buNone/>
              <a:defRPr sz="60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5148000"/>
          </a:xfrm>
          <a:prstGeom prst="frame">
            <a:avLst>
              <a:gd name="adj1" fmla="val 2963"/>
            </a:avLst>
          </a:prstGeom>
          <a:solidFill>
            <a:srgbClr val="FFFFFF"/>
          </a:solidFill>
          <a:ln>
            <a:noFill/>
          </a:ln>
        </p:spPr>
        <p:txBody>
          <a:bodyPr spcFirstLastPara="1" wrap="square" lIns="91175" tIns="45575" rIns="91175" bIns="45575" anchor="ctr" anchorCtr="0">
            <a:noAutofit/>
          </a:bodyPr>
          <a:lstStyle/>
          <a:p>
            <a:pPr marL="0" marR="0" lvl="0" indent="0" algn="ctr" rtl="0">
              <a:spcBef>
                <a:spcPts val="0"/>
              </a:spcBef>
              <a:spcAft>
                <a:spcPts val="0"/>
              </a:spcAft>
              <a:buNone/>
            </a:pPr>
            <a:endParaRPr sz="1800" i="0" u="none" strike="noStrike" cap="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Shape 361"/>
        <p:cNvGrpSpPr/>
        <p:nvPr/>
      </p:nvGrpSpPr>
      <p:grpSpPr>
        <a:xfrm>
          <a:off x="0" y="0"/>
          <a:ext cx="0" cy="0"/>
          <a:chOff x="0" y="0"/>
          <a:chExt cx="0" cy="0"/>
        </a:xfrm>
      </p:grpSpPr>
      <p:sp>
        <p:nvSpPr>
          <p:cNvPr id="362" name="Google Shape;362;p6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3" name="Google Shape;363;p67"/>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64" name="Google Shape;364;p67"/>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65" name="Google Shape;365;p67"/>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66" name="Google Shape;366;p67"/>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67" name="Google Shape;367;p67"/>
          <p:cNvSpPr/>
          <p:nvPr/>
        </p:nvSpPr>
        <p:spPr>
          <a:xfrm>
            <a:off x="0" y="0"/>
            <a:ext cx="9144000" cy="51435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Shape 608"/>
        <p:cNvGrpSpPr/>
        <p:nvPr/>
      </p:nvGrpSpPr>
      <p:grpSpPr>
        <a:xfrm>
          <a:off x="0" y="0"/>
          <a:ext cx="0" cy="0"/>
          <a:chOff x="0" y="0"/>
          <a:chExt cx="0" cy="0"/>
        </a:xfrm>
      </p:grpSpPr>
      <p:sp>
        <p:nvSpPr>
          <p:cNvPr id="609" name="Google Shape;609;p103"/>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0" name="Google Shape;610;p103"/>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1" name="Google Shape;611;p103"/>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12" name="Google Shape;612;p103"/>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13" name="Google Shape;613;p103"/>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14" name="Google Shape;614;p103"/>
          <p:cNvSpPr/>
          <p:nvPr/>
        </p:nvSpPr>
        <p:spPr>
          <a:xfrm>
            <a:off x="0" y="0"/>
            <a:ext cx="9144000" cy="51435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5"/>
        <p:cNvGrpSpPr/>
        <p:nvPr/>
      </p:nvGrpSpPr>
      <p:grpSpPr>
        <a:xfrm>
          <a:off x="0" y="0"/>
          <a:ext cx="0" cy="0"/>
          <a:chOff x="0" y="0"/>
          <a:chExt cx="0" cy="0"/>
        </a:xfrm>
      </p:grpSpPr>
      <p:sp>
        <p:nvSpPr>
          <p:cNvPr id="876" name="Google Shape;876;p1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77" name="Google Shape;877;p1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78" name="Google Shape;878;p1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help.datim.org/hc/en-us/articles/18686590912916-DATIM-ERB-App-Data-Entry-Instructions-for-Prime-Partners"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 Id="rId6" Type="http://schemas.openxmlformats.org/officeDocument/2006/relationships/image" Target="../media/image46.png"/><Relationship Id="rId5" Type="http://schemas.openxmlformats.org/officeDocument/2006/relationships/hyperlink" Target="https://help.datim.org/hc/en-us/articles/18686485048468-Template-Data-Entry-Instructions-for-Partners" TargetMode="Externa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https://help.datim.org/hc/en-us/articles/18687005645588-DATIM-ERB-App-Data-Submission-Instructions-for-Partners" TargetMode="External"/><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help.datim.org/hc/en-us/articles/18686968874260-Template-Data-Submission-Instructions-for-Partners"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7.xml"/><Relationship Id="rId1" Type="http://schemas.openxmlformats.org/officeDocument/2006/relationships/slideLayout" Target="../slideLayouts/slideLayout27.xml"/><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7.xml"/><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0.xml"/><Relationship Id="rId1" Type="http://schemas.openxmlformats.org/officeDocument/2006/relationships/slideLayout" Target="../slideLayouts/slideLayout27.xml"/><Relationship Id="rId5" Type="http://schemas.openxmlformats.org/officeDocument/2006/relationships/image" Target="../media/image60.png"/><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6.xml"/><Relationship Id="rId1" Type="http://schemas.openxmlformats.org/officeDocument/2006/relationships/slideLayout" Target="../slideLayouts/slideLayout27.xml"/><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50.xml"/><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48.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2.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3" Type="http://schemas.openxmlformats.org/officeDocument/2006/relationships/hyperlink" Target="https://help.datim.org/hc/en-us/article_attachments/27295303099412" TargetMode="External"/><Relationship Id="rId2" Type="http://schemas.openxmlformats.org/officeDocument/2006/relationships/notesSlide" Target="../notesSlides/notesSlide63.xml"/><Relationship Id="rId1" Type="http://schemas.openxmlformats.org/officeDocument/2006/relationships/slideLayout" Target="../slideLayouts/slideLayout50.xml"/><Relationship Id="rId5" Type="http://schemas.openxmlformats.org/officeDocument/2006/relationships/image" Target="../media/image69.png"/><Relationship Id="rId4" Type="http://schemas.openxmlformats.org/officeDocument/2006/relationships/image" Target="../media/image68.png"/></Relationships>
</file>

<file path=ppt/slides/_rels/slide65.xml.rels><?xml version="1.0" encoding="UTF-8" standalone="yes"?>
<Relationships xmlns="http://schemas.openxmlformats.org/package/2006/relationships"><Relationship Id="rId3" Type="http://schemas.openxmlformats.org/officeDocument/2006/relationships/hyperlink" Target="https://help.datim.org/hc/en-us/article_attachments/27295303099412" TargetMode="External"/><Relationship Id="rId2" Type="http://schemas.openxmlformats.org/officeDocument/2006/relationships/notesSlide" Target="../notesSlides/notesSlide64.xml"/><Relationship Id="rId1" Type="http://schemas.openxmlformats.org/officeDocument/2006/relationships/slideLayout" Target="../slideLayouts/slideLayout51.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5.xml"/><Relationship Id="rId1" Type="http://schemas.openxmlformats.org/officeDocument/2006/relationships/slideLayout" Target="../slideLayouts/slideLayout48.xml"/></Relationships>
</file>

<file path=ppt/slides/_rels/slide6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6.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3" Type="http://schemas.openxmlformats.org/officeDocument/2006/relationships/hyperlink" Target="https://help.datim.org/hc/en-us/article_attachments/27295303099412" TargetMode="External"/><Relationship Id="rId2" Type="http://schemas.openxmlformats.org/officeDocument/2006/relationships/notesSlide" Target="../notesSlides/notesSlide67.xml"/><Relationship Id="rId1" Type="http://schemas.openxmlformats.org/officeDocument/2006/relationships/slideLayout" Target="../slideLayouts/slideLayout51.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65"/>
          <p:cNvSpPr txBox="1">
            <a:spLocks noGrp="1"/>
          </p:cNvSpPr>
          <p:nvPr>
            <p:ph type="ctrTitle"/>
          </p:nvPr>
        </p:nvSpPr>
        <p:spPr>
          <a:xfrm>
            <a:off x="685800" y="1589025"/>
            <a:ext cx="5076300" cy="12003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t>Webinaire ASAP pour les partenaires locaux de l'USAID :</a:t>
            </a:r>
          </a:p>
          <a:p>
            <a:pPr marL="0" lvl="0" indent="0" algn="l" rtl="0">
              <a:spcBef>
                <a:spcPts val="0"/>
              </a:spcBef>
              <a:spcAft>
                <a:spcPts val="0"/>
              </a:spcAft>
              <a:buNone/>
            </a:pPr>
            <a:r>
              <a:rPr lang="fr-FR" b="0" i="1"/>
              <a:t>Rapport sur les dépenses de la COP23/AF24</a:t>
            </a:r>
          </a:p>
        </p:txBody>
      </p:sp>
      <p:sp>
        <p:nvSpPr>
          <p:cNvPr id="982" name="Google Shape;982;p165"/>
          <p:cNvSpPr txBox="1"/>
          <p:nvPr/>
        </p:nvSpPr>
        <p:spPr>
          <a:xfrm>
            <a:off x="685800" y="3139325"/>
            <a:ext cx="4071600" cy="1200300"/>
          </a:xfrm>
          <a:prstGeom prst="rect">
            <a:avLst/>
          </a:prstGeom>
          <a:noFill/>
          <a:ln>
            <a:noFill/>
          </a:ln>
        </p:spPr>
        <p:txBody>
          <a:bodyPr spcFirstLastPara="1" wrap="square" lIns="91175" tIns="91175" rIns="91175" bIns="91175" anchor="t" anchorCtr="0">
            <a:noAutofit/>
          </a:bodyPr>
          <a:lstStyle/>
          <a:p>
            <a:pPr marL="0" lvl="0" indent="0" algn="l" rtl="0">
              <a:spcBef>
                <a:spcPts val="0"/>
              </a:spcBef>
              <a:spcAft>
                <a:spcPts val="0"/>
              </a:spcAft>
              <a:buNone/>
            </a:pPr>
            <a:r>
              <a:rPr lang="fr-FR" sz="1600" dirty="0">
                <a:solidFill>
                  <a:srgbClr val="FFFFFF"/>
                </a:solidFill>
                <a:latin typeface="Source Sans Pro"/>
                <a:ea typeface="Source Sans Pro"/>
                <a:cs typeface="Source Sans Pro"/>
                <a:sym typeface="Source Sans Pro"/>
              </a:rPr>
              <a:t>1 octobre 2024</a:t>
            </a:r>
          </a:p>
          <a:p>
            <a:pPr marL="0" lvl="0" indent="0" algn="l" rtl="0">
              <a:spcBef>
                <a:spcPts val="800"/>
              </a:spcBef>
              <a:spcAft>
                <a:spcPts val="0"/>
              </a:spcAft>
              <a:buNone/>
            </a:pPr>
            <a:r>
              <a:rPr lang="fr-FR" sz="1600" dirty="0">
                <a:solidFill>
                  <a:srgbClr val="FFFFFF"/>
                </a:solidFill>
                <a:latin typeface="Source Sans Pro"/>
                <a:ea typeface="Source Sans Pro"/>
                <a:cs typeface="Source Sans Pro"/>
                <a:sym typeface="Source Sans Pro"/>
              </a:rPr>
              <a:t>Tegha Dominic Mbah</a:t>
            </a:r>
          </a:p>
          <a:p>
            <a:pPr marL="0" lvl="0" indent="0" algn="l" rtl="0">
              <a:spcBef>
                <a:spcPts val="800"/>
              </a:spcBef>
              <a:spcAft>
                <a:spcPts val="0"/>
              </a:spcAft>
              <a:buNone/>
            </a:pPr>
            <a:r>
              <a:rPr lang="fr-FR" sz="1600" dirty="0">
                <a:solidFill>
                  <a:srgbClr val="FFFFFF"/>
                </a:solidFill>
                <a:latin typeface="Source Sans Pro"/>
                <a:ea typeface="Source Sans Pro"/>
                <a:cs typeface="Source Sans Pro"/>
                <a:sym typeface="Source Sans Pro"/>
              </a:rPr>
              <a:t>ASAP II Conseiller</a:t>
            </a:r>
          </a:p>
          <a:p>
            <a:pPr marL="0" lvl="0" indent="0" algn="l" rtl="0">
              <a:spcBef>
                <a:spcPts val="800"/>
              </a:spcBef>
              <a:spcAft>
                <a:spcPts val="0"/>
              </a:spcAft>
              <a:buNone/>
            </a:pPr>
            <a:endParaRPr sz="1600" dirty="0">
              <a:solidFill>
                <a:srgbClr val="FFFFFF"/>
              </a:solidFill>
              <a:latin typeface="Source Sans Pro"/>
              <a:ea typeface="Source Sans Pro"/>
              <a:cs typeface="Source Sans Pro"/>
              <a:sym typeface="Source Sans Pro"/>
            </a:endParaRPr>
          </a:p>
          <a:p>
            <a:pPr marL="0" lvl="0" indent="0" algn="l" rtl="0">
              <a:spcBef>
                <a:spcPts val="800"/>
              </a:spcBef>
              <a:spcAft>
                <a:spcPts val="800"/>
              </a:spcAft>
              <a:buNone/>
            </a:pPr>
            <a:endParaRPr sz="1600" dirty="0">
              <a:solidFill>
                <a:srgbClr val="FFFFFF"/>
              </a:solidFill>
              <a:latin typeface="Source Sans Pro"/>
              <a:ea typeface="Source Sans Pro"/>
              <a:cs typeface="Source Sans Pro"/>
              <a:sym typeface="Source Sans Pro"/>
            </a:endParaRPr>
          </a:p>
        </p:txBody>
      </p:sp>
      <p:sp>
        <p:nvSpPr>
          <p:cNvPr id="983" name="Google Shape;983;p16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9"/>
        <p:cNvGrpSpPr/>
        <p:nvPr/>
      </p:nvGrpSpPr>
      <p:grpSpPr>
        <a:xfrm>
          <a:off x="0" y="0"/>
          <a:ext cx="0" cy="0"/>
          <a:chOff x="0" y="0"/>
          <a:chExt cx="0" cy="0"/>
        </a:xfrm>
      </p:grpSpPr>
      <p:sp>
        <p:nvSpPr>
          <p:cNvPr id="1200" name="Google Shape;1200;p175"/>
          <p:cNvSpPr txBox="1">
            <a:spLocks noGrp="1"/>
          </p:cNvSpPr>
          <p:nvPr>
            <p:ph type="title"/>
          </p:nvPr>
        </p:nvSpPr>
        <p:spPr>
          <a:xfrm>
            <a:off x="685804" y="39963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fr-FR" sz="2400" dirty="0"/>
              <a:t>Classifications financières : #1 Domaine du programme</a:t>
            </a:r>
          </a:p>
        </p:txBody>
      </p:sp>
      <p:sp>
        <p:nvSpPr>
          <p:cNvPr id="1201" name="Google Shape;1201;p175"/>
          <p:cNvSpPr txBox="1">
            <a:spLocks noGrp="1"/>
          </p:cNvSpPr>
          <p:nvPr>
            <p:ph type="body" idx="1"/>
          </p:nvPr>
        </p:nvSpPr>
        <p:spPr>
          <a:xfrm>
            <a:off x="280800" y="876925"/>
            <a:ext cx="8177400" cy="3982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accent3"/>
              </a:buClr>
              <a:buSzPts val="1800"/>
              <a:buChar char="•"/>
            </a:pPr>
            <a:r>
              <a:rPr lang="fr-FR" dirty="0">
                <a:solidFill>
                  <a:schemeClr val="accent3"/>
                </a:solidFill>
              </a:rPr>
              <a:t>Les domaines de programme sont la plus large agrégation des efforts de PEPFAR, englobant tout ce que PEPFAR fait pour atteindre et maintenir le contrôle de l'épidémie de VIH/SIDA.</a:t>
            </a:r>
          </a:p>
          <a:p>
            <a:pPr marL="457200" lvl="0" indent="-342900" algn="l" rtl="0">
              <a:lnSpc>
                <a:spcPct val="100000"/>
              </a:lnSpc>
              <a:spcBef>
                <a:spcPts val="0"/>
              </a:spcBef>
              <a:spcAft>
                <a:spcPts val="0"/>
              </a:spcAft>
              <a:buClr>
                <a:schemeClr val="accent3"/>
              </a:buClr>
              <a:buSzPts val="1800"/>
              <a:buChar char="•"/>
            </a:pPr>
            <a:r>
              <a:rPr lang="fr-FR" dirty="0">
                <a:solidFill>
                  <a:schemeClr val="accent3"/>
                </a:solidFill>
              </a:rPr>
              <a:t>Chaque domaine de programme est décomposé en sous-programmes, qui sont propres au programme.</a:t>
            </a:r>
          </a:p>
          <a:p>
            <a:pPr marL="0" lvl="0" indent="0" algn="l" rtl="0">
              <a:lnSpc>
                <a:spcPct val="100000"/>
              </a:lnSpc>
              <a:spcBef>
                <a:spcPts val="0"/>
              </a:spcBef>
              <a:spcAft>
                <a:spcPts val="0"/>
              </a:spcAft>
              <a:buSzPts val="2000"/>
              <a:buNone/>
            </a:pPr>
            <a:endParaRPr sz="1400" dirty="0"/>
          </a:p>
        </p:txBody>
      </p:sp>
      <p:grpSp>
        <p:nvGrpSpPr>
          <p:cNvPr id="20" name="Group 19">
            <a:extLst>
              <a:ext uri="{FF2B5EF4-FFF2-40B4-BE49-F238E27FC236}">
                <a16:creationId xmlns:a16="http://schemas.microsoft.com/office/drawing/2014/main" id="{49D7AAE0-7C0A-54C0-7330-43535FDBA6CC}"/>
              </a:ext>
            </a:extLst>
          </p:cNvPr>
          <p:cNvGrpSpPr/>
          <p:nvPr/>
        </p:nvGrpSpPr>
        <p:grpSpPr>
          <a:xfrm>
            <a:off x="1168842" y="2210166"/>
            <a:ext cx="6997148" cy="2904695"/>
            <a:chOff x="1168842" y="2210166"/>
            <a:chExt cx="6997148" cy="2904695"/>
          </a:xfrm>
        </p:grpSpPr>
        <p:pic>
          <p:nvPicPr>
            <p:cNvPr id="1202" name="Google Shape;1202;p175"/>
            <p:cNvPicPr preferRelativeResize="0"/>
            <p:nvPr/>
          </p:nvPicPr>
          <p:blipFill>
            <a:blip r:embed="rId3">
              <a:alphaModFix/>
            </a:blip>
            <a:stretch>
              <a:fillRect/>
            </a:stretch>
          </p:blipFill>
          <p:spPr>
            <a:xfrm>
              <a:off x="1168842" y="2210166"/>
              <a:ext cx="6997148" cy="2888456"/>
            </a:xfrm>
            <a:prstGeom prst="rect">
              <a:avLst/>
            </a:prstGeom>
            <a:noFill/>
            <a:ln>
              <a:noFill/>
            </a:ln>
          </p:spPr>
        </p:pic>
        <p:sp>
          <p:nvSpPr>
            <p:cNvPr id="3" name="TextBox 2">
              <a:extLst>
                <a:ext uri="{FF2B5EF4-FFF2-40B4-BE49-F238E27FC236}">
                  <a16:creationId xmlns:a16="http://schemas.microsoft.com/office/drawing/2014/main" id="{8486B755-A9E1-A68E-DCFE-7604C08B556A}"/>
                </a:ext>
              </a:extLst>
            </p:cNvPr>
            <p:cNvSpPr txBox="1"/>
            <p:nvPr/>
          </p:nvSpPr>
          <p:spPr>
            <a:xfrm>
              <a:off x="1274714" y="3595150"/>
              <a:ext cx="959603" cy="261610"/>
            </a:xfrm>
            <a:prstGeom prst="rect">
              <a:avLst/>
            </a:prstGeom>
            <a:solidFill>
              <a:srgbClr val="E5E1DE"/>
            </a:solidFill>
          </p:spPr>
          <p:txBody>
            <a:bodyPr wrap="square">
              <a:spAutoFit/>
            </a:bodyPr>
            <a:lstStyle/>
            <a:p>
              <a:pPr algn="ctr"/>
              <a:r>
                <a:rPr lang="en-US" sz="1100" b="1" dirty="0" err="1"/>
                <a:t>prévention</a:t>
              </a:r>
              <a:endParaRPr lang="en-US" sz="1100" b="1" dirty="0"/>
            </a:p>
          </p:txBody>
        </p:sp>
        <p:sp>
          <p:nvSpPr>
            <p:cNvPr id="5" name="TextBox 4">
              <a:extLst>
                <a:ext uri="{FF2B5EF4-FFF2-40B4-BE49-F238E27FC236}">
                  <a16:creationId xmlns:a16="http://schemas.microsoft.com/office/drawing/2014/main" id="{8C444F37-B52E-1E85-B6BA-5CFF9734C3C8}"/>
                </a:ext>
              </a:extLst>
            </p:cNvPr>
            <p:cNvSpPr txBox="1"/>
            <p:nvPr/>
          </p:nvSpPr>
          <p:spPr>
            <a:xfrm>
              <a:off x="2363042" y="3572066"/>
              <a:ext cx="881090" cy="261610"/>
            </a:xfrm>
            <a:prstGeom prst="rect">
              <a:avLst/>
            </a:prstGeom>
            <a:solidFill>
              <a:srgbClr val="E5E1DE"/>
            </a:solidFill>
          </p:spPr>
          <p:txBody>
            <a:bodyPr wrap="square" lIns="91440" tIns="45720" rIns="91440" bIns="45720" anchor="t">
              <a:spAutoFit/>
            </a:bodyPr>
            <a:lstStyle/>
            <a:p>
              <a:r>
                <a:rPr lang="en-US" sz="1100" b="1" err="1"/>
                <a:t>Dépistage</a:t>
              </a:r>
              <a:endParaRPr lang="en-US" sz="1100" b="1"/>
            </a:p>
          </p:txBody>
        </p:sp>
        <p:sp>
          <p:nvSpPr>
            <p:cNvPr id="7" name="TextBox 6">
              <a:extLst>
                <a:ext uri="{FF2B5EF4-FFF2-40B4-BE49-F238E27FC236}">
                  <a16:creationId xmlns:a16="http://schemas.microsoft.com/office/drawing/2014/main" id="{081FE99F-516D-5392-D9C6-5997B8995C0B}"/>
                </a:ext>
              </a:extLst>
            </p:cNvPr>
            <p:cNvSpPr txBox="1"/>
            <p:nvPr/>
          </p:nvSpPr>
          <p:spPr>
            <a:xfrm>
              <a:off x="3524416" y="3566046"/>
              <a:ext cx="934278" cy="400110"/>
            </a:xfrm>
            <a:prstGeom prst="rect">
              <a:avLst/>
            </a:prstGeom>
            <a:solidFill>
              <a:srgbClr val="E5E1DE"/>
            </a:solidFill>
          </p:spPr>
          <p:txBody>
            <a:bodyPr wrap="square" lIns="91440" tIns="45720" rIns="91440" bIns="45720" anchor="t">
              <a:spAutoFit/>
            </a:bodyPr>
            <a:lstStyle/>
            <a:p>
              <a:pPr algn="ctr"/>
              <a:r>
                <a:rPr lang="en-US" sz="1000" b="1" dirty="0" err="1"/>
                <a:t>Soins</a:t>
              </a:r>
              <a:r>
                <a:rPr lang="en-US" sz="1000" b="1" dirty="0"/>
                <a:t> et </a:t>
              </a:r>
              <a:r>
                <a:rPr lang="en-US" sz="1000" b="1" dirty="0" err="1"/>
                <a:t>traitement</a:t>
              </a:r>
              <a:endParaRPr lang="en-US" sz="1000" b="1" dirty="0"/>
            </a:p>
          </p:txBody>
        </p:sp>
        <p:sp>
          <p:nvSpPr>
            <p:cNvPr id="9" name="TextBox 8">
              <a:extLst>
                <a:ext uri="{FF2B5EF4-FFF2-40B4-BE49-F238E27FC236}">
                  <a16:creationId xmlns:a16="http://schemas.microsoft.com/office/drawing/2014/main" id="{42670884-094A-C30D-C659-3082AB794027}"/>
                </a:ext>
              </a:extLst>
            </p:cNvPr>
            <p:cNvSpPr txBox="1"/>
            <p:nvPr/>
          </p:nvSpPr>
          <p:spPr>
            <a:xfrm>
              <a:off x="4578487" y="3571297"/>
              <a:ext cx="1019231" cy="400110"/>
            </a:xfrm>
            <a:prstGeom prst="rect">
              <a:avLst/>
            </a:prstGeom>
            <a:solidFill>
              <a:srgbClr val="E5E1DE"/>
            </a:solidFill>
          </p:spPr>
          <p:txBody>
            <a:bodyPr wrap="square" lIns="91440" tIns="45720" rIns="91440" bIns="45720" anchor="t">
              <a:spAutoFit/>
            </a:bodyPr>
            <a:lstStyle/>
            <a:p>
              <a:pPr algn="ctr"/>
              <a:r>
                <a:rPr lang="en-US" sz="1000" b="1" dirty="0"/>
                <a:t>Socio-</a:t>
              </a:r>
              <a:r>
                <a:rPr lang="en-US" sz="1000" b="1" err="1"/>
                <a:t>économique</a:t>
              </a:r>
              <a:endParaRPr lang="en-US" sz="1000"/>
            </a:p>
          </p:txBody>
        </p:sp>
        <p:sp>
          <p:nvSpPr>
            <p:cNvPr id="11" name="TextBox 10">
              <a:extLst>
                <a:ext uri="{FF2B5EF4-FFF2-40B4-BE49-F238E27FC236}">
                  <a16:creationId xmlns:a16="http://schemas.microsoft.com/office/drawing/2014/main" id="{B0EDBD56-283B-D104-B2BF-BF335FCB802C}"/>
                </a:ext>
              </a:extLst>
            </p:cNvPr>
            <p:cNvSpPr txBox="1"/>
            <p:nvPr/>
          </p:nvSpPr>
          <p:spPr>
            <a:xfrm>
              <a:off x="5780597" y="3566046"/>
              <a:ext cx="958132" cy="400110"/>
            </a:xfrm>
            <a:prstGeom prst="rect">
              <a:avLst/>
            </a:prstGeom>
            <a:solidFill>
              <a:srgbClr val="E5E1DE"/>
            </a:solidFill>
          </p:spPr>
          <p:txBody>
            <a:bodyPr wrap="square">
              <a:spAutoFit/>
            </a:bodyPr>
            <a:lstStyle/>
            <a:p>
              <a:pPr algn="ctr"/>
              <a:r>
                <a:rPr lang="en-US" sz="1000" b="1" dirty="0" err="1"/>
                <a:t>programmes</a:t>
              </a:r>
              <a:r>
                <a:rPr lang="en-US" sz="1000" b="1" dirty="0"/>
                <a:t> hors site</a:t>
              </a:r>
            </a:p>
          </p:txBody>
        </p:sp>
        <p:sp>
          <p:nvSpPr>
            <p:cNvPr id="13" name="TextBox 12">
              <a:extLst>
                <a:ext uri="{FF2B5EF4-FFF2-40B4-BE49-F238E27FC236}">
                  <a16:creationId xmlns:a16="http://schemas.microsoft.com/office/drawing/2014/main" id="{6C0F940A-D1FA-572A-E95C-0C38A2C9C06B}"/>
                </a:ext>
              </a:extLst>
            </p:cNvPr>
            <p:cNvSpPr txBox="1"/>
            <p:nvPr/>
          </p:nvSpPr>
          <p:spPr>
            <a:xfrm>
              <a:off x="6868934" y="3550658"/>
              <a:ext cx="958132" cy="415498"/>
            </a:xfrm>
            <a:prstGeom prst="rect">
              <a:avLst/>
            </a:prstGeom>
            <a:solidFill>
              <a:srgbClr val="E5E1DE"/>
            </a:solidFill>
          </p:spPr>
          <p:txBody>
            <a:bodyPr wrap="square">
              <a:spAutoFit/>
            </a:bodyPr>
            <a:lstStyle/>
            <a:p>
              <a:pPr algn="ctr"/>
              <a:r>
                <a:rPr lang="en-US" sz="1050" b="1" dirty="0"/>
                <a:t>gestion de </a:t>
              </a:r>
              <a:r>
                <a:rPr lang="en-US" sz="1050" b="1" dirty="0" err="1"/>
                <a:t>programme</a:t>
              </a:r>
              <a:endParaRPr lang="en-US" sz="1050" b="1" dirty="0"/>
            </a:p>
          </p:txBody>
        </p:sp>
        <p:sp>
          <p:nvSpPr>
            <p:cNvPr id="15" name="TextBox 14">
              <a:extLst>
                <a:ext uri="{FF2B5EF4-FFF2-40B4-BE49-F238E27FC236}">
                  <a16:creationId xmlns:a16="http://schemas.microsoft.com/office/drawing/2014/main" id="{372FFED2-7596-859C-171F-BF1D1B7F07E5}"/>
                </a:ext>
              </a:extLst>
            </p:cNvPr>
            <p:cNvSpPr txBox="1"/>
            <p:nvPr/>
          </p:nvSpPr>
          <p:spPr>
            <a:xfrm>
              <a:off x="2091193" y="4551648"/>
              <a:ext cx="2866445" cy="307777"/>
            </a:xfrm>
            <a:prstGeom prst="rect">
              <a:avLst/>
            </a:prstGeom>
            <a:solidFill>
              <a:schemeClr val="bg1"/>
            </a:solidFill>
          </p:spPr>
          <p:txBody>
            <a:bodyPr wrap="square">
              <a:spAutoFit/>
            </a:bodyPr>
            <a:lstStyle/>
            <a:p>
              <a:r>
                <a:rPr lang="en-US"/>
                <a:t>4 programmes au niveau du site</a:t>
              </a:r>
              <a:endParaRPr lang="en-US" dirty="0"/>
            </a:p>
          </p:txBody>
        </p:sp>
        <p:sp>
          <p:nvSpPr>
            <p:cNvPr id="17" name="TextBox 16">
              <a:extLst>
                <a:ext uri="{FF2B5EF4-FFF2-40B4-BE49-F238E27FC236}">
                  <a16:creationId xmlns:a16="http://schemas.microsoft.com/office/drawing/2014/main" id="{0F936C17-093A-AFCE-DFCE-06DD46A8E842}"/>
                </a:ext>
              </a:extLst>
            </p:cNvPr>
            <p:cNvSpPr txBox="1"/>
            <p:nvPr/>
          </p:nvSpPr>
          <p:spPr>
            <a:xfrm>
              <a:off x="5724441" y="4530935"/>
              <a:ext cx="1070443" cy="430887"/>
            </a:xfrm>
            <a:prstGeom prst="rect">
              <a:avLst/>
            </a:prstGeom>
            <a:solidFill>
              <a:schemeClr val="bg1"/>
            </a:solidFill>
          </p:spPr>
          <p:txBody>
            <a:bodyPr wrap="square" lIns="91440" tIns="45720" rIns="91440" bIns="45720" anchor="t">
              <a:spAutoFit/>
            </a:bodyPr>
            <a:lstStyle/>
            <a:p>
              <a:pPr algn="ctr"/>
              <a:r>
                <a:rPr lang="en-US" sz="1100" dirty="0"/>
                <a:t>1 </a:t>
              </a:r>
              <a:r>
                <a:rPr lang="en-US" sz="1100" dirty="0" err="1"/>
                <a:t>programme</a:t>
              </a:r>
              <a:r>
                <a:rPr lang="en-US" sz="1100" dirty="0"/>
                <a:t> Hors site</a:t>
              </a:r>
            </a:p>
          </p:txBody>
        </p:sp>
        <p:sp>
          <p:nvSpPr>
            <p:cNvPr id="19" name="TextBox 18">
              <a:extLst>
                <a:ext uri="{FF2B5EF4-FFF2-40B4-BE49-F238E27FC236}">
                  <a16:creationId xmlns:a16="http://schemas.microsoft.com/office/drawing/2014/main" id="{D5E786C6-FDE1-8B86-4BCF-AC7FDA945D7B}"/>
                </a:ext>
              </a:extLst>
            </p:cNvPr>
            <p:cNvSpPr txBox="1"/>
            <p:nvPr/>
          </p:nvSpPr>
          <p:spPr>
            <a:xfrm>
              <a:off x="6735726" y="4514697"/>
              <a:ext cx="1185242" cy="600164"/>
            </a:xfrm>
            <a:prstGeom prst="rect">
              <a:avLst/>
            </a:prstGeom>
            <a:solidFill>
              <a:schemeClr val="bg1"/>
            </a:solidFill>
          </p:spPr>
          <p:txBody>
            <a:bodyPr wrap="square">
              <a:spAutoFit/>
            </a:bodyPr>
            <a:lstStyle/>
            <a:p>
              <a:pPr algn="ctr"/>
              <a:r>
                <a:rPr lang="en-US" sz="1100" dirty="0"/>
                <a:t>1 </a:t>
              </a:r>
              <a:r>
                <a:rPr lang="en-US" sz="1100" dirty="0" err="1"/>
                <a:t>programme</a:t>
              </a:r>
              <a:r>
                <a:rPr lang="en-US" sz="1100" dirty="0"/>
                <a:t> de gestion de </a:t>
              </a:r>
              <a:r>
                <a:rPr lang="en-US" sz="1100" dirty="0" err="1"/>
                <a:t>programme</a:t>
              </a:r>
              <a:endParaRPr lang="en-US" sz="11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9"/>
        <p:cNvGrpSpPr/>
        <p:nvPr/>
      </p:nvGrpSpPr>
      <p:grpSpPr>
        <a:xfrm>
          <a:off x="0" y="0"/>
          <a:ext cx="0" cy="0"/>
          <a:chOff x="0" y="0"/>
          <a:chExt cx="0" cy="0"/>
        </a:xfrm>
      </p:grpSpPr>
      <p:sp>
        <p:nvSpPr>
          <p:cNvPr id="1200" name="Google Shape;1200;p175"/>
          <p:cNvSpPr txBox="1">
            <a:spLocks noGrp="1"/>
          </p:cNvSpPr>
          <p:nvPr>
            <p:ph type="title"/>
          </p:nvPr>
        </p:nvSpPr>
        <p:spPr>
          <a:xfrm>
            <a:off x="685804" y="39963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fr-FR" sz="2400" dirty="0"/>
              <a:t>Classifications financières : #1 Domaine du programme</a:t>
            </a:r>
          </a:p>
        </p:txBody>
      </p:sp>
      <p:sp>
        <p:nvSpPr>
          <p:cNvPr id="1201" name="Google Shape;1201;p175"/>
          <p:cNvSpPr txBox="1">
            <a:spLocks noGrp="1"/>
          </p:cNvSpPr>
          <p:nvPr>
            <p:ph type="body" idx="1"/>
          </p:nvPr>
        </p:nvSpPr>
        <p:spPr>
          <a:xfrm>
            <a:off x="201287" y="792038"/>
            <a:ext cx="8942713" cy="42665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fr-FR" sz="2400" b="1" dirty="0">
                <a:solidFill>
                  <a:srgbClr val="FF0000"/>
                </a:solidFill>
                <a:latin typeface="Calibri"/>
                <a:ea typeface="Calibri"/>
                <a:cs typeface="Calibri"/>
              </a:rPr>
              <a:t>Point A retenir</a:t>
            </a:r>
            <a:endParaRPr lang="fr-FR" sz="2400" dirty="0">
              <a:solidFill>
                <a:srgbClr val="FF0000"/>
              </a:solidFill>
              <a:latin typeface="Calibri"/>
              <a:ea typeface="Calibri"/>
              <a:cs typeface="Calibri"/>
            </a:endParaRPr>
          </a:p>
          <a:p>
            <a:pPr marL="285750" indent="-285750">
              <a:lnSpc>
                <a:spcPct val="150000"/>
              </a:lnSpc>
              <a:buClr>
                <a:schemeClr val="dk1"/>
              </a:buClr>
              <a:buSzPts val="1400"/>
              <a:buFont typeface="Arial"/>
            </a:pPr>
            <a:r>
              <a:rPr lang="fr-FR" sz="1800" dirty="0">
                <a:solidFill>
                  <a:schemeClr val="dk1"/>
                </a:solidFill>
                <a:latin typeface="Calibri"/>
                <a:ea typeface="Calibri"/>
                <a:cs typeface="Calibri"/>
                <a:sym typeface="Calibri"/>
              </a:rPr>
              <a:t>La classification des programmes est l’agrégation la plus large des efforts du PEPFAR. </a:t>
            </a:r>
            <a:endParaRPr lang="fr-FR" sz="1800" dirty="0">
              <a:solidFill>
                <a:schemeClr val="dk1"/>
              </a:solidFill>
              <a:latin typeface="Calibri"/>
              <a:ea typeface="Calibri"/>
              <a:cs typeface="Calibri"/>
            </a:endParaRPr>
          </a:p>
          <a:p>
            <a:pPr marL="285750" indent="-285750">
              <a:lnSpc>
                <a:spcPct val="150000"/>
              </a:lnSpc>
              <a:buClr>
                <a:schemeClr val="dk1"/>
              </a:buClr>
              <a:buSzPts val="1400"/>
              <a:buFont typeface="Arial"/>
            </a:pPr>
            <a:r>
              <a:rPr lang="fr-FR" sz="1800" dirty="0">
                <a:solidFill>
                  <a:schemeClr val="dk1"/>
                </a:solidFill>
                <a:latin typeface="Calibri"/>
                <a:ea typeface="Calibri"/>
                <a:cs typeface="Calibri"/>
                <a:sym typeface="Calibri"/>
              </a:rPr>
              <a:t>La somme des six principaux domaines de programme, Prévention, Dépistage, Soins et traitement, Socio-économique, Programmes hors site et Gestion de programme, englobe tout ce que le PEPFAR fait dans le cadre d’un mécanisme pour atteindre et maintenir le contrôle de l’épidémie du VIH/SIDA. </a:t>
            </a:r>
            <a:endParaRPr lang="fr-FR" sz="1800" dirty="0">
              <a:solidFill>
                <a:schemeClr val="dk1"/>
              </a:solidFill>
              <a:latin typeface="Calibri"/>
              <a:ea typeface="Calibri"/>
              <a:cs typeface="Calibri"/>
            </a:endParaRPr>
          </a:p>
          <a:p>
            <a:pPr marL="285750" indent="-285750">
              <a:lnSpc>
                <a:spcPct val="150000"/>
              </a:lnSpc>
              <a:buClr>
                <a:srgbClr val="000000"/>
              </a:buClr>
              <a:buSzPts val="1400"/>
              <a:buFont typeface="Arial"/>
            </a:pPr>
            <a:r>
              <a:rPr lang="fr-FR" sz="1800" dirty="0">
                <a:solidFill>
                  <a:schemeClr val="dk1"/>
                </a:solidFill>
                <a:latin typeface="Calibri"/>
                <a:ea typeface="Calibri"/>
                <a:cs typeface="Calibri"/>
              </a:rPr>
              <a:t>Tous les programmes sont directement liés au contrôle du VIH, ainsi « Dépistage » est « Dépistage du VIH » et « Prévention » est « Prévention du VIH », etc.</a:t>
            </a:r>
          </a:p>
          <a:p>
            <a:pPr marL="0" indent="0">
              <a:buSzPts val="2000"/>
              <a:buNone/>
            </a:pPr>
            <a:endParaRPr lang="en-US" dirty="0"/>
          </a:p>
        </p:txBody>
      </p:sp>
    </p:spTree>
    <p:extLst>
      <p:ext uri="{BB962C8B-B14F-4D97-AF65-F5344CB8AC3E}">
        <p14:creationId xmlns:p14="http://schemas.microsoft.com/office/powerpoint/2010/main" val="1411320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9"/>
        <p:cNvGrpSpPr/>
        <p:nvPr/>
      </p:nvGrpSpPr>
      <p:grpSpPr>
        <a:xfrm>
          <a:off x="0" y="0"/>
          <a:ext cx="0" cy="0"/>
          <a:chOff x="0" y="0"/>
          <a:chExt cx="0" cy="0"/>
        </a:xfrm>
      </p:grpSpPr>
      <p:sp>
        <p:nvSpPr>
          <p:cNvPr id="1200" name="Google Shape;1200;p175"/>
          <p:cNvSpPr txBox="1">
            <a:spLocks noGrp="1"/>
          </p:cNvSpPr>
          <p:nvPr>
            <p:ph type="title"/>
          </p:nvPr>
        </p:nvSpPr>
        <p:spPr>
          <a:xfrm>
            <a:off x="685804" y="39963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fr-FR" sz="2400" dirty="0"/>
              <a:t>Classifications financières : #1 Domaine du programme</a:t>
            </a:r>
          </a:p>
        </p:txBody>
      </p:sp>
      <p:sp>
        <p:nvSpPr>
          <p:cNvPr id="1201" name="Google Shape;1201;p175"/>
          <p:cNvSpPr txBox="1">
            <a:spLocks noGrp="1"/>
          </p:cNvSpPr>
          <p:nvPr>
            <p:ph type="body" idx="1"/>
          </p:nvPr>
        </p:nvSpPr>
        <p:spPr>
          <a:xfrm>
            <a:off x="280803" y="792037"/>
            <a:ext cx="8528659" cy="4456469"/>
          </a:xfrm>
          <a:prstGeom prst="rect">
            <a:avLst/>
          </a:prstGeom>
          <a:noFill/>
          <a:ln>
            <a:noFill/>
          </a:ln>
        </p:spPr>
        <p:txBody>
          <a:bodyPr spcFirstLastPara="1" wrap="square" lIns="91425" tIns="45700" rIns="91425" bIns="45700" anchor="t" anchorCtr="0">
            <a:noAutofit/>
          </a:bodyPr>
          <a:lstStyle/>
          <a:p>
            <a:pPr marL="285750" indent="-285750">
              <a:lnSpc>
                <a:spcPct val="150000"/>
              </a:lnSpc>
              <a:buClr>
                <a:schemeClr val="dk1"/>
              </a:buClr>
              <a:buSzPts val="1400"/>
            </a:pPr>
            <a:r>
              <a:rPr lang="fr-FR" sz="1400" dirty="0">
                <a:solidFill>
                  <a:schemeClr val="dk1"/>
                </a:solidFill>
                <a:latin typeface="Calibri"/>
                <a:ea typeface="Calibri"/>
                <a:cs typeface="Calibri"/>
                <a:sym typeface="Calibri"/>
              </a:rPr>
              <a:t>Le premier niveau de classification pour les programmes PEPFAR est de savoir si les programmes sont mis en œuvre au niveau du site ou hors du site.</a:t>
            </a:r>
          </a:p>
          <a:p>
            <a:pPr marL="285750" indent="-285750">
              <a:lnSpc>
                <a:spcPct val="150000"/>
              </a:lnSpc>
              <a:buClr>
                <a:schemeClr val="dk1"/>
              </a:buClr>
              <a:buSzPts val="1400"/>
            </a:pPr>
            <a:r>
              <a:rPr lang="fr-FR" sz="1400" b="1" dirty="0">
                <a:solidFill>
                  <a:schemeClr val="dk1"/>
                </a:solidFill>
                <a:latin typeface="Calibri"/>
                <a:ea typeface="Calibri"/>
                <a:cs typeface="Calibri"/>
                <a:sym typeface="Calibri"/>
              </a:rPr>
              <a:t>Niveau Site</a:t>
            </a:r>
            <a:r>
              <a:rPr lang="fr-FR" sz="1400" dirty="0">
                <a:solidFill>
                  <a:schemeClr val="dk1"/>
                </a:solidFill>
                <a:latin typeface="Calibri"/>
                <a:ea typeface="Calibri"/>
                <a:cs typeface="Calibri"/>
                <a:sym typeface="Calibri"/>
              </a:rPr>
              <a:t>: Les activités qui se produisent au point de prestation des services ou au niveau de l'établissement, et qui sont classées en fonction de la mise en œuvre d'activités de prévention et de traitement dans des communautés ou des établissements spécifiques.</a:t>
            </a:r>
          </a:p>
          <a:p>
            <a:pPr marL="285750" indent="-285750">
              <a:lnSpc>
                <a:spcPct val="150000"/>
              </a:lnSpc>
              <a:buClr>
                <a:schemeClr val="dk1"/>
              </a:buClr>
              <a:buSzPts val="1400"/>
            </a:pPr>
            <a:r>
              <a:rPr lang="fr-FR" sz="1400" b="1" dirty="0">
                <a:solidFill>
                  <a:schemeClr val="dk1"/>
                </a:solidFill>
                <a:latin typeface="Calibri"/>
                <a:ea typeface="Calibri"/>
                <a:cs typeface="Calibri"/>
                <a:sym typeface="Calibri"/>
              </a:rPr>
              <a:t>Niveau Hors-site</a:t>
            </a:r>
            <a:r>
              <a:rPr lang="fr-FR" sz="1400" dirty="0">
                <a:solidFill>
                  <a:schemeClr val="dk1"/>
                </a:solidFill>
                <a:latin typeface="Calibri"/>
                <a:ea typeface="Calibri"/>
                <a:cs typeface="Calibri"/>
                <a:sym typeface="Calibri"/>
              </a:rPr>
              <a:t>: Activités qui soutiennent le programme plus large ou le système de santé, y compris la gestion du programme, l'information stratégique, la surveillance et le renforcement des systèmes de santé.</a:t>
            </a:r>
          </a:p>
          <a:p>
            <a:pPr marL="285750" indent="-285750">
              <a:lnSpc>
                <a:spcPct val="150000"/>
              </a:lnSpc>
              <a:buClr>
                <a:schemeClr val="dk1"/>
              </a:buClr>
              <a:buSzPts val="1400"/>
            </a:pPr>
            <a:r>
              <a:rPr lang="fr-FR" sz="1400" dirty="0">
                <a:solidFill>
                  <a:schemeClr val="dk1"/>
                </a:solidFill>
                <a:latin typeface="Calibri"/>
                <a:ea typeface="Calibri"/>
                <a:cs typeface="Calibri"/>
                <a:sym typeface="Calibri"/>
              </a:rPr>
              <a:t>Sur les six principaux programmes PEPFAR, quatre, Prévention, Dépistage, Soins et Traitement et Socioéconomique sont au niveau du site et deux, Programmes au-dessus du site et Gestion des programmes, sont au niveau du site.</a:t>
            </a:r>
          </a:p>
          <a:p>
            <a:pPr marL="285750" indent="-285750">
              <a:lnSpc>
                <a:spcPct val="150000"/>
              </a:lnSpc>
              <a:buClr>
                <a:schemeClr val="dk1"/>
              </a:buClr>
              <a:buSzPts val="1400"/>
            </a:pPr>
            <a:r>
              <a:rPr lang="fr-FR" sz="1400" dirty="0">
                <a:solidFill>
                  <a:schemeClr val="dk1"/>
                </a:solidFill>
                <a:latin typeface="Calibri"/>
                <a:ea typeface="Calibri"/>
                <a:cs typeface="Calibri"/>
                <a:sym typeface="Calibri"/>
              </a:rPr>
              <a:t>Chacun de ces programmes est ensuite subdivisé en sous-programmes, qui sont propres au domaine du programme.</a:t>
            </a:r>
            <a:endParaRPr lang="fr-FR" sz="1400" dirty="0"/>
          </a:p>
          <a:p>
            <a:pPr marL="0" lvl="0" indent="0" algn="l" rtl="0">
              <a:lnSpc>
                <a:spcPct val="100000"/>
              </a:lnSpc>
              <a:spcBef>
                <a:spcPts val="0"/>
              </a:spcBef>
              <a:spcAft>
                <a:spcPts val="0"/>
              </a:spcAft>
              <a:buSzPts val="2000"/>
              <a:buNone/>
            </a:pPr>
            <a:endParaRPr dirty="0"/>
          </a:p>
        </p:txBody>
      </p:sp>
    </p:spTree>
    <p:extLst>
      <p:ext uri="{BB962C8B-B14F-4D97-AF65-F5344CB8AC3E}">
        <p14:creationId xmlns:p14="http://schemas.microsoft.com/office/powerpoint/2010/main" val="312891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6"/>
        <p:cNvGrpSpPr/>
        <p:nvPr/>
      </p:nvGrpSpPr>
      <p:grpSpPr>
        <a:xfrm>
          <a:off x="0" y="0"/>
          <a:ext cx="0" cy="0"/>
          <a:chOff x="0" y="0"/>
          <a:chExt cx="0" cy="0"/>
        </a:xfrm>
      </p:grpSpPr>
      <p:sp>
        <p:nvSpPr>
          <p:cNvPr id="1208" name="Google Shape;1208;p176"/>
          <p:cNvSpPr txBox="1">
            <a:spLocks noGrp="1"/>
          </p:cNvSpPr>
          <p:nvPr>
            <p:ph type="title"/>
          </p:nvPr>
        </p:nvSpPr>
        <p:spPr>
          <a:xfrm>
            <a:off x="686117" y="39098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fr-FR" sz="2400">
                <a:latin typeface="Source Sans Pro"/>
                <a:ea typeface="Source Sans Pro"/>
                <a:cs typeface="Source Sans Pro"/>
                <a:sym typeface="Source Sans Pro"/>
              </a:rPr>
              <a:t>Classifications financières : #</a:t>
            </a:r>
            <a:r>
              <a:rPr lang="fr-FR"/>
              <a:t>2 Bénéficiaire</a:t>
            </a:r>
          </a:p>
        </p:txBody>
      </p:sp>
      <p:sp>
        <p:nvSpPr>
          <p:cNvPr id="1209" name="Google Shape;1209;p176"/>
          <p:cNvSpPr txBox="1">
            <a:spLocks noGrp="1"/>
          </p:cNvSpPr>
          <p:nvPr>
            <p:ph type="body" idx="1"/>
          </p:nvPr>
        </p:nvSpPr>
        <p:spPr>
          <a:xfrm>
            <a:off x="686125" y="783406"/>
            <a:ext cx="7772400" cy="165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fr-FR" sz="1800" dirty="0">
                <a:solidFill>
                  <a:schemeClr val="accent3"/>
                </a:solidFill>
              </a:rPr>
              <a:t>Les populations bénéficiaires ciblées sont les destinataires prévus des programmes PEPFAR. Les exigences suivantes doivent être satisfaites :</a:t>
            </a:r>
          </a:p>
          <a:p>
            <a:pPr marL="914400" lvl="0" indent="-317500" algn="l" rtl="0">
              <a:lnSpc>
                <a:spcPct val="115000"/>
              </a:lnSpc>
              <a:spcBef>
                <a:spcPts val="600"/>
              </a:spcBef>
              <a:spcAft>
                <a:spcPts val="0"/>
              </a:spcAft>
              <a:buClr>
                <a:schemeClr val="accent3"/>
              </a:buClr>
              <a:buSzPts val="1400"/>
              <a:buAutoNum type="arabicPeriod"/>
            </a:pPr>
            <a:r>
              <a:rPr lang="fr-FR" sz="1400" dirty="0">
                <a:solidFill>
                  <a:schemeClr val="accent3"/>
                </a:solidFill>
              </a:rPr>
              <a:t>Activités spécifiques qui aident clairement le groupe bénéficiaire ciblé de manière unique.</a:t>
            </a:r>
          </a:p>
          <a:p>
            <a:pPr marL="914400" lvl="0" indent="-317500" algn="l" rtl="0">
              <a:lnSpc>
                <a:spcPct val="115000"/>
              </a:lnSpc>
              <a:spcBef>
                <a:spcPts val="1000"/>
              </a:spcBef>
              <a:spcAft>
                <a:spcPts val="1000"/>
              </a:spcAft>
              <a:buClr>
                <a:schemeClr val="accent3"/>
              </a:buClr>
              <a:buSzPts val="1400"/>
              <a:buAutoNum type="arabicPeriod"/>
            </a:pPr>
            <a:r>
              <a:rPr lang="fr-FR" sz="1400" dirty="0">
                <a:solidFill>
                  <a:schemeClr val="accent3"/>
                </a:solidFill>
              </a:rPr>
              <a:t>Financement séparé qui peut être facilement comptabilisé séparément des autres interventions, en particulier celles ayant des domaines de programme similaires.</a:t>
            </a:r>
          </a:p>
        </p:txBody>
      </p:sp>
      <p:grpSp>
        <p:nvGrpSpPr>
          <p:cNvPr id="19" name="Group 18">
            <a:extLst>
              <a:ext uri="{FF2B5EF4-FFF2-40B4-BE49-F238E27FC236}">
                <a16:creationId xmlns:a16="http://schemas.microsoft.com/office/drawing/2014/main" id="{9C28C728-7D97-EC7C-E9E2-D0AE438E57CA}"/>
              </a:ext>
            </a:extLst>
          </p:cNvPr>
          <p:cNvGrpSpPr/>
          <p:nvPr/>
        </p:nvGrpSpPr>
        <p:grpSpPr>
          <a:xfrm>
            <a:off x="524786" y="2240675"/>
            <a:ext cx="8404529" cy="2902825"/>
            <a:chOff x="524786" y="2240675"/>
            <a:chExt cx="8404529" cy="2902825"/>
          </a:xfrm>
        </p:grpSpPr>
        <p:pic>
          <p:nvPicPr>
            <p:cNvPr id="1207" name="Google Shape;1207;p176"/>
            <p:cNvPicPr preferRelativeResize="0"/>
            <p:nvPr/>
          </p:nvPicPr>
          <p:blipFill>
            <a:blip r:embed="rId3">
              <a:alphaModFix/>
            </a:blip>
            <a:stretch>
              <a:fillRect/>
            </a:stretch>
          </p:blipFill>
          <p:spPr>
            <a:xfrm>
              <a:off x="524786" y="2240675"/>
              <a:ext cx="8404529" cy="2902825"/>
            </a:xfrm>
            <a:prstGeom prst="rect">
              <a:avLst/>
            </a:prstGeom>
            <a:noFill/>
            <a:ln>
              <a:noFill/>
            </a:ln>
          </p:spPr>
        </p:pic>
        <p:sp>
          <p:nvSpPr>
            <p:cNvPr id="3" name="TextBox 2">
              <a:extLst>
                <a:ext uri="{FF2B5EF4-FFF2-40B4-BE49-F238E27FC236}">
                  <a16:creationId xmlns:a16="http://schemas.microsoft.com/office/drawing/2014/main" id="{3212D3FE-EBBE-E536-CEC5-0EC144317A65}"/>
                </a:ext>
              </a:extLst>
            </p:cNvPr>
            <p:cNvSpPr txBox="1"/>
            <p:nvPr/>
          </p:nvSpPr>
          <p:spPr>
            <a:xfrm>
              <a:off x="624178" y="3286079"/>
              <a:ext cx="981985" cy="461665"/>
            </a:xfrm>
            <a:prstGeom prst="rect">
              <a:avLst/>
            </a:prstGeom>
            <a:solidFill>
              <a:srgbClr val="E6E1DE"/>
            </a:solidFill>
          </p:spPr>
          <p:txBody>
            <a:bodyPr wrap="square">
              <a:spAutoFit/>
            </a:bodyPr>
            <a:lstStyle/>
            <a:p>
              <a:pPr algn="ctr"/>
              <a:r>
                <a:rPr lang="en-US" sz="1200" b="1" dirty="0"/>
                <a:t>population non </a:t>
              </a:r>
              <a:r>
                <a:rPr lang="en-US" sz="1200" b="1" dirty="0" err="1"/>
                <a:t>ciblée</a:t>
              </a:r>
              <a:endParaRPr lang="en-US" sz="1200" b="1" dirty="0"/>
            </a:p>
          </p:txBody>
        </p:sp>
        <p:sp>
          <p:nvSpPr>
            <p:cNvPr id="4" name="TextBox 3">
              <a:extLst>
                <a:ext uri="{FF2B5EF4-FFF2-40B4-BE49-F238E27FC236}">
                  <a16:creationId xmlns:a16="http://schemas.microsoft.com/office/drawing/2014/main" id="{BB2CE43D-7B2C-A8A6-47FA-605BEB0CC930}"/>
                </a:ext>
              </a:extLst>
            </p:cNvPr>
            <p:cNvSpPr txBox="1"/>
            <p:nvPr/>
          </p:nvSpPr>
          <p:spPr>
            <a:xfrm>
              <a:off x="1770491" y="3286079"/>
              <a:ext cx="981985" cy="461665"/>
            </a:xfrm>
            <a:prstGeom prst="rect">
              <a:avLst/>
            </a:prstGeom>
            <a:solidFill>
              <a:srgbClr val="E6E1DE"/>
            </a:solidFill>
          </p:spPr>
          <p:txBody>
            <a:bodyPr wrap="square">
              <a:spAutoFit/>
            </a:bodyPr>
            <a:lstStyle/>
            <a:p>
              <a:pPr algn="ctr"/>
              <a:r>
                <a:rPr lang="en-US" sz="1200" b="1" dirty="0"/>
                <a:t>Les enfants</a:t>
              </a:r>
            </a:p>
          </p:txBody>
        </p:sp>
        <p:sp>
          <p:nvSpPr>
            <p:cNvPr id="7" name="Rectangle 6">
              <a:extLst>
                <a:ext uri="{FF2B5EF4-FFF2-40B4-BE49-F238E27FC236}">
                  <a16:creationId xmlns:a16="http://schemas.microsoft.com/office/drawing/2014/main" id="{2265A817-A107-A66E-5E99-B91B31488E67}"/>
                </a:ext>
              </a:extLst>
            </p:cNvPr>
            <p:cNvSpPr/>
            <p:nvPr/>
          </p:nvSpPr>
          <p:spPr>
            <a:xfrm>
              <a:off x="2957885" y="3286079"/>
              <a:ext cx="850790" cy="792940"/>
            </a:xfrm>
            <a:prstGeom prst="rect">
              <a:avLst/>
            </a:prstGeom>
            <a:solidFill>
              <a:srgbClr val="E6E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2946BAB-BA60-501F-B680-BB9B9D50B24B}"/>
                </a:ext>
              </a:extLst>
            </p:cNvPr>
            <p:cNvSpPr txBox="1"/>
            <p:nvPr/>
          </p:nvSpPr>
          <p:spPr>
            <a:xfrm>
              <a:off x="2886325" y="3403546"/>
              <a:ext cx="1056200" cy="577081"/>
            </a:xfrm>
            <a:prstGeom prst="rect">
              <a:avLst/>
            </a:prstGeom>
            <a:solidFill>
              <a:srgbClr val="E6E1DE"/>
            </a:solidFill>
          </p:spPr>
          <p:txBody>
            <a:bodyPr wrap="square">
              <a:spAutoFit/>
            </a:bodyPr>
            <a:lstStyle/>
            <a:p>
              <a:pPr algn="ctr"/>
              <a:r>
                <a:rPr lang="en-US" sz="1050" b="1" dirty="0" err="1"/>
                <a:t>adolescentes</a:t>
              </a:r>
              <a:r>
                <a:rPr lang="en-US" sz="1050" b="1" dirty="0"/>
                <a:t> et </a:t>
              </a:r>
              <a:r>
                <a:rPr lang="en-US" sz="1050" b="1" dirty="0" err="1"/>
                <a:t>jeunes</a:t>
              </a:r>
              <a:r>
                <a:rPr lang="en-US" sz="1050" b="1" dirty="0"/>
                <a:t> femmes</a:t>
              </a:r>
            </a:p>
          </p:txBody>
        </p:sp>
        <p:sp>
          <p:nvSpPr>
            <p:cNvPr id="9" name="TextBox 8">
              <a:extLst>
                <a:ext uri="{FF2B5EF4-FFF2-40B4-BE49-F238E27FC236}">
                  <a16:creationId xmlns:a16="http://schemas.microsoft.com/office/drawing/2014/main" id="{3138CE11-FFD5-623F-D404-514FF0FD2208}"/>
                </a:ext>
              </a:extLst>
            </p:cNvPr>
            <p:cNvSpPr txBox="1"/>
            <p:nvPr/>
          </p:nvSpPr>
          <p:spPr>
            <a:xfrm>
              <a:off x="4072399" y="3332246"/>
              <a:ext cx="1041616" cy="415498"/>
            </a:xfrm>
            <a:prstGeom prst="rect">
              <a:avLst/>
            </a:prstGeom>
            <a:solidFill>
              <a:srgbClr val="E6E1DE"/>
            </a:solidFill>
          </p:spPr>
          <p:txBody>
            <a:bodyPr wrap="square">
              <a:spAutoFit/>
            </a:bodyPr>
            <a:lstStyle/>
            <a:p>
              <a:pPr algn="ctr"/>
              <a:r>
                <a:rPr lang="en-US" sz="1050" b="1" dirty="0"/>
                <a:t>populations </a:t>
              </a:r>
              <a:r>
                <a:rPr lang="en-US" sz="1050" b="1" dirty="0" err="1"/>
                <a:t>clés</a:t>
              </a:r>
              <a:endParaRPr lang="en-US" sz="1050" b="1" dirty="0"/>
            </a:p>
          </p:txBody>
        </p:sp>
        <p:sp>
          <p:nvSpPr>
            <p:cNvPr id="12" name="Rectangle 11">
              <a:extLst>
                <a:ext uri="{FF2B5EF4-FFF2-40B4-BE49-F238E27FC236}">
                  <a16:creationId xmlns:a16="http://schemas.microsoft.com/office/drawing/2014/main" id="{55116E2A-9701-535F-4EF9-F789D263307D}"/>
                </a:ext>
              </a:extLst>
            </p:cNvPr>
            <p:cNvSpPr/>
            <p:nvPr/>
          </p:nvSpPr>
          <p:spPr>
            <a:xfrm>
              <a:off x="5290273" y="3249002"/>
              <a:ext cx="850790" cy="792940"/>
            </a:xfrm>
            <a:prstGeom prst="rect">
              <a:avLst/>
            </a:prstGeom>
            <a:solidFill>
              <a:srgbClr val="E6E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TextBox 10">
              <a:extLst>
                <a:ext uri="{FF2B5EF4-FFF2-40B4-BE49-F238E27FC236}">
                  <a16:creationId xmlns:a16="http://schemas.microsoft.com/office/drawing/2014/main" id="{B02605D0-9480-A875-F7C5-2F332B506A4C}"/>
                </a:ext>
              </a:extLst>
            </p:cNvPr>
            <p:cNvSpPr txBox="1"/>
            <p:nvPr/>
          </p:nvSpPr>
          <p:spPr>
            <a:xfrm>
              <a:off x="5222687" y="3426468"/>
              <a:ext cx="950178" cy="577081"/>
            </a:xfrm>
            <a:prstGeom prst="rect">
              <a:avLst/>
            </a:prstGeom>
            <a:solidFill>
              <a:srgbClr val="E6E1DE"/>
            </a:solidFill>
          </p:spPr>
          <p:txBody>
            <a:bodyPr wrap="square">
              <a:spAutoFit/>
            </a:bodyPr>
            <a:lstStyle/>
            <a:p>
              <a:pPr algn="ctr"/>
              <a:r>
                <a:rPr lang="en-US" sz="1050" b="1" dirty="0" err="1"/>
                <a:t>orphelins</a:t>
              </a:r>
              <a:r>
                <a:rPr lang="en-US" sz="1050" b="1" dirty="0"/>
                <a:t> et enfants </a:t>
              </a:r>
              <a:r>
                <a:rPr lang="en-US" sz="1050" b="1" dirty="0" err="1"/>
                <a:t>vulnérables</a:t>
              </a:r>
              <a:endParaRPr lang="en-US" sz="1050" b="1" dirty="0"/>
            </a:p>
          </p:txBody>
        </p:sp>
        <p:sp>
          <p:nvSpPr>
            <p:cNvPr id="14" name="TextBox 13">
              <a:extLst>
                <a:ext uri="{FF2B5EF4-FFF2-40B4-BE49-F238E27FC236}">
                  <a16:creationId xmlns:a16="http://schemas.microsoft.com/office/drawing/2014/main" id="{1DFE981E-5F4E-E2A5-7E51-D2439753422E}"/>
                </a:ext>
              </a:extLst>
            </p:cNvPr>
            <p:cNvSpPr txBox="1"/>
            <p:nvPr/>
          </p:nvSpPr>
          <p:spPr>
            <a:xfrm>
              <a:off x="6371650" y="3279483"/>
              <a:ext cx="1046921" cy="577081"/>
            </a:xfrm>
            <a:prstGeom prst="rect">
              <a:avLst/>
            </a:prstGeom>
            <a:solidFill>
              <a:srgbClr val="E6E1DE"/>
            </a:solidFill>
          </p:spPr>
          <p:txBody>
            <a:bodyPr wrap="square">
              <a:spAutoFit/>
            </a:bodyPr>
            <a:lstStyle/>
            <a:p>
              <a:pPr algn="ctr"/>
              <a:r>
                <a:rPr lang="en-US" sz="1050" b="1" dirty="0"/>
                <a:t>les femmes enceintes et </a:t>
              </a:r>
              <a:r>
                <a:rPr lang="en-US" sz="1050" b="1" dirty="0" err="1"/>
                <a:t>allaitantes</a:t>
              </a:r>
              <a:endParaRPr lang="en-US" sz="1050" b="1" dirty="0"/>
            </a:p>
          </p:txBody>
        </p:sp>
        <p:sp>
          <p:nvSpPr>
            <p:cNvPr id="16" name="TextBox 15">
              <a:extLst>
                <a:ext uri="{FF2B5EF4-FFF2-40B4-BE49-F238E27FC236}">
                  <a16:creationId xmlns:a16="http://schemas.microsoft.com/office/drawing/2014/main" id="{04563C06-0942-8EBB-4FB2-8A4C0513C76F}"/>
                </a:ext>
              </a:extLst>
            </p:cNvPr>
            <p:cNvSpPr txBox="1"/>
            <p:nvPr/>
          </p:nvSpPr>
          <p:spPr>
            <a:xfrm>
              <a:off x="7563014" y="3340594"/>
              <a:ext cx="1056200" cy="307777"/>
            </a:xfrm>
            <a:prstGeom prst="rect">
              <a:avLst/>
            </a:prstGeom>
            <a:solidFill>
              <a:srgbClr val="E6E1DE"/>
            </a:solidFill>
          </p:spPr>
          <p:txBody>
            <a:bodyPr wrap="square">
              <a:spAutoFit/>
            </a:bodyPr>
            <a:lstStyle/>
            <a:p>
              <a:pPr algn="ctr"/>
              <a:r>
                <a:rPr lang="en-US" b="1" dirty="0" err="1"/>
                <a:t>militaire</a:t>
              </a:r>
              <a:endParaRPr lang="en-US" b="1" dirty="0"/>
            </a:p>
          </p:txBody>
        </p:sp>
        <p:sp>
          <p:nvSpPr>
            <p:cNvPr id="18" name="TextBox 17">
              <a:extLst>
                <a:ext uri="{FF2B5EF4-FFF2-40B4-BE49-F238E27FC236}">
                  <a16:creationId xmlns:a16="http://schemas.microsoft.com/office/drawing/2014/main" id="{5773E25B-4999-8607-E117-D39F276AAB1F}"/>
                </a:ext>
              </a:extLst>
            </p:cNvPr>
            <p:cNvSpPr txBox="1"/>
            <p:nvPr/>
          </p:nvSpPr>
          <p:spPr>
            <a:xfrm>
              <a:off x="3183148" y="4690253"/>
              <a:ext cx="4572000" cy="338554"/>
            </a:xfrm>
            <a:prstGeom prst="rect">
              <a:avLst/>
            </a:prstGeom>
            <a:solidFill>
              <a:schemeClr val="bg1"/>
            </a:solidFill>
          </p:spPr>
          <p:txBody>
            <a:bodyPr wrap="square">
              <a:spAutoFit/>
            </a:bodyPr>
            <a:lstStyle/>
            <a:p>
              <a:r>
                <a:rPr lang="en-US" sz="1600" b="1" dirty="0"/>
                <a:t>7 </a:t>
              </a:r>
              <a:r>
                <a:rPr lang="en-US" sz="1600" b="1" dirty="0" err="1"/>
                <a:t>groupes</a:t>
              </a:r>
              <a:r>
                <a:rPr lang="en-US" sz="1600" b="1" dirty="0"/>
                <a:t> </a:t>
              </a:r>
              <a:r>
                <a:rPr lang="en-US" sz="1600" b="1" dirty="0" err="1"/>
                <a:t>bénéficiaires</a:t>
              </a:r>
              <a:r>
                <a:rPr lang="en-US" sz="1600" b="1" dirty="0"/>
                <a:t> </a:t>
              </a:r>
              <a:r>
                <a:rPr lang="en-US" sz="1600" b="1" dirty="0" err="1"/>
                <a:t>ciblés</a:t>
              </a:r>
              <a:endParaRPr lang="en-US" sz="1600" b="1"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3"/>
        <p:cNvGrpSpPr/>
        <p:nvPr/>
      </p:nvGrpSpPr>
      <p:grpSpPr>
        <a:xfrm>
          <a:off x="0" y="0"/>
          <a:ext cx="0" cy="0"/>
          <a:chOff x="0" y="0"/>
          <a:chExt cx="0" cy="0"/>
        </a:xfrm>
      </p:grpSpPr>
      <p:sp>
        <p:nvSpPr>
          <p:cNvPr id="1214" name="Google Shape;1214;p177"/>
          <p:cNvSpPr txBox="1">
            <a:spLocks noGrp="1"/>
          </p:cNvSpPr>
          <p:nvPr>
            <p:ph type="body" idx="1"/>
          </p:nvPr>
        </p:nvSpPr>
        <p:spPr>
          <a:xfrm>
            <a:off x="719225" y="1034125"/>
            <a:ext cx="7896600" cy="30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fr-FR" sz="1800" dirty="0">
                <a:latin typeface="Source Sans Pro"/>
                <a:ea typeface="Source Sans Pro"/>
                <a:cs typeface="Source Sans Pro"/>
                <a:sym typeface="Source Sans Pro"/>
              </a:rPr>
              <a:t>Que achète le partenaire de mise en œuvre avec son argent PEPFAR ?</a:t>
            </a:r>
          </a:p>
        </p:txBody>
      </p:sp>
      <p:sp>
        <p:nvSpPr>
          <p:cNvPr id="1216" name="Google Shape;1216;p177"/>
          <p:cNvSpPr txBox="1">
            <a:spLocks noGrp="1"/>
          </p:cNvSpPr>
          <p:nvPr>
            <p:ph type="title"/>
          </p:nvPr>
        </p:nvSpPr>
        <p:spPr>
          <a:xfrm>
            <a:off x="686117" y="39098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fr-FR" sz="2400" dirty="0">
                <a:latin typeface="Source Sans Pro"/>
                <a:ea typeface="Source Sans Pro"/>
                <a:cs typeface="Source Sans Pro"/>
                <a:sym typeface="Source Sans Pro"/>
              </a:rPr>
              <a:t>Classifications financières : </a:t>
            </a:r>
            <a:r>
              <a:rPr lang="fr-FR" sz="2400" dirty="0"/>
              <a:t>#3 Catégorie de coût</a:t>
            </a:r>
          </a:p>
        </p:txBody>
      </p:sp>
      <p:sp>
        <p:nvSpPr>
          <p:cNvPr id="1217" name="Google Shape;1217;p177"/>
          <p:cNvSpPr txBox="1"/>
          <p:nvPr/>
        </p:nvSpPr>
        <p:spPr>
          <a:xfrm>
            <a:off x="275375" y="4493100"/>
            <a:ext cx="878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800">
                <a:solidFill>
                  <a:schemeClr val="accent3"/>
                </a:solidFill>
                <a:latin typeface="Source Sans Pro"/>
                <a:ea typeface="Source Sans Pro"/>
                <a:cs typeface="Source Sans Pro"/>
                <a:sym typeface="Source Sans Pro"/>
              </a:rPr>
              <a:t>Cet élément de donnée est UNIQUEMENT introduit lors du rapport de dépenses.</a:t>
            </a:r>
          </a:p>
        </p:txBody>
      </p:sp>
      <p:grpSp>
        <p:nvGrpSpPr>
          <p:cNvPr id="22" name="Group 21">
            <a:extLst>
              <a:ext uri="{FF2B5EF4-FFF2-40B4-BE49-F238E27FC236}">
                <a16:creationId xmlns:a16="http://schemas.microsoft.com/office/drawing/2014/main" id="{DC871828-63C0-A78D-FFAB-52D0CBD35A6F}"/>
              </a:ext>
            </a:extLst>
          </p:cNvPr>
          <p:cNvGrpSpPr/>
          <p:nvPr/>
        </p:nvGrpSpPr>
        <p:grpSpPr>
          <a:xfrm>
            <a:off x="1391821" y="1566975"/>
            <a:ext cx="6234275" cy="2958398"/>
            <a:chOff x="1391821" y="1566975"/>
            <a:chExt cx="6234275" cy="2958398"/>
          </a:xfrm>
        </p:grpSpPr>
        <p:pic>
          <p:nvPicPr>
            <p:cNvPr id="1215" name="Google Shape;1215;p177"/>
            <p:cNvPicPr preferRelativeResize="0"/>
            <p:nvPr/>
          </p:nvPicPr>
          <p:blipFill rotWithShape="1">
            <a:blip r:embed="rId3">
              <a:alphaModFix/>
            </a:blip>
            <a:srcRect/>
            <a:stretch/>
          </p:blipFill>
          <p:spPr>
            <a:xfrm>
              <a:off x="1391821" y="1566975"/>
              <a:ext cx="6068400" cy="2926125"/>
            </a:xfrm>
            <a:prstGeom prst="rect">
              <a:avLst/>
            </a:prstGeom>
            <a:noFill/>
            <a:ln>
              <a:noFill/>
            </a:ln>
          </p:spPr>
        </p:pic>
        <p:sp>
          <p:nvSpPr>
            <p:cNvPr id="3" name="TextBox 2">
              <a:extLst>
                <a:ext uri="{FF2B5EF4-FFF2-40B4-BE49-F238E27FC236}">
                  <a16:creationId xmlns:a16="http://schemas.microsoft.com/office/drawing/2014/main" id="{4FB72EB6-CCF3-C67B-EF82-F09D72079299}"/>
                </a:ext>
              </a:extLst>
            </p:cNvPr>
            <p:cNvSpPr txBox="1"/>
            <p:nvPr/>
          </p:nvSpPr>
          <p:spPr>
            <a:xfrm>
              <a:off x="3730752" y="3969880"/>
              <a:ext cx="768096" cy="523220"/>
            </a:xfrm>
            <a:prstGeom prst="rect">
              <a:avLst/>
            </a:prstGeom>
            <a:solidFill>
              <a:schemeClr val="bg1"/>
            </a:solidFill>
          </p:spPr>
          <p:txBody>
            <a:bodyPr wrap="square">
              <a:spAutoFit/>
            </a:bodyPr>
            <a:lstStyle/>
            <a:p>
              <a:pPr algn="ctr"/>
              <a:r>
                <a:rPr lang="en-US" dirty="0" err="1"/>
                <a:t>coûts</a:t>
              </a:r>
              <a:r>
                <a:rPr lang="en-US" dirty="0"/>
                <a:t> directs</a:t>
              </a:r>
            </a:p>
          </p:txBody>
        </p:sp>
        <p:sp>
          <p:nvSpPr>
            <p:cNvPr id="5" name="TextBox 4">
              <a:extLst>
                <a:ext uri="{FF2B5EF4-FFF2-40B4-BE49-F238E27FC236}">
                  <a16:creationId xmlns:a16="http://schemas.microsoft.com/office/drawing/2014/main" id="{20573F31-99AF-4E82-7E60-BD7B05F5D452}"/>
                </a:ext>
              </a:extLst>
            </p:cNvPr>
            <p:cNvSpPr txBox="1"/>
            <p:nvPr/>
          </p:nvSpPr>
          <p:spPr>
            <a:xfrm>
              <a:off x="6665976" y="4002153"/>
              <a:ext cx="960120" cy="523220"/>
            </a:xfrm>
            <a:prstGeom prst="rect">
              <a:avLst/>
            </a:prstGeom>
            <a:solidFill>
              <a:schemeClr val="bg1"/>
            </a:solidFill>
          </p:spPr>
          <p:txBody>
            <a:bodyPr wrap="square">
              <a:spAutoFit/>
            </a:bodyPr>
            <a:lstStyle/>
            <a:p>
              <a:pPr algn="ctr"/>
              <a:r>
                <a:rPr lang="en-US" dirty="0" err="1"/>
                <a:t>coûts</a:t>
              </a:r>
              <a:r>
                <a:rPr lang="en-US" dirty="0"/>
                <a:t> </a:t>
              </a:r>
              <a:r>
                <a:rPr lang="en-US" dirty="0" err="1"/>
                <a:t>indirects</a:t>
              </a:r>
              <a:endParaRPr lang="en-US" dirty="0"/>
            </a:p>
          </p:txBody>
        </p:sp>
        <p:sp>
          <p:nvSpPr>
            <p:cNvPr id="7" name="TextBox 6">
              <a:extLst>
                <a:ext uri="{FF2B5EF4-FFF2-40B4-BE49-F238E27FC236}">
                  <a16:creationId xmlns:a16="http://schemas.microsoft.com/office/drawing/2014/main" id="{79283A78-FAB7-9E7F-28B6-CC15AEA7161E}"/>
                </a:ext>
              </a:extLst>
            </p:cNvPr>
            <p:cNvSpPr txBox="1"/>
            <p:nvPr/>
          </p:nvSpPr>
          <p:spPr>
            <a:xfrm>
              <a:off x="6356350" y="2204249"/>
              <a:ext cx="476250" cy="230832"/>
            </a:xfrm>
            <a:prstGeom prst="rect">
              <a:avLst/>
            </a:prstGeom>
            <a:solidFill>
              <a:srgbClr val="E5E1DE"/>
            </a:solidFill>
          </p:spPr>
          <p:txBody>
            <a:bodyPr wrap="square">
              <a:spAutoFit/>
            </a:bodyPr>
            <a:lstStyle/>
            <a:p>
              <a:r>
                <a:rPr lang="en-US" sz="900" b="1" dirty="0" err="1">
                  <a:solidFill>
                    <a:srgbClr val="615676"/>
                  </a:solidFill>
                </a:rPr>
                <a:t>autre</a:t>
              </a:r>
              <a:endParaRPr lang="en-US" sz="900" b="1" dirty="0">
                <a:solidFill>
                  <a:srgbClr val="615676"/>
                </a:solidFill>
              </a:endParaRPr>
            </a:p>
          </p:txBody>
        </p:sp>
        <p:sp>
          <p:nvSpPr>
            <p:cNvPr id="9" name="TextBox 8">
              <a:extLst>
                <a:ext uri="{FF2B5EF4-FFF2-40B4-BE49-F238E27FC236}">
                  <a16:creationId xmlns:a16="http://schemas.microsoft.com/office/drawing/2014/main" id="{1C8ACD9E-FC16-A0D0-E2B2-5E498CBE41FD}"/>
                </a:ext>
              </a:extLst>
            </p:cNvPr>
            <p:cNvSpPr txBox="1"/>
            <p:nvPr/>
          </p:nvSpPr>
          <p:spPr>
            <a:xfrm>
              <a:off x="5816600" y="2213798"/>
              <a:ext cx="476250" cy="584775"/>
            </a:xfrm>
            <a:prstGeom prst="rect">
              <a:avLst/>
            </a:prstGeom>
            <a:solidFill>
              <a:srgbClr val="E5E1DE"/>
            </a:solidFill>
          </p:spPr>
          <p:txBody>
            <a:bodyPr wrap="square">
              <a:spAutoFit/>
            </a:bodyPr>
            <a:lstStyle/>
            <a:p>
              <a:pPr algn="ctr"/>
              <a:r>
                <a:rPr lang="en-US" sz="800" b="1" dirty="0">
                  <a:solidFill>
                    <a:srgbClr val="615676"/>
                  </a:solidFill>
                </a:rPr>
                <a:t>sous-</a:t>
              </a:r>
              <a:r>
                <a:rPr lang="en-US" sz="800" b="1" dirty="0" err="1">
                  <a:solidFill>
                    <a:srgbClr val="615676"/>
                  </a:solidFill>
                </a:rPr>
                <a:t>destinataire</a:t>
              </a:r>
              <a:endParaRPr lang="en-US" sz="800" b="1" dirty="0">
                <a:solidFill>
                  <a:srgbClr val="615676"/>
                </a:solidFill>
              </a:endParaRPr>
            </a:p>
          </p:txBody>
        </p:sp>
        <p:sp>
          <p:nvSpPr>
            <p:cNvPr id="11" name="TextBox 10">
              <a:extLst>
                <a:ext uri="{FF2B5EF4-FFF2-40B4-BE49-F238E27FC236}">
                  <a16:creationId xmlns:a16="http://schemas.microsoft.com/office/drawing/2014/main" id="{051C1104-194B-8412-17A8-1695A55C67D4}"/>
                </a:ext>
              </a:extLst>
            </p:cNvPr>
            <p:cNvSpPr txBox="1"/>
            <p:nvPr/>
          </p:nvSpPr>
          <p:spPr>
            <a:xfrm>
              <a:off x="5283200" y="2238675"/>
              <a:ext cx="469900" cy="276999"/>
            </a:xfrm>
            <a:prstGeom prst="rect">
              <a:avLst/>
            </a:prstGeom>
            <a:solidFill>
              <a:srgbClr val="E5E1DE"/>
            </a:solidFill>
          </p:spPr>
          <p:txBody>
            <a:bodyPr wrap="square">
              <a:spAutoFit/>
            </a:bodyPr>
            <a:lstStyle/>
            <a:p>
              <a:pPr algn="ctr"/>
              <a:r>
                <a:rPr lang="en-US" sz="600" b="1" dirty="0" err="1">
                  <a:solidFill>
                    <a:srgbClr val="615676"/>
                  </a:solidFill>
                </a:rPr>
                <a:t>entraînement</a:t>
              </a:r>
              <a:endParaRPr lang="en-US" sz="600" b="1" dirty="0">
                <a:solidFill>
                  <a:srgbClr val="615676"/>
                </a:solidFill>
              </a:endParaRPr>
            </a:p>
          </p:txBody>
        </p:sp>
        <p:sp>
          <p:nvSpPr>
            <p:cNvPr id="13" name="TextBox 12">
              <a:extLst>
                <a:ext uri="{FF2B5EF4-FFF2-40B4-BE49-F238E27FC236}">
                  <a16:creationId xmlns:a16="http://schemas.microsoft.com/office/drawing/2014/main" id="{B74DB710-FCC9-E2E7-AD0B-EB21E5F436B6}"/>
                </a:ext>
              </a:extLst>
            </p:cNvPr>
            <p:cNvSpPr txBox="1"/>
            <p:nvPr/>
          </p:nvSpPr>
          <p:spPr>
            <a:xfrm>
              <a:off x="4201357" y="2177119"/>
              <a:ext cx="476250" cy="307777"/>
            </a:xfrm>
            <a:prstGeom prst="rect">
              <a:avLst/>
            </a:prstGeom>
            <a:solidFill>
              <a:srgbClr val="E5E1DE"/>
            </a:solidFill>
          </p:spPr>
          <p:txBody>
            <a:bodyPr wrap="square">
              <a:spAutoFit/>
            </a:bodyPr>
            <a:lstStyle/>
            <a:p>
              <a:pPr algn="ctr"/>
              <a:r>
                <a:rPr lang="en-US" sz="700" b="1" dirty="0" err="1">
                  <a:solidFill>
                    <a:srgbClr val="615676"/>
                  </a:solidFill>
                </a:rPr>
                <a:t>contractuel</a:t>
              </a:r>
              <a:endParaRPr lang="en-US" b="1" dirty="0">
                <a:solidFill>
                  <a:srgbClr val="615676"/>
                </a:solidFill>
              </a:endParaRPr>
            </a:p>
          </p:txBody>
        </p:sp>
        <p:sp>
          <p:nvSpPr>
            <p:cNvPr id="15" name="TextBox 14">
              <a:extLst>
                <a:ext uri="{FF2B5EF4-FFF2-40B4-BE49-F238E27FC236}">
                  <a16:creationId xmlns:a16="http://schemas.microsoft.com/office/drawing/2014/main" id="{572866BB-3960-83EC-B575-21B0CCFEDBBD}"/>
                </a:ext>
              </a:extLst>
            </p:cNvPr>
            <p:cNvSpPr txBox="1"/>
            <p:nvPr/>
          </p:nvSpPr>
          <p:spPr>
            <a:xfrm>
              <a:off x="3664936" y="2180642"/>
              <a:ext cx="450893" cy="307777"/>
            </a:xfrm>
            <a:prstGeom prst="rect">
              <a:avLst/>
            </a:prstGeom>
            <a:solidFill>
              <a:srgbClr val="E5E1DE"/>
            </a:solidFill>
          </p:spPr>
          <p:txBody>
            <a:bodyPr wrap="square">
              <a:spAutoFit/>
            </a:bodyPr>
            <a:lstStyle/>
            <a:p>
              <a:pPr algn="ctr"/>
              <a:r>
                <a:rPr lang="en-US" sz="700" b="1" dirty="0" err="1">
                  <a:solidFill>
                    <a:srgbClr val="615676"/>
                  </a:solidFill>
                </a:rPr>
                <a:t>fournitures</a:t>
              </a:r>
              <a:endParaRPr lang="en-US" sz="700" b="1" dirty="0">
                <a:solidFill>
                  <a:srgbClr val="615676"/>
                </a:solidFill>
              </a:endParaRPr>
            </a:p>
          </p:txBody>
        </p:sp>
        <p:sp>
          <p:nvSpPr>
            <p:cNvPr id="17" name="TextBox 16">
              <a:extLst>
                <a:ext uri="{FF2B5EF4-FFF2-40B4-BE49-F238E27FC236}">
                  <a16:creationId xmlns:a16="http://schemas.microsoft.com/office/drawing/2014/main" id="{24E06132-ACD3-9BDD-664C-802C89EB3F94}"/>
                </a:ext>
              </a:extLst>
            </p:cNvPr>
            <p:cNvSpPr txBox="1"/>
            <p:nvPr/>
          </p:nvSpPr>
          <p:spPr>
            <a:xfrm>
              <a:off x="3079183" y="2177119"/>
              <a:ext cx="494553" cy="338554"/>
            </a:xfrm>
            <a:prstGeom prst="rect">
              <a:avLst/>
            </a:prstGeom>
            <a:solidFill>
              <a:srgbClr val="E5E1DE"/>
            </a:solidFill>
          </p:spPr>
          <p:txBody>
            <a:bodyPr wrap="square">
              <a:spAutoFit/>
            </a:bodyPr>
            <a:lstStyle/>
            <a:p>
              <a:pPr algn="ctr"/>
              <a:r>
                <a:rPr lang="en-US" sz="800" b="1" dirty="0" err="1">
                  <a:solidFill>
                    <a:srgbClr val="615676"/>
                  </a:solidFill>
                </a:rPr>
                <a:t>équipement</a:t>
              </a:r>
              <a:endParaRPr lang="en-US" sz="1100" b="1" dirty="0">
                <a:solidFill>
                  <a:srgbClr val="615676"/>
                </a:solidFill>
              </a:endParaRPr>
            </a:p>
          </p:txBody>
        </p:sp>
        <p:sp>
          <p:nvSpPr>
            <p:cNvPr id="19" name="TextBox 18">
              <a:extLst>
                <a:ext uri="{FF2B5EF4-FFF2-40B4-BE49-F238E27FC236}">
                  <a16:creationId xmlns:a16="http://schemas.microsoft.com/office/drawing/2014/main" id="{FDF129D3-037D-2206-5923-7A14303817BC}"/>
                </a:ext>
              </a:extLst>
            </p:cNvPr>
            <p:cNvSpPr txBox="1"/>
            <p:nvPr/>
          </p:nvSpPr>
          <p:spPr>
            <a:xfrm>
              <a:off x="2576257" y="2204190"/>
              <a:ext cx="494553" cy="200055"/>
            </a:xfrm>
            <a:prstGeom prst="rect">
              <a:avLst/>
            </a:prstGeom>
            <a:solidFill>
              <a:srgbClr val="E5E1DE"/>
            </a:solidFill>
          </p:spPr>
          <p:txBody>
            <a:bodyPr wrap="square">
              <a:spAutoFit/>
            </a:bodyPr>
            <a:lstStyle/>
            <a:p>
              <a:pPr algn="ctr"/>
              <a:r>
                <a:rPr lang="en-US" sz="700" b="1" dirty="0">
                  <a:solidFill>
                    <a:srgbClr val="615676"/>
                  </a:solidFill>
                </a:rPr>
                <a:t>voyage</a:t>
              </a:r>
              <a:endParaRPr lang="en-US" b="1" dirty="0">
                <a:solidFill>
                  <a:srgbClr val="615676"/>
                </a:solidFill>
              </a:endParaRPr>
            </a:p>
          </p:txBody>
        </p:sp>
        <p:sp>
          <p:nvSpPr>
            <p:cNvPr id="21" name="TextBox 20">
              <a:extLst>
                <a:ext uri="{FF2B5EF4-FFF2-40B4-BE49-F238E27FC236}">
                  <a16:creationId xmlns:a16="http://schemas.microsoft.com/office/drawing/2014/main" id="{EEEE3A5E-8C9E-B25E-ACF7-2FC53EABCD8D}"/>
                </a:ext>
              </a:extLst>
            </p:cNvPr>
            <p:cNvSpPr txBox="1"/>
            <p:nvPr/>
          </p:nvSpPr>
          <p:spPr>
            <a:xfrm>
              <a:off x="2007295" y="2224437"/>
              <a:ext cx="515319" cy="246221"/>
            </a:xfrm>
            <a:prstGeom prst="rect">
              <a:avLst/>
            </a:prstGeom>
            <a:solidFill>
              <a:srgbClr val="E5E1DE"/>
            </a:solidFill>
          </p:spPr>
          <p:txBody>
            <a:bodyPr wrap="square">
              <a:spAutoFit/>
            </a:bodyPr>
            <a:lstStyle/>
            <a:p>
              <a:pPr algn="ctr"/>
              <a:r>
                <a:rPr lang="en-US" sz="500" b="1" dirty="0" err="1">
                  <a:solidFill>
                    <a:srgbClr val="615676"/>
                  </a:solidFill>
                </a:rPr>
                <a:t>avantages</a:t>
              </a:r>
              <a:r>
                <a:rPr lang="en-US" sz="500" b="1" dirty="0">
                  <a:solidFill>
                    <a:srgbClr val="615676"/>
                  </a:solidFill>
                </a:rPr>
                <a:t> </a:t>
              </a:r>
              <a:r>
                <a:rPr lang="en-US" sz="500" b="1" dirty="0" err="1">
                  <a:solidFill>
                    <a:srgbClr val="615676"/>
                  </a:solidFill>
                </a:rPr>
                <a:t>sociaux</a:t>
              </a:r>
              <a:endParaRPr lang="en-US" sz="500" b="1" dirty="0">
                <a:solidFill>
                  <a:srgbClr val="615676"/>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1"/>
        <p:cNvGrpSpPr/>
        <p:nvPr/>
      </p:nvGrpSpPr>
      <p:grpSpPr>
        <a:xfrm>
          <a:off x="0" y="0"/>
          <a:ext cx="0" cy="0"/>
          <a:chOff x="0" y="0"/>
          <a:chExt cx="0" cy="0"/>
        </a:xfrm>
      </p:grpSpPr>
      <p:pic>
        <p:nvPicPr>
          <p:cNvPr id="1222" name="Google Shape;1222;p178"/>
          <p:cNvPicPr preferRelativeResize="0"/>
          <p:nvPr/>
        </p:nvPicPr>
        <p:blipFill>
          <a:blip r:embed="rId3">
            <a:alphaModFix/>
          </a:blip>
          <a:stretch>
            <a:fillRect/>
          </a:stretch>
        </p:blipFill>
        <p:spPr>
          <a:xfrm>
            <a:off x="686100" y="890675"/>
            <a:ext cx="7583756" cy="4100200"/>
          </a:xfrm>
          <a:prstGeom prst="rect">
            <a:avLst/>
          </a:prstGeom>
          <a:noFill/>
          <a:ln w="9525" cap="flat" cmpd="sng">
            <a:solidFill>
              <a:schemeClr val="dk1"/>
            </a:solidFill>
            <a:prstDash val="solid"/>
            <a:round/>
            <a:headEnd type="none" w="sm" len="sm"/>
            <a:tailEnd type="none" w="sm" len="sm"/>
          </a:ln>
        </p:spPr>
      </p:pic>
      <p:sp>
        <p:nvSpPr>
          <p:cNvPr id="1223" name="Google Shape;1223;p17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lang="en"/>
          </a:p>
        </p:txBody>
      </p:sp>
      <p:sp>
        <p:nvSpPr>
          <p:cNvPr id="1224" name="Google Shape;1224;p178"/>
          <p:cNvSpPr txBox="1">
            <a:spLocks noGrp="1"/>
          </p:cNvSpPr>
          <p:nvPr>
            <p:ph type="title"/>
          </p:nvPr>
        </p:nvSpPr>
        <p:spPr>
          <a:xfrm>
            <a:off x="686104" y="67885"/>
            <a:ext cx="7772400" cy="458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651D32"/>
              </a:buClr>
              <a:buSzPts val="1400"/>
              <a:buFont typeface="Cabin"/>
              <a:buNone/>
            </a:pPr>
            <a:r>
              <a:rPr lang="fr-FR" sz="2600" i="0" u="none" strike="noStrike" cap="none">
                <a:solidFill>
                  <a:schemeClr val="accent1"/>
                </a:solidFill>
              </a:rPr>
              <a:t>Modèle de rapport de dépenses</a:t>
            </a:r>
          </a:p>
        </p:txBody>
      </p:sp>
      <p:sp>
        <p:nvSpPr>
          <p:cNvPr id="1225" name="Google Shape;1225;p178"/>
          <p:cNvSpPr/>
          <p:nvPr/>
        </p:nvSpPr>
        <p:spPr>
          <a:xfrm>
            <a:off x="4379475" y="890675"/>
            <a:ext cx="983100" cy="4100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78"/>
          <p:cNvSpPr/>
          <p:nvPr/>
        </p:nvSpPr>
        <p:spPr>
          <a:xfrm>
            <a:off x="2656650" y="1234560"/>
            <a:ext cx="5588400" cy="322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78"/>
          <p:cNvSpPr/>
          <p:nvPr/>
        </p:nvSpPr>
        <p:spPr>
          <a:xfrm>
            <a:off x="2656650" y="1599250"/>
            <a:ext cx="5588400" cy="322200"/>
          </a:xfrm>
          <a:prstGeom prst="rect">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78"/>
          <p:cNvSpPr/>
          <p:nvPr/>
        </p:nvSpPr>
        <p:spPr>
          <a:xfrm>
            <a:off x="2219200" y="1214975"/>
            <a:ext cx="343800" cy="322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FR" sz="1300" b="1">
                <a:solidFill>
                  <a:srgbClr val="0944A1"/>
                </a:solidFill>
                <a:latin typeface="Roboto"/>
                <a:ea typeface="Roboto"/>
                <a:cs typeface="Roboto"/>
                <a:sym typeface="Roboto"/>
              </a:rPr>
              <a:t>1</a:t>
            </a:r>
          </a:p>
        </p:txBody>
      </p:sp>
      <p:sp>
        <p:nvSpPr>
          <p:cNvPr id="1229" name="Google Shape;1229;p178"/>
          <p:cNvSpPr/>
          <p:nvPr/>
        </p:nvSpPr>
        <p:spPr>
          <a:xfrm>
            <a:off x="2219200" y="1643000"/>
            <a:ext cx="343800" cy="322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FR" sz="1300" b="1">
                <a:solidFill>
                  <a:srgbClr val="0944A1"/>
                </a:solidFill>
                <a:latin typeface="Roboto"/>
                <a:ea typeface="Roboto"/>
                <a:cs typeface="Roboto"/>
                <a:sym typeface="Roboto"/>
              </a:rPr>
              <a:t>2</a:t>
            </a:r>
          </a:p>
        </p:txBody>
      </p:sp>
      <p:sp>
        <p:nvSpPr>
          <p:cNvPr id="1230" name="Google Shape;1230;p178"/>
          <p:cNvSpPr/>
          <p:nvPr/>
        </p:nvSpPr>
        <p:spPr>
          <a:xfrm>
            <a:off x="314200" y="2071025"/>
            <a:ext cx="343800" cy="322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fr-FR" sz="1300" b="1">
                <a:solidFill>
                  <a:srgbClr val="0944A1"/>
                </a:solidFill>
                <a:latin typeface="Roboto"/>
                <a:ea typeface="Roboto"/>
                <a:cs typeface="Roboto"/>
                <a:sym typeface="Roboto"/>
              </a:rPr>
              <a:t>3</a:t>
            </a:r>
          </a:p>
        </p:txBody>
      </p:sp>
      <p:cxnSp>
        <p:nvCxnSpPr>
          <p:cNvPr id="1231" name="Google Shape;1231;p178"/>
          <p:cNvCxnSpPr>
            <a:endCxn id="1232" idx="1"/>
          </p:cNvCxnSpPr>
          <p:nvPr/>
        </p:nvCxnSpPr>
        <p:spPr>
          <a:xfrm rot="10800000" flipH="1">
            <a:off x="5362500" y="443350"/>
            <a:ext cx="1067100" cy="651900"/>
          </a:xfrm>
          <a:prstGeom prst="straightConnector1">
            <a:avLst/>
          </a:prstGeom>
          <a:noFill/>
          <a:ln w="9525" cap="flat" cmpd="sng">
            <a:solidFill>
              <a:schemeClr val="dk2"/>
            </a:solidFill>
            <a:prstDash val="solid"/>
            <a:round/>
            <a:headEnd type="none" w="med" len="med"/>
            <a:tailEnd type="triangle" w="med" len="med"/>
          </a:ln>
        </p:spPr>
      </p:cxnSp>
      <p:sp>
        <p:nvSpPr>
          <p:cNvPr id="1232" name="Google Shape;1232;p178"/>
          <p:cNvSpPr txBox="1"/>
          <p:nvPr/>
        </p:nvSpPr>
        <p:spPr>
          <a:xfrm>
            <a:off x="6429600" y="12400"/>
            <a:ext cx="2562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100">
                <a:latin typeface="Source Sans Pro"/>
                <a:ea typeface="Source Sans Pro"/>
                <a:cs typeface="Source Sans Pro"/>
                <a:sym typeface="Source Sans Pro"/>
              </a:rPr>
              <a:t>En descendant la colonne, nous voyons les investissements par interventions uniques des dépenses par domaine de programme, bénéficiaire et catégorie de coût.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3680CF-2673-813A-CA38-FABAFD8593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Title 2">
            <a:extLst>
              <a:ext uri="{FF2B5EF4-FFF2-40B4-BE49-F238E27FC236}">
                <a16:creationId xmlns:a16="http://schemas.microsoft.com/office/drawing/2014/main" id="{3108C4DA-C8EE-6F3E-247A-4B93E9EAB6BA}"/>
              </a:ext>
            </a:extLst>
          </p:cNvPr>
          <p:cNvSpPr>
            <a:spLocks noGrp="1"/>
          </p:cNvSpPr>
          <p:nvPr>
            <p:ph type="title"/>
          </p:nvPr>
        </p:nvSpPr>
        <p:spPr/>
        <p:txBody>
          <a:bodyPr/>
          <a:lstStyle/>
          <a:p>
            <a:pPr algn="ctr">
              <a:buClr>
                <a:schemeClr val="dk2"/>
              </a:buClr>
            </a:pPr>
            <a:r>
              <a:rPr lang="fr-CM" dirty="0">
                <a:solidFill>
                  <a:schemeClr val="dk2"/>
                </a:solidFill>
              </a:rPr>
              <a:t>Résumé</a:t>
            </a:r>
            <a:endParaRPr lang="en-CM" dirty="0">
              <a:solidFill>
                <a:schemeClr val="dk2"/>
              </a:solidFill>
            </a:endParaRPr>
          </a:p>
        </p:txBody>
      </p:sp>
      <p:sp>
        <p:nvSpPr>
          <p:cNvPr id="4" name="Text Placeholder 3">
            <a:extLst>
              <a:ext uri="{FF2B5EF4-FFF2-40B4-BE49-F238E27FC236}">
                <a16:creationId xmlns:a16="http://schemas.microsoft.com/office/drawing/2014/main" id="{6C877666-AD77-AF62-CEF6-8E827847D8CB}"/>
              </a:ext>
            </a:extLst>
          </p:cNvPr>
          <p:cNvSpPr>
            <a:spLocks noGrp="1"/>
          </p:cNvSpPr>
          <p:nvPr>
            <p:ph type="body" idx="1"/>
          </p:nvPr>
        </p:nvSpPr>
        <p:spPr>
          <a:xfrm>
            <a:off x="685800" y="1061243"/>
            <a:ext cx="7772400" cy="3875030"/>
          </a:xfrm>
        </p:spPr>
        <p:txBody>
          <a:bodyPr/>
          <a:lstStyle/>
          <a:p>
            <a:pPr>
              <a:lnSpc>
                <a:spcPct val="200000"/>
              </a:lnSpc>
            </a:pPr>
            <a:r>
              <a:rPr lang="fr-FR" sz="1800" dirty="0">
                <a:solidFill>
                  <a:schemeClr val="accent3"/>
                </a:solidFill>
              </a:rPr>
              <a:t>La première étape pour déterminer comment classer vos dépenses de l’exercice précédent consiste à sélectionner le domaine de programme. </a:t>
            </a:r>
          </a:p>
          <a:p>
            <a:pPr>
              <a:lnSpc>
                <a:spcPct val="200000"/>
              </a:lnSpc>
            </a:pPr>
            <a:r>
              <a:rPr lang="fr-FR" sz="1800" dirty="0">
                <a:solidFill>
                  <a:schemeClr val="accent3"/>
                </a:solidFill>
              </a:rPr>
              <a:t>Pour saisir correctement les informations sur les dépenses dans ce modèle, </a:t>
            </a:r>
            <a:r>
              <a:rPr lang="fr-FR" sz="1800" u="sng" dirty="0">
                <a:solidFill>
                  <a:srgbClr val="FF0000"/>
                </a:solidFill>
              </a:rPr>
              <a:t>il est important de se rappeler que vous devez toujours travailler de haut en bas sur le modèle, en sélectionnant d’abord le domaine de programme, puis le bénéficiaire, puis la classe d’objet/catégorie de coût.</a:t>
            </a:r>
          </a:p>
          <a:p>
            <a:pPr marL="127000" indent="0">
              <a:buNone/>
            </a:pPr>
            <a:endParaRPr lang="en-CM" dirty="0"/>
          </a:p>
        </p:txBody>
      </p:sp>
    </p:spTree>
    <p:extLst>
      <p:ext uri="{BB962C8B-B14F-4D97-AF65-F5344CB8AC3E}">
        <p14:creationId xmlns:p14="http://schemas.microsoft.com/office/powerpoint/2010/main" val="230880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79"/>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fr-FR" b="0">
                <a:solidFill>
                  <a:schemeClr val="lt1"/>
                </a:solidFill>
                <a:latin typeface="Source Sans Pro"/>
                <a:ea typeface="Source Sans Pro"/>
                <a:cs typeface="Source Sans Pro"/>
                <a:sym typeface="Source Sans Pro"/>
              </a:rPr>
              <a:t>Des Questions?</a:t>
            </a:r>
          </a:p>
        </p:txBody>
      </p:sp>
      <p:sp>
        <p:nvSpPr>
          <p:cNvPr id="1238" name="Google Shape;1238;p17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180"/>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fr-FR" b="0" dirty="0">
                <a:solidFill>
                  <a:schemeClr val="lt1"/>
                </a:solidFill>
                <a:latin typeface="Source Sans Pro"/>
                <a:ea typeface="Source Sans Pro"/>
                <a:cs typeface="Source Sans Pro"/>
                <a:sym typeface="Source Sans Pro"/>
              </a:rPr>
              <a:t>Exigences de rapport de dépenses COP23/AF24 &amp; Quoi de neuf ?</a:t>
            </a:r>
          </a:p>
        </p:txBody>
      </p:sp>
      <p:sp>
        <p:nvSpPr>
          <p:cNvPr id="1244" name="Google Shape;1244;p180"/>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181"/>
          <p:cNvSpPr txBox="1">
            <a:spLocks noGrp="1"/>
          </p:cNvSpPr>
          <p:nvPr>
            <p:ph type="title"/>
          </p:nvPr>
        </p:nvSpPr>
        <p:spPr>
          <a:xfrm>
            <a:off x="239979" y="257610"/>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400"/>
              <a:buFont typeface="Arial"/>
              <a:buNone/>
            </a:pPr>
            <a:r>
              <a:rPr lang="fr-FR" sz="2600">
                <a:solidFill>
                  <a:schemeClr val="accent1"/>
                </a:solidFill>
              </a:rPr>
              <a:t>Bases du processus de rapport de dépenses PEPFAR</a:t>
            </a:r>
          </a:p>
        </p:txBody>
      </p:sp>
      <p:sp>
        <p:nvSpPr>
          <p:cNvPr id="1250" name="Google Shape;1250;p181"/>
          <p:cNvSpPr txBox="1">
            <a:spLocks noGrp="1"/>
          </p:cNvSpPr>
          <p:nvPr>
            <p:ph type="body" idx="1"/>
          </p:nvPr>
        </p:nvSpPr>
        <p:spPr>
          <a:xfrm>
            <a:off x="437375" y="715700"/>
            <a:ext cx="8165936" cy="33756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2000"/>
              <a:buFont typeface="Arial"/>
              <a:buNone/>
            </a:pPr>
            <a:r>
              <a:rPr lang="fr-FR" sz="1200" dirty="0">
                <a:solidFill>
                  <a:schemeClr val="accent3"/>
                </a:solidFill>
              </a:rPr>
              <a:t>Méthodologie</a:t>
            </a:r>
          </a:p>
          <a:p>
            <a:pPr marL="457200" lvl="0" indent="-336550" algn="l" rtl="0">
              <a:lnSpc>
                <a:spcPct val="115000"/>
              </a:lnSpc>
              <a:spcBef>
                <a:spcPts val="0"/>
              </a:spcBef>
              <a:spcAft>
                <a:spcPts val="0"/>
              </a:spcAft>
              <a:buClr>
                <a:schemeClr val="accent3"/>
              </a:buClr>
              <a:buSzPts val="1700"/>
              <a:buChar char="•"/>
            </a:pPr>
            <a:r>
              <a:rPr lang="fr-FR" sz="1200" dirty="0">
                <a:solidFill>
                  <a:schemeClr val="accent3"/>
                </a:solidFill>
              </a:rPr>
              <a:t>Rapportez toutes les dépenses pour l'exercice fiscal qui vient de se terminer, COP23/AF24 </a:t>
            </a:r>
          </a:p>
          <a:p>
            <a:pPr marL="228600" lvl="0" indent="0" algn="l" rtl="0">
              <a:lnSpc>
                <a:spcPct val="115000"/>
              </a:lnSpc>
              <a:spcBef>
                <a:spcPts val="0"/>
              </a:spcBef>
              <a:spcAft>
                <a:spcPts val="0"/>
              </a:spcAft>
              <a:buNone/>
            </a:pPr>
            <a:r>
              <a:rPr lang="fr-FR" sz="1200" dirty="0">
                <a:solidFill>
                  <a:schemeClr val="accent3"/>
                </a:solidFill>
              </a:rPr>
              <a:t>     (1er octobre 2023 – 30 septembre 2024)</a:t>
            </a:r>
          </a:p>
          <a:p>
            <a:pPr marL="457200" lvl="0" indent="-336550" algn="l" rtl="0">
              <a:lnSpc>
                <a:spcPct val="115000"/>
              </a:lnSpc>
              <a:spcBef>
                <a:spcPts val="0"/>
              </a:spcBef>
              <a:spcAft>
                <a:spcPts val="0"/>
              </a:spcAft>
              <a:buClr>
                <a:schemeClr val="accent3"/>
              </a:buClr>
              <a:buSzPts val="1700"/>
              <a:buChar char="•"/>
            </a:pPr>
            <a:r>
              <a:rPr lang="fr-FR" sz="1200" dirty="0">
                <a:solidFill>
                  <a:schemeClr val="accent3"/>
                </a:solidFill>
              </a:rPr>
              <a:t>Base de comptabilité de caisse, du point de vue du partenaire rapportant.</a:t>
            </a:r>
          </a:p>
          <a:p>
            <a:pPr marL="457200" lvl="0" indent="-336550" algn="l" rtl="0">
              <a:lnSpc>
                <a:spcPct val="115000"/>
              </a:lnSpc>
              <a:spcBef>
                <a:spcPts val="0"/>
              </a:spcBef>
              <a:spcAft>
                <a:spcPts val="0"/>
              </a:spcAft>
              <a:buClr>
                <a:schemeClr val="accent3"/>
              </a:buClr>
              <a:buSzPts val="1700"/>
              <a:buChar char="•"/>
            </a:pPr>
            <a:r>
              <a:rPr lang="fr-FR" sz="1200" dirty="0">
                <a:solidFill>
                  <a:schemeClr val="accent3"/>
                </a:solidFill>
              </a:rPr>
              <a:t>Rapporté annuellement en USD ($), et non en monnaie locale !</a:t>
            </a:r>
          </a:p>
          <a:p>
            <a:pPr marL="457200" lvl="0" indent="-336550" algn="l" rtl="0">
              <a:lnSpc>
                <a:spcPct val="115000"/>
              </a:lnSpc>
              <a:spcBef>
                <a:spcPts val="0"/>
              </a:spcBef>
              <a:spcAft>
                <a:spcPts val="0"/>
              </a:spcAft>
              <a:buClr>
                <a:schemeClr val="accent3"/>
              </a:buClr>
              <a:buSzPts val="1700"/>
              <a:buChar char="•"/>
            </a:pPr>
            <a:r>
              <a:rPr lang="fr-FR" sz="1200" dirty="0">
                <a:solidFill>
                  <a:schemeClr val="accent3"/>
                </a:solidFill>
              </a:rPr>
              <a:t>Uniquement le financement PEPFAR (c'est-à-dire ne pas inclure les fonds contre le paludisme de l'USAID ou les fonds VIH).</a:t>
            </a:r>
          </a:p>
          <a:p>
            <a:pPr marL="457200" lvl="0" indent="-336550" algn="l" rtl="0">
              <a:lnSpc>
                <a:spcPct val="115000"/>
              </a:lnSpc>
              <a:spcBef>
                <a:spcPts val="0"/>
              </a:spcBef>
              <a:spcAft>
                <a:spcPts val="0"/>
              </a:spcAft>
              <a:buClr>
                <a:schemeClr val="accent3"/>
              </a:buClr>
              <a:buSzPts val="1700"/>
              <a:buChar char="•"/>
            </a:pPr>
            <a:r>
              <a:rPr lang="fr-FR" sz="1200" b="1" u="sng" dirty="0">
                <a:solidFill>
                  <a:schemeClr val="accent3"/>
                </a:solidFill>
              </a:rPr>
              <a:t>Le partenaire principal est responsable de la complétion</a:t>
            </a:r>
            <a:r>
              <a:rPr lang="fr-FR" sz="1200" dirty="0">
                <a:solidFill>
                  <a:schemeClr val="accent3"/>
                </a:solidFill>
              </a:rPr>
              <a:t> du rapport de dépenses (ER) par l'une des méthodes suivantes :</a:t>
            </a:r>
          </a:p>
          <a:p>
            <a:pPr marL="914400" lvl="0" indent="0" algn="l" rtl="0">
              <a:lnSpc>
                <a:spcPct val="115000"/>
              </a:lnSpc>
              <a:spcBef>
                <a:spcPts val="0"/>
              </a:spcBef>
              <a:spcAft>
                <a:spcPts val="0"/>
              </a:spcAft>
              <a:buNone/>
            </a:pPr>
            <a:r>
              <a:rPr lang="fr-FR" sz="1200" dirty="0">
                <a:solidFill>
                  <a:schemeClr val="accent3"/>
                </a:solidFill>
              </a:rPr>
              <a:t>1) Saisir directement dans DATIM toutes les dépenses de l'exercice AF24 au nom de </a:t>
            </a:r>
            <a:r>
              <a:rPr lang="fr-FR" sz="1200" b="1" dirty="0">
                <a:solidFill>
                  <a:schemeClr val="accent3"/>
                </a:solidFill>
              </a:rPr>
              <a:t>tous les partenaires de mise en œuvre (IPs).</a:t>
            </a:r>
          </a:p>
          <a:p>
            <a:pPr marL="3657600" lvl="0" indent="0" algn="l" rtl="0">
              <a:lnSpc>
                <a:spcPct val="115000"/>
              </a:lnSpc>
              <a:spcBef>
                <a:spcPts val="0"/>
              </a:spcBef>
              <a:spcAft>
                <a:spcPts val="0"/>
              </a:spcAft>
              <a:buNone/>
            </a:pPr>
            <a:r>
              <a:rPr lang="fr-FR" sz="1200" dirty="0">
                <a:solidFill>
                  <a:schemeClr val="accent3"/>
                </a:solidFill>
              </a:rPr>
              <a:t>OU</a:t>
            </a:r>
          </a:p>
          <a:p>
            <a:pPr marL="914400" lvl="0" indent="0" algn="l" rtl="0">
              <a:lnSpc>
                <a:spcPct val="115000"/>
              </a:lnSpc>
              <a:spcBef>
                <a:spcPts val="0"/>
              </a:spcBef>
              <a:spcAft>
                <a:spcPts val="0"/>
              </a:spcAft>
              <a:buNone/>
            </a:pPr>
            <a:r>
              <a:rPr lang="fr-FR" sz="1200" dirty="0">
                <a:solidFill>
                  <a:schemeClr val="accent3"/>
                </a:solidFill>
              </a:rPr>
              <a:t>2) Téléchargement et soumission de </a:t>
            </a:r>
            <a:r>
              <a:rPr lang="fr-FR" sz="1200" u="sng" dirty="0">
                <a:solidFill>
                  <a:schemeClr val="accent3"/>
                </a:solidFill>
              </a:rPr>
              <a:t>tous les modèles de rapport de dépenses (ER) éligibles</a:t>
            </a:r>
            <a:r>
              <a:rPr lang="fr-FR" sz="1200" dirty="0">
                <a:solidFill>
                  <a:schemeClr val="accent3"/>
                </a:solidFill>
              </a:rPr>
              <a:t> (partenaire principal et tous les sous-traitants) dans DATIM, afin de satisfaire à cette exigence de rapport PEPFAR.</a:t>
            </a:r>
          </a:p>
          <a:p>
            <a:pPr marL="0" lvl="0" indent="0" algn="l" rtl="0">
              <a:spcBef>
                <a:spcPts val="0"/>
              </a:spcBef>
              <a:spcAft>
                <a:spcPts val="0"/>
              </a:spcAft>
              <a:buNone/>
            </a:pPr>
            <a:endParaRPr sz="1200" dirty="0">
              <a:solidFill>
                <a:schemeClr val="accent3"/>
              </a:solidFill>
            </a:endParaRPr>
          </a:p>
          <a:p>
            <a:pPr marL="0" lvl="0" indent="0" algn="l" rtl="0">
              <a:spcBef>
                <a:spcPts val="0"/>
              </a:spcBef>
              <a:spcAft>
                <a:spcPts val="0"/>
              </a:spcAft>
              <a:buClr>
                <a:schemeClr val="dk1"/>
              </a:buClr>
              <a:buSzPts val="2000"/>
              <a:buFont typeface="Arial"/>
              <a:buNone/>
            </a:pPr>
            <a:endParaRPr sz="1200" dirty="0">
              <a:solidFill>
                <a:schemeClr val="accent3"/>
              </a:solidFill>
            </a:endParaRPr>
          </a:p>
          <a:p>
            <a:pPr marL="114300" indent="0">
              <a:spcBef>
                <a:spcPts val="1000"/>
              </a:spcBef>
              <a:buSzPts val="1800"/>
              <a:buNone/>
            </a:pPr>
            <a:r>
              <a:rPr lang="fr-FR" sz="1200" b="1" dirty="0">
                <a:solidFill>
                  <a:srgbClr val="C00000"/>
                </a:solidFill>
                <a:latin typeface="Source Sans Pro" panose="020B0503030403020204" pitchFamily="34" charset="0"/>
              </a:rPr>
              <a:t>Pour les définitions complètes des domaines de programme, des bénéficiaires et des catégories de coûts, veuillez-vous référer au « Guide de référence de la classification financière du PEPFAR » disponible sur </a:t>
            </a:r>
            <a:r>
              <a:rPr lang="fr-FR" sz="1200" b="1" dirty="0">
                <a:solidFill>
                  <a:srgbClr val="C00000"/>
                </a:solidFill>
                <a:highlight>
                  <a:srgbClr val="FFFF00"/>
                </a:highlight>
                <a:latin typeface="Source Sans Pro" panose="020B0503030403020204" pitchFamily="34" charset="0"/>
              </a:rPr>
              <a:t>datim.zendesk.com.</a:t>
            </a:r>
          </a:p>
        </p:txBody>
      </p:sp>
      <p:pic>
        <p:nvPicPr>
          <p:cNvPr id="1251" name="Google Shape;1251;p181"/>
          <p:cNvPicPr preferRelativeResize="0"/>
          <p:nvPr/>
        </p:nvPicPr>
        <p:blipFill rotWithShape="1">
          <a:blip r:embed="rId3">
            <a:alphaModFix/>
          </a:blip>
          <a:srcRect/>
          <a:stretch/>
        </p:blipFill>
        <p:spPr>
          <a:xfrm>
            <a:off x="7730491" y="493496"/>
            <a:ext cx="1329801" cy="1159201"/>
          </a:xfrm>
          <a:prstGeom prst="rect">
            <a:avLst/>
          </a:prstGeom>
          <a:noFill/>
          <a:ln>
            <a:noFill/>
          </a:ln>
        </p:spPr>
      </p:pic>
      <p:sp>
        <p:nvSpPr>
          <p:cNvPr id="1252" name="Google Shape;1252;p181"/>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66"/>
          <p:cNvSpPr txBox="1">
            <a:spLocks noGrp="1"/>
          </p:cNvSpPr>
          <p:nvPr>
            <p:ph type="title"/>
          </p:nvPr>
        </p:nvSpPr>
        <p:spPr>
          <a:xfrm>
            <a:off x="1106000" y="1510575"/>
            <a:ext cx="6650100" cy="2476800"/>
          </a:xfrm>
          <a:prstGeom prst="rect">
            <a:avLst/>
          </a:prstGeom>
          <a:ln w="19050" cap="flat" cmpd="sng">
            <a:solidFill>
              <a:srgbClr val="848484"/>
            </a:solidFill>
            <a:prstDash val="solid"/>
            <a:round/>
            <a:headEnd type="none" w="sm" len="sm"/>
            <a:tailEnd type="none" w="sm" len="sm"/>
          </a:ln>
        </p:spPr>
        <p:txBody>
          <a:bodyPr spcFirstLastPara="1" wrap="square" lIns="91175" tIns="91175" rIns="91175" bIns="91175" anchor="t" anchorCtr="0">
            <a:noAutofit/>
          </a:bodyPr>
          <a:lstStyle/>
          <a:p>
            <a:r>
              <a:rPr lang="fr-FR" sz="2000" b="0"/>
              <a:t>Quel a été votre plus grand défi en matière de rapport de dépenses, au cours des années précédentes  ?</a:t>
            </a:r>
            <a:endParaRPr lang="en-US"/>
          </a:p>
          <a:p>
            <a:pPr marL="0" lvl="0" indent="0" algn="l" rtl="0">
              <a:spcBef>
                <a:spcPts val="0"/>
              </a:spcBef>
              <a:spcAft>
                <a:spcPts val="0"/>
              </a:spcAft>
              <a:buNone/>
            </a:pPr>
            <a:endParaRPr sz="2000" b="0" dirty="0"/>
          </a:p>
          <a:p>
            <a:pPr marL="0" lvl="0" indent="0" algn="l" rtl="0">
              <a:spcBef>
                <a:spcPts val="0"/>
              </a:spcBef>
              <a:spcAft>
                <a:spcPts val="0"/>
              </a:spcAft>
              <a:buNone/>
            </a:pPr>
            <a:r>
              <a:rPr lang="fr-FR" sz="2000" b="0" dirty="0"/>
              <a:t>OU </a:t>
            </a:r>
          </a:p>
          <a:p>
            <a:pPr marL="0" lvl="0" indent="0" algn="l" rtl="0">
              <a:spcBef>
                <a:spcPts val="0"/>
              </a:spcBef>
              <a:spcAft>
                <a:spcPts val="0"/>
              </a:spcAft>
              <a:buNone/>
            </a:pPr>
            <a:endParaRPr sz="2000" b="0" dirty="0"/>
          </a:p>
          <a:p>
            <a:r>
              <a:rPr lang="fr-FR" sz="2000" b="0"/>
              <a:t>Quelle est votre plus grande préoccupation, si vous </a:t>
            </a:r>
            <a:r>
              <a:rPr lang="fr-CM" sz="2000" b="0"/>
              <a:t>préparez</a:t>
            </a:r>
            <a:r>
              <a:rPr lang="fr-FR" sz="2000" b="0"/>
              <a:t> un </a:t>
            </a:r>
            <a:r>
              <a:rPr lang="fr-FR" sz="2000" b="0" dirty="0"/>
              <a:t>rapport de dépenses pour la première fois  ? </a:t>
            </a:r>
            <a:endParaRPr lang="fr-FR" dirty="0"/>
          </a:p>
        </p:txBody>
      </p:sp>
      <p:sp>
        <p:nvSpPr>
          <p:cNvPr id="989" name="Google Shape;989;p16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lang="en"/>
          </a:p>
        </p:txBody>
      </p:sp>
      <p:sp>
        <p:nvSpPr>
          <p:cNvPr id="990" name="Google Shape;990;p166"/>
          <p:cNvSpPr txBox="1">
            <a:spLocks noGrp="1"/>
          </p:cNvSpPr>
          <p:nvPr>
            <p:ph type="title"/>
          </p:nvPr>
        </p:nvSpPr>
        <p:spPr>
          <a:xfrm>
            <a:off x="1147400" y="352200"/>
            <a:ext cx="6650100" cy="11205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fr-FR" sz="2800"/>
              <a:t>Veuillez saisir une réponse à l'une des questions dans la boîte de discussion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6"/>
        <p:cNvGrpSpPr/>
        <p:nvPr/>
      </p:nvGrpSpPr>
      <p:grpSpPr>
        <a:xfrm>
          <a:off x="0" y="0"/>
          <a:ext cx="0" cy="0"/>
          <a:chOff x="0" y="0"/>
          <a:chExt cx="0" cy="0"/>
        </a:xfrm>
      </p:grpSpPr>
      <p:sp>
        <p:nvSpPr>
          <p:cNvPr id="1257" name="Google Shape;1257;p182"/>
          <p:cNvSpPr txBox="1">
            <a:spLocks noGrp="1"/>
          </p:cNvSpPr>
          <p:nvPr>
            <p:ph type="sldNum" idx="12"/>
          </p:nvPr>
        </p:nvSpPr>
        <p:spPr>
          <a:xfrm>
            <a:off x="8472458" y="4626094"/>
            <a:ext cx="548700" cy="3906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None/>
            </a:pPr>
            <a:fld id="{00000000-1234-1234-1234-123412341234}" type="slidenum">
              <a:rPr lang="en"/>
              <a:t>20</a:t>
            </a:fld>
            <a:endParaRPr lang="en"/>
          </a:p>
        </p:txBody>
      </p:sp>
      <p:sp>
        <p:nvSpPr>
          <p:cNvPr id="1258" name="Google Shape;1258;p182"/>
          <p:cNvSpPr txBox="1">
            <a:spLocks noGrp="1"/>
          </p:cNvSpPr>
          <p:nvPr>
            <p:ph type="title"/>
          </p:nvPr>
        </p:nvSpPr>
        <p:spPr>
          <a:xfrm>
            <a:off x="181200" y="216425"/>
            <a:ext cx="8888400" cy="8328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100"/>
              <a:buFont typeface="Arial"/>
              <a:buNone/>
            </a:pPr>
            <a:r>
              <a:rPr lang="fr-FR" sz="2600">
                <a:solidFill>
                  <a:schemeClr val="dk2"/>
                </a:solidFill>
              </a:rPr>
              <a:t>Rappel : </a:t>
            </a:r>
            <a:r>
              <a:rPr lang="fr-FR" sz="2200">
                <a:solidFill>
                  <a:schemeClr val="lt2"/>
                </a:solidFill>
              </a:rPr>
              <a:t>Un partenaire par modèle ! </a:t>
            </a:r>
          </a:p>
        </p:txBody>
      </p:sp>
      <p:sp>
        <p:nvSpPr>
          <p:cNvPr id="1259" name="Google Shape;1259;p182"/>
          <p:cNvSpPr/>
          <p:nvPr/>
        </p:nvSpPr>
        <p:spPr>
          <a:xfrm>
            <a:off x="357375" y="1649017"/>
            <a:ext cx="1918200" cy="755400"/>
          </a:xfrm>
          <a:prstGeom prst="rect">
            <a:avLst/>
          </a:prstGeom>
          <a:solidFill>
            <a:srgbClr val="D9D2E9"/>
          </a:solidFill>
          <a:ln w="2857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500" b="1"/>
              <a:t>Bénéficiaires principaux</a:t>
            </a:r>
          </a:p>
        </p:txBody>
      </p:sp>
      <p:sp>
        <p:nvSpPr>
          <p:cNvPr id="1260" name="Google Shape;1260;p182"/>
          <p:cNvSpPr/>
          <p:nvPr/>
        </p:nvSpPr>
        <p:spPr>
          <a:xfrm>
            <a:off x="357375" y="4143599"/>
            <a:ext cx="1918200" cy="755400"/>
          </a:xfrm>
          <a:prstGeom prst="rect">
            <a:avLst/>
          </a:prstGeom>
          <a:solidFill>
            <a:srgbClr val="C9DAF8"/>
          </a:solidFill>
          <a:ln w="2857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500"/>
              <a:t>Sous-récipiendaires avec des dépenses &gt; 25 000 $</a:t>
            </a:r>
          </a:p>
        </p:txBody>
      </p:sp>
      <p:sp>
        <p:nvSpPr>
          <p:cNvPr id="1261" name="Google Shape;1261;p182"/>
          <p:cNvSpPr/>
          <p:nvPr/>
        </p:nvSpPr>
        <p:spPr>
          <a:xfrm>
            <a:off x="357375" y="2934105"/>
            <a:ext cx="1918200" cy="755400"/>
          </a:xfrm>
          <a:prstGeom prst="rect">
            <a:avLst/>
          </a:prstGeom>
          <a:solidFill>
            <a:srgbClr val="C9DAF8"/>
          </a:solidFill>
          <a:ln w="2857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500"/>
              <a:t>Sous-récipiendaire avec des dépenses ≤ 25 000 $.</a:t>
            </a:r>
          </a:p>
        </p:txBody>
      </p:sp>
      <p:sp>
        <p:nvSpPr>
          <p:cNvPr id="1262" name="Google Shape;1262;p182"/>
          <p:cNvSpPr/>
          <p:nvPr/>
        </p:nvSpPr>
        <p:spPr>
          <a:xfrm>
            <a:off x="3152950" y="4066418"/>
            <a:ext cx="2580600" cy="832800"/>
          </a:xfrm>
          <a:prstGeom prst="roundRect">
            <a:avLst>
              <a:gd name="adj" fmla="val 16667"/>
            </a:avLst>
          </a:prstGeom>
          <a:solidFill>
            <a:srgbClr val="C9DAF8"/>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dirty="0"/>
              <a:t>Le sous-récipiendaire complète son propre modèle de dépenses détaillé par catégorie de coût.</a:t>
            </a:r>
            <a:r>
              <a:rPr lang="fr-FR" b="1" i="1" u="sng" dirty="0"/>
              <a:t> </a:t>
            </a:r>
          </a:p>
        </p:txBody>
      </p:sp>
      <p:sp>
        <p:nvSpPr>
          <p:cNvPr id="1263" name="Google Shape;1263;p182"/>
          <p:cNvSpPr/>
          <p:nvPr/>
        </p:nvSpPr>
        <p:spPr>
          <a:xfrm>
            <a:off x="3166450" y="1587684"/>
            <a:ext cx="2580600" cy="1045800"/>
          </a:xfrm>
          <a:prstGeom prst="roundRect">
            <a:avLst>
              <a:gd name="adj" fmla="val 16667"/>
            </a:avLst>
          </a:prstGeom>
          <a:solidFill>
            <a:srgbClr val="D9D2E9"/>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t>Complétez le modèle de dépenses détaillé par catégorie de coût pour les dépenses PRINCIPALES.</a:t>
            </a:r>
          </a:p>
        </p:txBody>
      </p:sp>
      <p:sp>
        <p:nvSpPr>
          <p:cNvPr id="1264" name="Google Shape;1264;p182"/>
          <p:cNvSpPr txBox="1"/>
          <p:nvPr/>
        </p:nvSpPr>
        <p:spPr>
          <a:xfrm>
            <a:off x="360450" y="1055976"/>
            <a:ext cx="1551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000" b="1">
                <a:solidFill>
                  <a:srgbClr val="000000"/>
                </a:solidFill>
                <a:latin typeface="Source Sans Pro"/>
                <a:ea typeface="Source Sans Pro"/>
                <a:cs typeface="Source Sans Pro"/>
                <a:sym typeface="Source Sans Pro"/>
              </a:rPr>
              <a:t>Partenaire</a:t>
            </a:r>
          </a:p>
        </p:txBody>
      </p:sp>
      <p:sp>
        <p:nvSpPr>
          <p:cNvPr id="1265" name="Google Shape;1265;p182"/>
          <p:cNvSpPr txBox="1"/>
          <p:nvPr/>
        </p:nvSpPr>
        <p:spPr>
          <a:xfrm>
            <a:off x="3256050" y="1055976"/>
            <a:ext cx="1551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000" b="1">
                <a:solidFill>
                  <a:srgbClr val="000000"/>
                </a:solidFill>
                <a:latin typeface="Source Sans Pro"/>
                <a:ea typeface="Source Sans Pro"/>
                <a:cs typeface="Source Sans Pro"/>
                <a:sym typeface="Source Sans Pro"/>
              </a:rPr>
              <a:t>Modèle</a:t>
            </a:r>
          </a:p>
        </p:txBody>
      </p:sp>
      <p:cxnSp>
        <p:nvCxnSpPr>
          <p:cNvPr id="1266" name="Google Shape;1266;p182"/>
          <p:cNvCxnSpPr>
            <a:stCxn id="1259" idx="3"/>
          </p:cNvCxnSpPr>
          <p:nvPr/>
        </p:nvCxnSpPr>
        <p:spPr>
          <a:xfrm rot="10800000" flipH="1">
            <a:off x="2275575" y="2001217"/>
            <a:ext cx="862200" cy="25500"/>
          </a:xfrm>
          <a:prstGeom prst="straightConnector1">
            <a:avLst/>
          </a:prstGeom>
          <a:noFill/>
          <a:ln w="38100" cap="flat" cmpd="sng">
            <a:solidFill>
              <a:srgbClr val="002F6C"/>
            </a:solidFill>
            <a:prstDash val="solid"/>
            <a:round/>
            <a:headEnd type="none" w="med" len="med"/>
            <a:tailEnd type="triangle" w="med" len="med"/>
          </a:ln>
        </p:spPr>
      </p:cxnSp>
      <p:cxnSp>
        <p:nvCxnSpPr>
          <p:cNvPr id="1267" name="Google Shape;1267;p182"/>
          <p:cNvCxnSpPr>
            <a:stCxn id="1260" idx="3"/>
          </p:cNvCxnSpPr>
          <p:nvPr/>
        </p:nvCxnSpPr>
        <p:spPr>
          <a:xfrm>
            <a:off x="2275575" y="4521299"/>
            <a:ext cx="856500" cy="1200"/>
          </a:xfrm>
          <a:prstGeom prst="straightConnector1">
            <a:avLst/>
          </a:prstGeom>
          <a:noFill/>
          <a:ln w="38100" cap="flat" cmpd="sng">
            <a:solidFill>
              <a:srgbClr val="002F6C"/>
            </a:solidFill>
            <a:prstDash val="solid"/>
            <a:round/>
            <a:headEnd type="none" w="med" len="med"/>
            <a:tailEnd type="triangle" w="med" len="med"/>
          </a:ln>
        </p:spPr>
      </p:cxnSp>
      <p:sp>
        <p:nvSpPr>
          <p:cNvPr id="1268" name="Google Shape;1268;p182"/>
          <p:cNvSpPr txBox="1"/>
          <p:nvPr/>
        </p:nvSpPr>
        <p:spPr>
          <a:xfrm>
            <a:off x="6456450" y="1055976"/>
            <a:ext cx="185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000" b="1">
                <a:solidFill>
                  <a:srgbClr val="000000"/>
                </a:solidFill>
                <a:latin typeface="Source Sans Pro"/>
                <a:ea typeface="Source Sans Pro"/>
                <a:cs typeface="Source Sans Pro"/>
                <a:sym typeface="Source Sans Pro"/>
              </a:rPr>
              <a:t>Soumission</a:t>
            </a:r>
          </a:p>
        </p:txBody>
      </p:sp>
      <p:sp>
        <p:nvSpPr>
          <p:cNvPr id="1269" name="Google Shape;1269;p182"/>
          <p:cNvSpPr/>
          <p:nvPr/>
        </p:nvSpPr>
        <p:spPr>
          <a:xfrm>
            <a:off x="6457850" y="1587684"/>
            <a:ext cx="2263200" cy="1659300"/>
          </a:xfrm>
          <a:prstGeom prst="roundRect">
            <a:avLst>
              <a:gd name="adj" fmla="val 16667"/>
            </a:avLst>
          </a:prstGeom>
          <a:solidFill>
            <a:srgbClr val="D9D2E9"/>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dirty="0"/>
              <a:t>Téléchargez le modèle principal ET tous les modèles séparés des sous-récipiendaires dans DATIM, en veillant à ce que le total des modèles reflète le total des dépenses du mécanisme.</a:t>
            </a:r>
          </a:p>
        </p:txBody>
      </p:sp>
      <p:cxnSp>
        <p:nvCxnSpPr>
          <p:cNvPr id="1270" name="Google Shape;1270;p182"/>
          <p:cNvCxnSpPr/>
          <p:nvPr/>
        </p:nvCxnSpPr>
        <p:spPr>
          <a:xfrm rot="10800000" flipH="1">
            <a:off x="5733675" y="3278008"/>
            <a:ext cx="2551800" cy="1247700"/>
          </a:xfrm>
          <a:prstGeom prst="bentConnector3">
            <a:avLst>
              <a:gd name="adj1" fmla="val 100601"/>
            </a:avLst>
          </a:prstGeom>
          <a:noFill/>
          <a:ln w="38100" cap="flat" cmpd="sng">
            <a:solidFill>
              <a:srgbClr val="002F6C"/>
            </a:solidFill>
            <a:prstDash val="solid"/>
            <a:round/>
            <a:headEnd type="none" w="med" len="med"/>
            <a:tailEnd type="triangle" w="med" len="med"/>
          </a:ln>
        </p:spPr>
      </p:cxnSp>
      <p:cxnSp>
        <p:nvCxnSpPr>
          <p:cNvPr id="1271" name="Google Shape;1271;p182"/>
          <p:cNvCxnSpPr>
            <a:stCxn id="1263" idx="3"/>
          </p:cNvCxnSpPr>
          <p:nvPr/>
        </p:nvCxnSpPr>
        <p:spPr>
          <a:xfrm>
            <a:off x="5747050" y="2110584"/>
            <a:ext cx="743100" cy="900"/>
          </a:xfrm>
          <a:prstGeom prst="straightConnector1">
            <a:avLst/>
          </a:prstGeom>
          <a:noFill/>
          <a:ln w="38100" cap="flat" cmpd="sng">
            <a:solidFill>
              <a:srgbClr val="002F6C"/>
            </a:solidFill>
            <a:prstDash val="solid"/>
            <a:round/>
            <a:headEnd type="none" w="med" len="med"/>
            <a:tailEnd type="triangle" w="med" len="med"/>
          </a:ln>
        </p:spPr>
      </p:cxnSp>
      <p:sp>
        <p:nvSpPr>
          <p:cNvPr id="1272" name="Google Shape;1272;p182"/>
          <p:cNvSpPr/>
          <p:nvPr/>
        </p:nvSpPr>
        <p:spPr>
          <a:xfrm>
            <a:off x="6172350" y="3694776"/>
            <a:ext cx="2133600" cy="755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dirty="0"/>
              <a:t>Envoyez-le au partenaire principal pour révision et soumission dans DATIM.</a:t>
            </a:r>
          </a:p>
        </p:txBody>
      </p:sp>
      <p:cxnSp>
        <p:nvCxnSpPr>
          <p:cNvPr id="1273" name="Google Shape;1273;p182"/>
          <p:cNvCxnSpPr/>
          <p:nvPr/>
        </p:nvCxnSpPr>
        <p:spPr>
          <a:xfrm>
            <a:off x="2304550" y="3348876"/>
            <a:ext cx="803700" cy="18600"/>
          </a:xfrm>
          <a:prstGeom prst="straightConnector1">
            <a:avLst/>
          </a:prstGeom>
          <a:noFill/>
          <a:ln w="38100" cap="flat" cmpd="sng">
            <a:solidFill>
              <a:srgbClr val="002F6C"/>
            </a:solidFill>
            <a:prstDash val="solid"/>
            <a:round/>
            <a:headEnd type="none" w="med" len="med"/>
            <a:tailEnd type="triangle" w="med" len="med"/>
          </a:ln>
        </p:spPr>
      </p:cxnSp>
      <p:sp>
        <p:nvSpPr>
          <p:cNvPr id="1274" name="Google Shape;1274;p182"/>
          <p:cNvSpPr/>
          <p:nvPr/>
        </p:nvSpPr>
        <p:spPr>
          <a:xfrm>
            <a:off x="3152950" y="2811166"/>
            <a:ext cx="2580600" cy="1105200"/>
          </a:xfrm>
          <a:prstGeom prst="roundRect">
            <a:avLst>
              <a:gd name="adj" fmla="val 16667"/>
            </a:avLst>
          </a:prstGeom>
          <a:solidFill>
            <a:srgbClr val="C9DAF8"/>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050" dirty="0"/>
              <a:t>Le sous-récipiendaire ou le partenaire principal (au nom du sous-récipiendaire) complète un modèle séparé par sous-récipiendaire, avec des données détaillées par intervention uniquement.</a:t>
            </a:r>
          </a:p>
        </p:txBody>
      </p:sp>
      <p:cxnSp>
        <p:nvCxnSpPr>
          <p:cNvPr id="1275" name="Google Shape;1275;p182"/>
          <p:cNvCxnSpPr/>
          <p:nvPr/>
        </p:nvCxnSpPr>
        <p:spPr>
          <a:xfrm rot="10800000" flipH="1">
            <a:off x="5733675" y="3247487"/>
            <a:ext cx="1329000" cy="371100"/>
          </a:xfrm>
          <a:prstGeom prst="bentConnector3">
            <a:avLst>
              <a:gd name="adj1" fmla="val 99998"/>
            </a:avLst>
          </a:prstGeom>
          <a:noFill/>
          <a:ln w="38100" cap="flat" cmpd="sng">
            <a:solidFill>
              <a:srgbClr val="002F6C"/>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83"/>
          <p:cNvSpPr txBox="1">
            <a:spLocks noGrp="1"/>
          </p:cNvSpPr>
          <p:nvPr>
            <p:ph type="title"/>
          </p:nvPr>
        </p:nvSpPr>
        <p:spPr>
          <a:xfrm>
            <a:off x="286450" y="292625"/>
            <a:ext cx="8404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600"/>
              <a:t>Rappel des changements de l'année dernière !</a:t>
            </a:r>
          </a:p>
        </p:txBody>
      </p:sp>
      <p:sp>
        <p:nvSpPr>
          <p:cNvPr id="1281" name="Google Shape;1281;p183"/>
          <p:cNvSpPr txBox="1">
            <a:spLocks noGrp="1"/>
          </p:cNvSpPr>
          <p:nvPr>
            <p:ph type="body" idx="1"/>
          </p:nvPr>
        </p:nvSpPr>
        <p:spPr>
          <a:xfrm>
            <a:off x="0" y="679500"/>
            <a:ext cx="9197788" cy="4311300"/>
          </a:xfrm>
          <a:prstGeom prst="rect">
            <a:avLst/>
          </a:prstGeom>
        </p:spPr>
        <p:txBody>
          <a:bodyPr spcFirstLastPara="1" wrap="square" lIns="91175" tIns="91175" rIns="91175" bIns="91175" anchor="t" anchorCtr="0">
            <a:noAutofit/>
          </a:bodyPr>
          <a:lstStyle/>
          <a:p>
            <a:pPr marL="457200" lvl="0" indent="-361950" algn="l" rtl="0">
              <a:spcBef>
                <a:spcPts val="0"/>
              </a:spcBef>
              <a:spcAft>
                <a:spcPts val="0"/>
              </a:spcAft>
              <a:buClr>
                <a:schemeClr val="lt2"/>
              </a:buClr>
              <a:buSzPts val="2100"/>
              <a:buChar char="•"/>
            </a:pPr>
            <a:r>
              <a:rPr lang="fr-FR" sz="2000" b="1" dirty="0">
                <a:solidFill>
                  <a:schemeClr val="lt2"/>
                </a:solidFill>
              </a:rPr>
              <a:t>Option de modèle d'importation : </a:t>
            </a:r>
          </a:p>
          <a:p>
            <a:pPr marL="914400" lvl="1" indent="-342900" algn="l" rtl="0">
              <a:spcBef>
                <a:spcPts val="800"/>
              </a:spcBef>
              <a:spcAft>
                <a:spcPts val="0"/>
              </a:spcAft>
              <a:buClr>
                <a:schemeClr val="accent3"/>
              </a:buClr>
              <a:buSzPts val="1800"/>
              <a:buChar char="–"/>
            </a:pPr>
            <a:r>
              <a:rPr lang="fr-FR" dirty="0">
                <a:solidFill>
                  <a:schemeClr val="accent3"/>
                </a:solidFill>
              </a:rPr>
              <a:t>Chaque partenaire complétera son propre modèle, en utilisant UN des onglets suivants :</a:t>
            </a:r>
          </a:p>
          <a:p>
            <a:pPr marL="914400" lvl="0" indent="0" algn="l" rtl="0">
              <a:spcBef>
                <a:spcPts val="800"/>
              </a:spcBef>
              <a:spcAft>
                <a:spcPts val="0"/>
              </a:spcAft>
              <a:buNone/>
            </a:pPr>
            <a:endParaRPr sz="2000" dirty="0">
              <a:solidFill>
                <a:schemeClr val="accent3"/>
              </a:solidFill>
            </a:endParaRPr>
          </a:p>
          <a:p>
            <a:pPr marL="914400" lvl="1" indent="-342900" algn="l" rtl="0">
              <a:spcBef>
                <a:spcPts val="800"/>
              </a:spcBef>
              <a:spcAft>
                <a:spcPts val="0"/>
              </a:spcAft>
              <a:buClr>
                <a:schemeClr val="accent3"/>
              </a:buClr>
              <a:buSzPts val="1800"/>
              <a:buChar char="–"/>
            </a:pPr>
            <a:r>
              <a:rPr lang="fr-FR" dirty="0">
                <a:solidFill>
                  <a:schemeClr val="accent3"/>
                </a:solidFill>
              </a:rPr>
              <a:t>Les bénéficiaires principaux téléchargeront ou saisiront leur propre modèle, puis chaque modèle pour chaque sous-bénéficiaire</a:t>
            </a:r>
          </a:p>
          <a:p>
            <a:pPr marL="0" lvl="0" indent="0" algn="l" rtl="0">
              <a:spcBef>
                <a:spcPts val="800"/>
              </a:spcBef>
              <a:spcAft>
                <a:spcPts val="0"/>
              </a:spcAft>
              <a:buNone/>
            </a:pPr>
            <a:endParaRPr sz="2400" b="1" dirty="0">
              <a:solidFill>
                <a:schemeClr val="accent3"/>
              </a:solidFill>
            </a:endParaRPr>
          </a:p>
          <a:p>
            <a:pPr marL="0" lvl="0" indent="0" algn="l" rtl="0">
              <a:spcBef>
                <a:spcPts val="800"/>
              </a:spcBef>
              <a:spcAft>
                <a:spcPts val="0"/>
              </a:spcAft>
              <a:buNone/>
            </a:pPr>
            <a:endParaRPr sz="1200" b="1" dirty="0">
              <a:solidFill>
                <a:schemeClr val="accent3"/>
              </a:solidFill>
            </a:endParaRPr>
          </a:p>
          <a:p>
            <a:pPr marL="0" lvl="0" indent="0" algn="l" rtl="0">
              <a:spcBef>
                <a:spcPts val="800"/>
              </a:spcBef>
              <a:spcAft>
                <a:spcPts val="800"/>
              </a:spcAft>
              <a:buNone/>
            </a:pPr>
            <a:endParaRPr dirty="0">
              <a:solidFill>
                <a:schemeClr val="accent3"/>
              </a:solidFill>
            </a:endParaRPr>
          </a:p>
        </p:txBody>
      </p:sp>
      <p:sp>
        <p:nvSpPr>
          <p:cNvPr id="1282" name="Google Shape;1282;p18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lang="en"/>
          </a:p>
        </p:txBody>
      </p:sp>
      <p:pic>
        <p:nvPicPr>
          <p:cNvPr id="1283" name="Google Shape;1283;p183"/>
          <p:cNvPicPr preferRelativeResize="0"/>
          <p:nvPr/>
        </p:nvPicPr>
        <p:blipFill rotWithShape="1">
          <a:blip r:embed="rId3">
            <a:alphaModFix/>
          </a:blip>
          <a:srcRect l="33704" b="13882"/>
          <a:stretch/>
        </p:blipFill>
        <p:spPr>
          <a:xfrm>
            <a:off x="2052750" y="1531600"/>
            <a:ext cx="5349075" cy="394500"/>
          </a:xfrm>
          <a:prstGeom prst="rect">
            <a:avLst/>
          </a:prstGeom>
          <a:noFill/>
          <a:ln>
            <a:noFill/>
          </a:ln>
        </p:spPr>
      </p:pic>
      <p:pic>
        <p:nvPicPr>
          <p:cNvPr id="1284" name="Google Shape;1284;p183"/>
          <p:cNvPicPr preferRelativeResize="0"/>
          <p:nvPr/>
        </p:nvPicPr>
        <p:blipFill rotWithShape="1">
          <a:blip r:embed="rId4">
            <a:alphaModFix/>
          </a:blip>
          <a:srcRect l="2253" t="5705" r="3867" b="34926"/>
          <a:stretch/>
        </p:blipFill>
        <p:spPr>
          <a:xfrm>
            <a:off x="1666850" y="4324615"/>
            <a:ext cx="2905150" cy="801010"/>
          </a:xfrm>
          <a:prstGeom prst="rect">
            <a:avLst/>
          </a:prstGeom>
          <a:noFill/>
          <a:ln w="9525" cap="flat" cmpd="sng">
            <a:solidFill>
              <a:schemeClr val="dk2"/>
            </a:solidFill>
            <a:prstDash val="solid"/>
            <a:round/>
            <a:headEnd type="none" w="sm" len="sm"/>
            <a:tailEnd type="none" w="sm" len="sm"/>
          </a:ln>
        </p:spPr>
      </p:pic>
      <p:pic>
        <p:nvPicPr>
          <p:cNvPr id="1285" name="Google Shape;1285;p183"/>
          <p:cNvPicPr preferRelativeResize="0"/>
          <p:nvPr/>
        </p:nvPicPr>
        <p:blipFill rotWithShape="1">
          <a:blip r:embed="rId5">
            <a:alphaModFix/>
          </a:blip>
          <a:srcRect l="10017" t="9364" r="16377" b="14751"/>
          <a:stretch/>
        </p:blipFill>
        <p:spPr>
          <a:xfrm>
            <a:off x="5133425" y="2589359"/>
            <a:ext cx="2268400" cy="2545941"/>
          </a:xfrm>
          <a:prstGeom prst="rect">
            <a:avLst/>
          </a:prstGeom>
          <a:noFill/>
          <a:ln w="9525" cap="flat" cmpd="sng">
            <a:solidFill>
              <a:schemeClr val="dk2"/>
            </a:solidFill>
            <a:prstDash val="solid"/>
            <a:round/>
            <a:headEnd type="none" w="sm" len="sm"/>
            <a:tailEnd type="none" w="sm" len="sm"/>
          </a:ln>
        </p:spPr>
      </p:pic>
      <p:pic>
        <p:nvPicPr>
          <p:cNvPr id="1286" name="Google Shape;1286;p183"/>
          <p:cNvPicPr preferRelativeResize="0"/>
          <p:nvPr/>
        </p:nvPicPr>
        <p:blipFill>
          <a:blip r:embed="rId6">
            <a:alphaModFix/>
          </a:blip>
          <a:stretch>
            <a:fillRect/>
          </a:stretch>
        </p:blipFill>
        <p:spPr>
          <a:xfrm>
            <a:off x="1674542" y="2589359"/>
            <a:ext cx="2889767" cy="1269767"/>
          </a:xfrm>
          <a:prstGeom prst="rect">
            <a:avLst/>
          </a:prstGeom>
          <a:noFill/>
          <a:ln w="9525" cap="flat" cmpd="sng">
            <a:solidFill>
              <a:schemeClr val="dk2"/>
            </a:solidFill>
            <a:prstDash val="solid"/>
            <a:round/>
            <a:headEnd type="none" w="sm" len="sm"/>
            <a:tailEnd type="none" w="sm" len="sm"/>
          </a:ln>
        </p:spPr>
      </p:pic>
      <p:sp>
        <p:nvSpPr>
          <p:cNvPr id="1287" name="Google Shape;1287;p183"/>
          <p:cNvSpPr/>
          <p:nvPr/>
        </p:nvSpPr>
        <p:spPr>
          <a:xfrm>
            <a:off x="1370925" y="2480161"/>
            <a:ext cx="394500" cy="391514"/>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1</a:t>
            </a:r>
          </a:p>
        </p:txBody>
      </p:sp>
      <p:sp>
        <p:nvSpPr>
          <p:cNvPr id="1288" name="Google Shape;1288;p183"/>
          <p:cNvSpPr/>
          <p:nvPr/>
        </p:nvSpPr>
        <p:spPr>
          <a:xfrm>
            <a:off x="1294725" y="40773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2</a:t>
            </a:r>
          </a:p>
        </p:txBody>
      </p:sp>
      <p:sp>
        <p:nvSpPr>
          <p:cNvPr id="1289" name="Google Shape;1289;p183"/>
          <p:cNvSpPr/>
          <p:nvPr/>
        </p:nvSpPr>
        <p:spPr>
          <a:xfrm>
            <a:off x="4799925" y="24771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184"/>
          <p:cNvSpPr txBox="1">
            <a:spLocks noGrp="1"/>
          </p:cNvSpPr>
          <p:nvPr>
            <p:ph type="title"/>
          </p:nvPr>
        </p:nvSpPr>
        <p:spPr>
          <a:xfrm>
            <a:off x="286450" y="292625"/>
            <a:ext cx="8404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600"/>
              <a:t>Rappel des changements de l'année dernière !</a:t>
            </a:r>
          </a:p>
        </p:txBody>
      </p:sp>
      <p:sp>
        <p:nvSpPr>
          <p:cNvPr id="1295" name="Google Shape;1295;p184"/>
          <p:cNvSpPr txBox="1">
            <a:spLocks noGrp="1"/>
          </p:cNvSpPr>
          <p:nvPr>
            <p:ph type="body" idx="1"/>
          </p:nvPr>
        </p:nvSpPr>
        <p:spPr>
          <a:xfrm>
            <a:off x="144925" y="679500"/>
            <a:ext cx="8765100" cy="4311300"/>
          </a:xfrm>
          <a:prstGeom prst="rect">
            <a:avLst/>
          </a:prstGeom>
        </p:spPr>
        <p:txBody>
          <a:bodyPr spcFirstLastPara="1" wrap="square" lIns="91175" tIns="91175" rIns="91175" bIns="91175" anchor="t" anchorCtr="0">
            <a:noAutofit/>
          </a:bodyPr>
          <a:lstStyle/>
          <a:p>
            <a:pPr marL="457200" lvl="0" indent="-361950" algn="l" rtl="0">
              <a:spcBef>
                <a:spcPts val="0"/>
              </a:spcBef>
              <a:spcAft>
                <a:spcPts val="0"/>
              </a:spcAft>
              <a:buClr>
                <a:schemeClr val="accent3"/>
              </a:buClr>
              <a:buSzPts val="2100"/>
              <a:buChar char="•"/>
            </a:pPr>
            <a:r>
              <a:rPr lang="fr-FR" sz="2000" b="1" dirty="0">
                <a:solidFill>
                  <a:schemeClr val="lt2"/>
                </a:solidFill>
              </a:rPr>
              <a:t>Option de saisie directe des données :</a:t>
            </a:r>
            <a:r>
              <a:rPr lang="fr-FR" sz="2000" b="1" dirty="0">
                <a:solidFill>
                  <a:schemeClr val="accent3"/>
                </a:solidFill>
              </a:rPr>
              <a:t> Ajoutez chaque sous-bénéficiaire séparément !</a:t>
            </a:r>
          </a:p>
          <a:p>
            <a:pPr marL="914400" lvl="1" indent="-342900" algn="l" rtl="0">
              <a:spcBef>
                <a:spcPts val="800"/>
              </a:spcBef>
              <a:spcAft>
                <a:spcPts val="0"/>
              </a:spcAft>
              <a:buClr>
                <a:schemeClr val="accent3"/>
              </a:buClr>
              <a:buSzPts val="1800"/>
              <a:buChar char="–"/>
            </a:pPr>
            <a:r>
              <a:rPr lang="fr-FR" dirty="0">
                <a:solidFill>
                  <a:schemeClr val="accent3"/>
                </a:solidFill>
              </a:rPr>
              <a:t>Les bénéficiaires principaux complèteront la saisie des données en ligne dans l'application du processeur ERB, en ajoutant directement les données des sous-destinataires ou en copiant et collant les données des sous-destinataires à partir des modèles  </a:t>
            </a:r>
          </a:p>
          <a:p>
            <a:pPr marL="0" lvl="0" indent="0" algn="l" rtl="0">
              <a:spcBef>
                <a:spcPts val="800"/>
              </a:spcBef>
              <a:spcAft>
                <a:spcPts val="0"/>
              </a:spcAft>
              <a:buNone/>
            </a:pPr>
            <a:endParaRPr sz="1050" dirty="0">
              <a:solidFill>
                <a:schemeClr val="accent3"/>
              </a:solidFill>
            </a:endParaRPr>
          </a:p>
          <a:p>
            <a:pPr marL="0" lvl="0" indent="0" algn="l" rtl="0">
              <a:spcBef>
                <a:spcPts val="800"/>
              </a:spcBef>
              <a:spcAft>
                <a:spcPts val="0"/>
              </a:spcAft>
              <a:buNone/>
            </a:pPr>
            <a:endParaRPr dirty="0">
              <a:solidFill>
                <a:schemeClr val="accent3"/>
              </a:solidFill>
            </a:endParaRPr>
          </a:p>
          <a:p>
            <a:pPr marL="0" lvl="0" indent="0" algn="l" rtl="0">
              <a:spcBef>
                <a:spcPts val="800"/>
              </a:spcBef>
              <a:spcAft>
                <a:spcPts val="0"/>
              </a:spcAft>
              <a:buNone/>
            </a:pPr>
            <a:endParaRPr dirty="0">
              <a:solidFill>
                <a:schemeClr val="accent3"/>
              </a:solidFill>
            </a:endParaRPr>
          </a:p>
          <a:p>
            <a:pPr marL="0" lvl="0" indent="0" algn="l" rtl="0">
              <a:spcBef>
                <a:spcPts val="800"/>
              </a:spcBef>
              <a:spcAft>
                <a:spcPts val="0"/>
              </a:spcAft>
              <a:buNone/>
            </a:pPr>
            <a:endParaRPr dirty="0">
              <a:solidFill>
                <a:schemeClr val="accent3"/>
              </a:solidFill>
            </a:endParaRPr>
          </a:p>
          <a:p>
            <a:pPr marL="0" lvl="0" indent="0" algn="l" rtl="0">
              <a:spcBef>
                <a:spcPts val="800"/>
              </a:spcBef>
              <a:spcAft>
                <a:spcPts val="0"/>
              </a:spcAft>
              <a:buNone/>
            </a:pPr>
            <a:endParaRPr dirty="0">
              <a:solidFill>
                <a:schemeClr val="accent3"/>
              </a:solidFill>
            </a:endParaRPr>
          </a:p>
          <a:p>
            <a:pPr marL="0" lvl="0" indent="0" algn="l" rtl="0">
              <a:spcBef>
                <a:spcPts val="800"/>
              </a:spcBef>
              <a:spcAft>
                <a:spcPts val="0"/>
              </a:spcAft>
              <a:buNone/>
            </a:pPr>
            <a:endParaRPr dirty="0">
              <a:solidFill>
                <a:schemeClr val="accent3"/>
              </a:solidFill>
            </a:endParaRPr>
          </a:p>
          <a:p>
            <a:pPr marL="457200" lvl="0" indent="0" algn="l" rtl="0">
              <a:spcBef>
                <a:spcPts val="800"/>
              </a:spcBef>
              <a:spcAft>
                <a:spcPts val="0"/>
              </a:spcAft>
              <a:buNone/>
            </a:pPr>
            <a:endParaRPr sz="1800" b="1" dirty="0">
              <a:solidFill>
                <a:schemeClr val="dk2"/>
              </a:solidFill>
            </a:endParaRPr>
          </a:p>
          <a:p>
            <a:pPr marL="457200" lvl="0" indent="-355600" algn="l" rtl="0">
              <a:spcBef>
                <a:spcPts val="800"/>
              </a:spcBef>
              <a:spcAft>
                <a:spcPts val="0"/>
              </a:spcAft>
              <a:buClr>
                <a:schemeClr val="accent3"/>
              </a:buClr>
              <a:buSzPts val="2000"/>
              <a:buChar char="•"/>
            </a:pPr>
            <a:r>
              <a:rPr lang="fr-FR" sz="1800" b="1" dirty="0">
                <a:solidFill>
                  <a:schemeClr val="dk2"/>
                </a:solidFill>
              </a:rPr>
              <a:t>Option hybride :</a:t>
            </a:r>
            <a:r>
              <a:rPr lang="fr-FR" sz="1800" b="1" dirty="0">
                <a:solidFill>
                  <a:schemeClr val="accent3"/>
                </a:solidFill>
              </a:rPr>
              <a:t> Importez ou saisissez manuellement chaque sous-destinataire !</a:t>
            </a:r>
          </a:p>
          <a:p>
            <a:pPr marL="0" lvl="0" indent="0" algn="l" rtl="0">
              <a:spcBef>
                <a:spcPts val="800"/>
              </a:spcBef>
              <a:spcAft>
                <a:spcPts val="800"/>
              </a:spcAft>
              <a:buNone/>
            </a:pPr>
            <a:endParaRPr dirty="0">
              <a:solidFill>
                <a:schemeClr val="accent3"/>
              </a:solidFill>
            </a:endParaRPr>
          </a:p>
        </p:txBody>
      </p:sp>
      <p:sp>
        <p:nvSpPr>
          <p:cNvPr id="1296" name="Google Shape;1296;p18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22</a:t>
            </a:fld>
            <a:endParaRPr lang="en"/>
          </a:p>
        </p:txBody>
      </p:sp>
      <p:pic>
        <p:nvPicPr>
          <p:cNvPr id="1297" name="Google Shape;1297;p184"/>
          <p:cNvPicPr preferRelativeResize="0"/>
          <p:nvPr/>
        </p:nvPicPr>
        <p:blipFill rotWithShape="1">
          <a:blip r:embed="rId3">
            <a:alphaModFix/>
          </a:blip>
          <a:srcRect l="39164" t="39239" r="43059" b="45327"/>
          <a:stretch/>
        </p:blipFill>
        <p:spPr>
          <a:xfrm>
            <a:off x="4517413" y="2834698"/>
            <a:ext cx="1633176" cy="458100"/>
          </a:xfrm>
          <a:prstGeom prst="rect">
            <a:avLst/>
          </a:prstGeom>
          <a:noFill/>
          <a:ln>
            <a:noFill/>
          </a:ln>
        </p:spPr>
      </p:pic>
      <p:pic>
        <p:nvPicPr>
          <p:cNvPr id="1298" name="Google Shape;1298;p184"/>
          <p:cNvPicPr preferRelativeResize="0"/>
          <p:nvPr/>
        </p:nvPicPr>
        <p:blipFill rotWithShape="1">
          <a:blip r:embed="rId4">
            <a:alphaModFix/>
          </a:blip>
          <a:srcRect l="8450" t="7280" r="16564" b="13499"/>
          <a:stretch/>
        </p:blipFill>
        <p:spPr>
          <a:xfrm>
            <a:off x="6475608" y="2326179"/>
            <a:ext cx="1633176" cy="2286456"/>
          </a:xfrm>
          <a:prstGeom prst="rect">
            <a:avLst/>
          </a:prstGeom>
          <a:noFill/>
          <a:ln w="9525" cap="flat" cmpd="sng">
            <a:solidFill>
              <a:schemeClr val="dk2"/>
            </a:solidFill>
            <a:prstDash val="solid"/>
            <a:round/>
            <a:headEnd type="none" w="sm" len="sm"/>
            <a:tailEnd type="none" w="sm" len="sm"/>
          </a:ln>
        </p:spPr>
      </p:pic>
      <p:pic>
        <p:nvPicPr>
          <p:cNvPr id="1299" name="Google Shape;1299;p184"/>
          <p:cNvPicPr preferRelativeResize="0"/>
          <p:nvPr/>
        </p:nvPicPr>
        <p:blipFill rotWithShape="1">
          <a:blip r:embed="rId5">
            <a:alphaModFix/>
          </a:blip>
          <a:srcRect l="6219" t="9079" r="11190" b="23411"/>
          <a:stretch/>
        </p:blipFill>
        <p:spPr>
          <a:xfrm>
            <a:off x="1035216" y="2300272"/>
            <a:ext cx="3093650" cy="2387966"/>
          </a:xfrm>
          <a:prstGeom prst="rect">
            <a:avLst/>
          </a:prstGeom>
          <a:noFill/>
          <a:ln w="9525" cap="flat" cmpd="sng">
            <a:solidFill>
              <a:schemeClr val="dk2"/>
            </a:solidFill>
            <a:prstDash val="solid"/>
            <a:round/>
            <a:headEnd type="none" w="sm" len="sm"/>
            <a:tailEnd type="none" w="sm" len="sm"/>
          </a:ln>
        </p:spPr>
      </p:pic>
      <p:sp>
        <p:nvSpPr>
          <p:cNvPr id="1300" name="Google Shape;1300;p184"/>
          <p:cNvSpPr/>
          <p:nvPr/>
        </p:nvSpPr>
        <p:spPr>
          <a:xfrm>
            <a:off x="822791" y="2303398"/>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1</a:t>
            </a:r>
          </a:p>
        </p:txBody>
      </p:sp>
      <p:sp>
        <p:nvSpPr>
          <p:cNvPr id="1301" name="Google Shape;1301;p184"/>
          <p:cNvSpPr/>
          <p:nvPr/>
        </p:nvSpPr>
        <p:spPr>
          <a:xfrm>
            <a:off x="4342725" y="26295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2</a:t>
            </a:r>
          </a:p>
        </p:txBody>
      </p:sp>
      <p:sp>
        <p:nvSpPr>
          <p:cNvPr id="1302" name="Google Shape;1302;p184"/>
          <p:cNvSpPr/>
          <p:nvPr/>
        </p:nvSpPr>
        <p:spPr>
          <a:xfrm>
            <a:off x="6278358" y="2186648"/>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3</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8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lang="en"/>
          </a:p>
        </p:txBody>
      </p:sp>
      <p:sp>
        <p:nvSpPr>
          <p:cNvPr id="1308" name="Google Shape;1308;p185"/>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solidFill>
                  <a:schemeClr val="lt2"/>
                </a:solidFill>
              </a:rPr>
              <a:t>Quoi de neuf:</a:t>
            </a:r>
            <a:r>
              <a:rPr lang="fr-FR"/>
              <a:t> Catégories de coûts et domaines de programme clarifiés !</a:t>
            </a:r>
          </a:p>
        </p:txBody>
      </p:sp>
      <p:sp>
        <p:nvSpPr>
          <p:cNvPr id="1309" name="Google Shape;1309;p185"/>
          <p:cNvSpPr txBox="1">
            <a:spLocks noGrp="1"/>
          </p:cNvSpPr>
          <p:nvPr>
            <p:ph type="body" idx="1"/>
          </p:nvPr>
        </p:nvSpPr>
        <p:spPr>
          <a:xfrm>
            <a:off x="685800" y="1286653"/>
            <a:ext cx="7772400" cy="2428500"/>
          </a:xfrm>
          <a:prstGeom prst="rect">
            <a:avLst/>
          </a:prstGeom>
        </p:spPr>
        <p:txBody>
          <a:bodyPr spcFirstLastPara="1" wrap="square" lIns="91175" tIns="91175" rIns="91175" bIns="91175" anchor="t" anchorCtr="0">
            <a:noAutofit/>
          </a:bodyPr>
          <a:lstStyle/>
          <a:p>
            <a:pPr marL="457200" lvl="0" indent="-355600" algn="l" rtl="0">
              <a:lnSpc>
                <a:spcPct val="115000"/>
              </a:lnSpc>
              <a:spcBef>
                <a:spcPts val="0"/>
              </a:spcBef>
              <a:spcAft>
                <a:spcPts val="0"/>
              </a:spcAft>
              <a:buClr>
                <a:srgbClr val="595959"/>
              </a:buClr>
              <a:buSzPts val="2000"/>
              <a:buFont typeface="Source Sans Pro"/>
              <a:buChar char="●"/>
            </a:pPr>
            <a:r>
              <a:rPr lang="fr-FR" sz="1800" dirty="0">
                <a:solidFill>
                  <a:srgbClr val="595959"/>
                </a:solidFill>
              </a:rPr>
              <a:t>Aucun changement substantiel n'a été apporté à aucune des catégories de rapport</a:t>
            </a:r>
          </a:p>
          <a:p>
            <a:pPr indent="-355600">
              <a:lnSpc>
                <a:spcPct val="115000"/>
              </a:lnSpc>
              <a:buClr>
                <a:srgbClr val="595959"/>
              </a:buClr>
              <a:buSzPts val="2000"/>
              <a:buFont typeface="Source Sans Pro"/>
              <a:buChar char="●"/>
            </a:pPr>
            <a:r>
              <a:rPr lang="fr-FR" sz="1800" dirty="0">
                <a:solidFill>
                  <a:srgbClr val="595959"/>
                </a:solidFill>
              </a:rPr>
              <a:t>Clarifications apportées aux directives sur les définitions spécifiques des domaines de programme, des bénéficiaires et des catégories de coûts destiné à réduire les chevauchements et à répondre aux questions courantes sur la classification des coûts</a:t>
            </a:r>
          </a:p>
        </p:txBody>
      </p:sp>
      <p:pic>
        <p:nvPicPr>
          <p:cNvPr id="1310" name="Google Shape;1310;p185"/>
          <p:cNvPicPr preferRelativeResize="0"/>
          <p:nvPr/>
        </p:nvPicPr>
        <p:blipFill>
          <a:blip r:embed="rId3">
            <a:alphaModFix/>
          </a:blip>
          <a:stretch>
            <a:fillRect/>
          </a:stretch>
        </p:blipFill>
        <p:spPr>
          <a:xfrm>
            <a:off x="1604650" y="3486151"/>
            <a:ext cx="604001" cy="603999"/>
          </a:xfrm>
          <a:prstGeom prst="rect">
            <a:avLst/>
          </a:prstGeom>
          <a:noFill/>
          <a:ln>
            <a:noFill/>
          </a:ln>
        </p:spPr>
      </p:pic>
      <p:sp>
        <p:nvSpPr>
          <p:cNvPr id="1311" name="Google Shape;1311;p185"/>
          <p:cNvSpPr txBox="1"/>
          <p:nvPr/>
        </p:nvSpPr>
        <p:spPr>
          <a:xfrm>
            <a:off x="2159100" y="3531525"/>
            <a:ext cx="50880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400"/>
              <a:buFont typeface="Cabin"/>
              <a:buNone/>
            </a:pPr>
            <a:r>
              <a:rPr lang="fr-FR" sz="1600" dirty="0">
                <a:solidFill>
                  <a:schemeClr val="dk1"/>
                </a:solidFill>
                <a:latin typeface="Source Sans Pro"/>
                <a:ea typeface="Source Sans Pro"/>
                <a:cs typeface="Source Sans Pro"/>
                <a:sym typeface="Source Sans Pro"/>
              </a:rPr>
              <a:t>ASTUCE : </a:t>
            </a:r>
            <a:r>
              <a:rPr lang="fr-FR" sz="1200" dirty="0">
                <a:solidFill>
                  <a:schemeClr val="dk1"/>
                </a:solidFill>
                <a:latin typeface="Source Sans Pro"/>
                <a:ea typeface="Source Sans Pro"/>
                <a:cs typeface="Source Sans Pro"/>
                <a:sym typeface="Source Sans Pro"/>
              </a:rPr>
              <a:t>Utilisez la fonction </a:t>
            </a:r>
            <a:r>
              <a:rPr lang="fr-FR" sz="1200" dirty="0" err="1">
                <a:solidFill>
                  <a:schemeClr val="dk1"/>
                </a:solidFill>
                <a:latin typeface="Source Sans Pro"/>
                <a:ea typeface="Source Sans Pro"/>
                <a:cs typeface="Source Sans Pro"/>
                <a:sym typeface="Source Sans Pro"/>
              </a:rPr>
              <a:t>Ctrl+F</a:t>
            </a:r>
            <a:r>
              <a:rPr lang="fr-FR" sz="1200" dirty="0">
                <a:solidFill>
                  <a:schemeClr val="dk1"/>
                </a:solidFill>
                <a:latin typeface="Source Sans Pro"/>
                <a:ea typeface="Source Sans Pro"/>
                <a:cs typeface="Source Sans Pro"/>
                <a:sym typeface="Source Sans Pro"/>
              </a:rPr>
              <a:t> sur votre clavier pour rechercher des mots clés liés à votre question, comme « véhicule » ou « frais bancaires »</a:t>
            </a:r>
          </a:p>
          <a:p>
            <a:pPr marL="0" lvl="0" indent="0" algn="l" rtl="0">
              <a:spcBef>
                <a:spcPts val="0"/>
              </a:spcBef>
              <a:spcAft>
                <a:spcPts val="0"/>
              </a:spcAft>
              <a:buNone/>
            </a:pPr>
            <a:endParaRPr sz="1100" dirty="0">
              <a:latin typeface="Cabin"/>
              <a:ea typeface="Cabin"/>
              <a:cs typeface="Cabin"/>
              <a:sym typeface="Cab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8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lang="en"/>
          </a:p>
        </p:txBody>
      </p:sp>
      <p:sp>
        <p:nvSpPr>
          <p:cNvPr id="1317" name="Google Shape;1317;p186"/>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solidFill>
                  <a:schemeClr val="lt2"/>
                </a:solidFill>
              </a:rPr>
              <a:t>Quoi de neuf:</a:t>
            </a:r>
            <a:r>
              <a:rPr lang="fr-FR"/>
              <a:t> Rapports sur les bénéficiaires ciblés !</a:t>
            </a:r>
          </a:p>
        </p:txBody>
      </p:sp>
      <p:sp>
        <p:nvSpPr>
          <p:cNvPr id="1318" name="Google Shape;1318;p186"/>
          <p:cNvSpPr txBox="1">
            <a:spLocks noGrp="1"/>
          </p:cNvSpPr>
          <p:nvPr>
            <p:ph type="body" idx="1"/>
          </p:nvPr>
        </p:nvSpPr>
        <p:spPr>
          <a:xfrm>
            <a:off x="3746675" y="1286650"/>
            <a:ext cx="5002500" cy="3519480"/>
          </a:xfrm>
          <a:prstGeom prst="rect">
            <a:avLst/>
          </a:prstGeom>
        </p:spPr>
        <p:txBody>
          <a:bodyPr spcFirstLastPara="1" wrap="square" lIns="91175" tIns="91175" rIns="91175" bIns="91175" anchor="t" anchorCtr="0">
            <a:noAutofit/>
          </a:bodyPr>
          <a:lstStyle/>
          <a:p>
            <a:pPr marL="0" lvl="0" indent="0" algn="l" rtl="0">
              <a:lnSpc>
                <a:spcPct val="115000"/>
              </a:lnSpc>
              <a:spcBef>
                <a:spcPts val="0"/>
              </a:spcBef>
              <a:spcAft>
                <a:spcPts val="0"/>
              </a:spcAft>
              <a:buNone/>
            </a:pPr>
            <a:r>
              <a:rPr lang="fr-FR" dirty="0">
                <a:solidFill>
                  <a:schemeClr val="dk1"/>
                </a:solidFill>
                <a:highlight>
                  <a:srgbClr val="FFFFFF"/>
                </a:highlight>
                <a:latin typeface="Calibri"/>
                <a:ea typeface="Calibri"/>
                <a:cs typeface="Calibri"/>
                <a:sym typeface="Calibri"/>
              </a:rPr>
              <a:t>Sélectionnez un groupe ciblé si les deux critères sont remplis :</a:t>
            </a:r>
          </a:p>
          <a:p>
            <a:pPr marL="0" indent="0">
              <a:lnSpc>
                <a:spcPct val="115000"/>
              </a:lnSpc>
              <a:buClr>
                <a:schemeClr val="dk1"/>
              </a:buClr>
              <a:buSzPts val="1100"/>
              <a:buNone/>
            </a:pPr>
            <a:r>
              <a:rPr lang="fr-FR" dirty="0">
                <a:solidFill>
                  <a:schemeClr val="dk1"/>
                </a:solidFill>
                <a:highlight>
                  <a:srgbClr val="FFFFFF"/>
                </a:highlight>
                <a:latin typeface="Calibri"/>
                <a:ea typeface="Calibri"/>
                <a:cs typeface="Calibri"/>
                <a:sym typeface="Calibri"/>
              </a:rPr>
              <a:t>  1. Les actions planifiées pour la population sont adaptées et orientées afin de satisfaire les besoins particuliers de ce groupe démographique. </a:t>
            </a:r>
          </a:p>
          <a:p>
            <a:pPr marL="0" indent="0">
              <a:lnSpc>
                <a:spcPct val="114999"/>
              </a:lnSpc>
              <a:buSzPts val="1100"/>
              <a:buNone/>
            </a:pPr>
            <a:r>
              <a:rPr lang="fr-FR" dirty="0">
                <a:solidFill>
                  <a:schemeClr val="dk1"/>
                </a:solidFill>
                <a:highlight>
                  <a:srgbClr val="FFFFFF"/>
                </a:highlight>
                <a:latin typeface="Calibri"/>
                <a:ea typeface="Calibri"/>
                <a:cs typeface="Calibri"/>
                <a:sym typeface="Calibri"/>
              </a:rPr>
              <a:t>2.  Les activités présentent des coûts spécifiques et </a:t>
            </a:r>
            <a:r>
              <a:rPr lang="fr-FR">
                <a:solidFill>
                  <a:schemeClr val="dk1"/>
                </a:solidFill>
                <a:highlight>
                  <a:srgbClr val="FFFFFF"/>
                </a:highlight>
                <a:cs typeface="Calibri"/>
                <a:sym typeface="Calibri"/>
              </a:rPr>
              <a:t>identifiables</a:t>
            </a:r>
            <a:r>
              <a:rPr lang="fr-FR">
                <a:solidFill>
                  <a:schemeClr val="dk1"/>
                </a:solidFill>
                <a:highlight>
                  <a:srgbClr val="FFFFFF"/>
                </a:highlight>
                <a:latin typeface="Calibri"/>
                <a:ea typeface="Calibri"/>
                <a:cs typeface="Calibri"/>
                <a:sym typeface="Calibri"/>
              </a:rPr>
              <a:t> par rapport aux travaux destinés à d’autres </a:t>
            </a:r>
            <a:r>
              <a:rPr lang="fr-FR" dirty="0">
                <a:solidFill>
                  <a:schemeClr val="dk1"/>
                </a:solidFill>
                <a:highlight>
                  <a:srgbClr val="FFFFFF"/>
                </a:highlight>
                <a:latin typeface="Calibri"/>
                <a:ea typeface="Calibri"/>
                <a:cs typeface="Calibri"/>
                <a:sym typeface="Calibri"/>
              </a:rPr>
              <a:t>groupes bénéficiaires. </a:t>
            </a:r>
            <a:endParaRPr lang="fr-FR" dirty="0">
              <a:solidFill>
                <a:schemeClr val="dk1"/>
              </a:solidFill>
              <a:highlight>
                <a:srgbClr val="FFFFFF"/>
              </a:highlight>
              <a:latin typeface="Calibri"/>
              <a:ea typeface="Calibri"/>
              <a:cs typeface="Calibri"/>
            </a:endParaRPr>
          </a:p>
          <a:p>
            <a:pPr marL="0" lvl="0" indent="0" algn="l" rtl="0">
              <a:lnSpc>
                <a:spcPct val="115000"/>
              </a:lnSpc>
              <a:spcBef>
                <a:spcPts val="0"/>
              </a:spcBef>
              <a:spcAft>
                <a:spcPts val="0"/>
              </a:spcAft>
              <a:buNone/>
            </a:pPr>
            <a:endParaRPr sz="1050" dirty="0">
              <a:solidFill>
                <a:schemeClr val="dk1"/>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fr-FR" sz="1500" b="1" i="1" dirty="0">
                <a:highlight>
                  <a:srgbClr val="FFFFFF"/>
                </a:highlight>
                <a:latin typeface="Calibri"/>
                <a:ea typeface="Calibri"/>
                <a:cs typeface="Calibri"/>
                <a:sym typeface="Calibri"/>
              </a:rPr>
              <a:t>Sinon, sélectionnez « Population non ciblée » et vos dépenses seront automatiquement AFFECTÉES aux sous-groupes de bénéficiaires en fonction de vos résultats MER !</a:t>
            </a:r>
            <a:r>
              <a:rPr lang="fr-FR" sz="1500" b="1" i="1" dirty="0">
                <a:solidFill>
                  <a:schemeClr val="lt2"/>
                </a:solidFill>
                <a:highlight>
                  <a:srgbClr val="FFFFFF"/>
                </a:highlight>
                <a:latin typeface="Calibri"/>
                <a:ea typeface="Calibri"/>
                <a:cs typeface="Calibri"/>
                <a:sym typeface="Calibri"/>
              </a:rPr>
              <a:t> </a:t>
            </a:r>
          </a:p>
          <a:p>
            <a:pPr marL="0" lvl="0" indent="0" algn="l" rtl="0">
              <a:spcBef>
                <a:spcPts val="0"/>
              </a:spcBef>
              <a:spcAft>
                <a:spcPts val="800"/>
              </a:spcAft>
              <a:buNone/>
            </a:pPr>
            <a:endParaRPr sz="1400" dirty="0"/>
          </a:p>
        </p:txBody>
      </p:sp>
      <p:graphicFrame>
        <p:nvGraphicFramePr>
          <p:cNvPr id="1319" name="Google Shape;1319;p186"/>
          <p:cNvGraphicFramePr/>
          <p:nvPr>
            <p:extLst>
              <p:ext uri="{D42A27DB-BD31-4B8C-83A1-F6EECF244321}">
                <p14:modId xmlns:p14="http://schemas.microsoft.com/office/powerpoint/2010/main" val="1802092777"/>
              </p:ext>
            </p:extLst>
          </p:nvPr>
        </p:nvGraphicFramePr>
        <p:xfrm>
          <a:off x="806648" y="1105172"/>
          <a:ext cx="2771925" cy="4023120"/>
        </p:xfrm>
        <a:graphic>
          <a:graphicData uri="http://schemas.openxmlformats.org/drawingml/2006/table">
            <a:tbl>
              <a:tblPr>
                <a:noFill/>
                <a:tableStyleId>{A13E4AD2-F16B-4419-A34E-AC55B5F7EBC6}</a:tableStyleId>
              </a:tblPr>
              <a:tblGrid>
                <a:gridCol w="2771925">
                  <a:extLst>
                    <a:ext uri="{9D8B030D-6E8A-4147-A177-3AD203B41FA5}">
                      <a16:colId xmlns:a16="http://schemas.microsoft.com/office/drawing/2014/main" val="20000"/>
                    </a:ext>
                  </a:extLst>
                </a:gridCol>
              </a:tblGrid>
              <a:tr h="385225">
                <a:tc>
                  <a:txBody>
                    <a:bodyPr/>
                    <a:lstStyle/>
                    <a:p>
                      <a:pPr marL="0" lvl="0" indent="0" algn="l" rtl="0">
                        <a:spcBef>
                          <a:spcPts val="0"/>
                        </a:spcBef>
                        <a:spcAft>
                          <a:spcPts val="0"/>
                        </a:spcAft>
                        <a:buNone/>
                      </a:pPr>
                      <a:r>
                        <a:rPr lang="fr-FR" b="1"/>
                        <a:t>Populations ciblées :</a:t>
                      </a:r>
                    </a:p>
                  </a:txBody>
                  <a:tcPr marL="91425" marR="91425" marT="91425" marB="91425"/>
                </a:tc>
                <a:extLst>
                  <a:ext uri="{0D108BD9-81ED-4DB2-BD59-A6C34878D82A}">
                    <a16:rowId xmlns:a16="http://schemas.microsoft.com/office/drawing/2014/main" val="10000"/>
                  </a:ext>
                </a:extLst>
              </a:tr>
              <a:tr h="385225">
                <a:tc>
                  <a:txBody>
                    <a:bodyPr/>
                    <a:lstStyle/>
                    <a:p>
                      <a:pPr marL="457200" lvl="0" indent="0" algn="l" rtl="0">
                        <a:spcBef>
                          <a:spcPts val="0"/>
                        </a:spcBef>
                        <a:spcAft>
                          <a:spcPts val="0"/>
                        </a:spcAft>
                        <a:buNone/>
                      </a:pPr>
                      <a:r>
                        <a:rPr lang="fr-FR"/>
                        <a:t>Résultat récent ou à long terme :</a:t>
                      </a:r>
                    </a:p>
                  </a:txBody>
                  <a:tcPr marL="91425" marR="91425" marT="91425" marB="91425"/>
                </a:tc>
                <a:extLst>
                  <a:ext uri="{0D108BD9-81ED-4DB2-BD59-A6C34878D82A}">
                    <a16:rowId xmlns:a16="http://schemas.microsoft.com/office/drawing/2014/main" val="10001"/>
                  </a:ext>
                </a:extLst>
              </a:tr>
              <a:tr h="567275">
                <a:tc>
                  <a:txBody>
                    <a:bodyPr/>
                    <a:lstStyle/>
                    <a:p>
                      <a:pPr marL="457200" lvl="0" indent="0" algn="l" rtl="0">
                        <a:spcBef>
                          <a:spcPts val="0"/>
                        </a:spcBef>
                        <a:spcAft>
                          <a:spcPts val="0"/>
                        </a:spcAft>
                        <a:buNone/>
                      </a:pPr>
                      <a:r>
                        <a:rPr lang="fr-FR"/>
                        <a:t>Adolescentes et jeunes femmes (AGYW)</a:t>
                      </a:r>
                    </a:p>
                  </a:txBody>
                  <a:tcPr marL="91425" marR="91425" marT="91425" marB="91425"/>
                </a:tc>
                <a:extLst>
                  <a:ext uri="{0D108BD9-81ED-4DB2-BD59-A6C34878D82A}">
                    <a16:rowId xmlns:a16="http://schemas.microsoft.com/office/drawing/2014/main" val="10002"/>
                  </a:ext>
                </a:extLst>
              </a:tr>
              <a:tr h="385225">
                <a:tc>
                  <a:txBody>
                    <a:bodyPr/>
                    <a:lstStyle/>
                    <a:p>
                      <a:pPr marL="457200" lvl="0" indent="0" algn="l" rtl="0">
                        <a:spcBef>
                          <a:spcPts val="0"/>
                        </a:spcBef>
                        <a:spcAft>
                          <a:spcPts val="0"/>
                        </a:spcAft>
                        <a:buNone/>
                      </a:pPr>
                      <a:r>
                        <a:rPr lang="fr-FR"/>
                        <a:t>Population clés</a:t>
                      </a:r>
                    </a:p>
                  </a:txBody>
                  <a:tcPr marL="91425" marR="91425" marT="91425" marB="91425"/>
                </a:tc>
                <a:extLst>
                  <a:ext uri="{0D108BD9-81ED-4DB2-BD59-A6C34878D82A}">
                    <a16:rowId xmlns:a16="http://schemas.microsoft.com/office/drawing/2014/main" val="10003"/>
                  </a:ext>
                </a:extLst>
              </a:tr>
              <a:tr h="592675">
                <a:tc>
                  <a:txBody>
                    <a:bodyPr/>
                    <a:lstStyle/>
                    <a:p>
                      <a:pPr marL="457200" lvl="0" indent="0" algn="l" rtl="0">
                        <a:spcBef>
                          <a:spcPts val="0"/>
                        </a:spcBef>
                        <a:spcAft>
                          <a:spcPts val="0"/>
                        </a:spcAft>
                        <a:buNone/>
                      </a:pPr>
                      <a:r>
                        <a:rPr lang="fr-FR"/>
                        <a:t>Orphelins et enfants vulnérables (OVC)</a:t>
                      </a:r>
                    </a:p>
                  </a:txBody>
                  <a:tcPr marL="91425" marR="91425" marT="91425" marB="91425"/>
                </a:tc>
                <a:extLst>
                  <a:ext uri="{0D108BD9-81ED-4DB2-BD59-A6C34878D82A}">
                    <a16:rowId xmlns:a16="http://schemas.microsoft.com/office/drawing/2014/main" val="10004"/>
                  </a:ext>
                </a:extLst>
              </a:tr>
              <a:tr h="592675">
                <a:tc>
                  <a:txBody>
                    <a:bodyPr/>
                    <a:lstStyle/>
                    <a:p>
                      <a:pPr marL="457200" lvl="0" indent="0" algn="l" rtl="0">
                        <a:spcBef>
                          <a:spcPts val="0"/>
                        </a:spcBef>
                        <a:spcAft>
                          <a:spcPts val="0"/>
                        </a:spcAft>
                        <a:buNone/>
                      </a:pPr>
                      <a:r>
                        <a:rPr lang="fr-FR"/>
                        <a:t>Femmes enceintes et allaitantes</a:t>
                      </a:r>
                    </a:p>
                  </a:txBody>
                  <a:tcPr marL="91425" marR="91425" marT="91425" marB="91425"/>
                </a:tc>
                <a:extLst>
                  <a:ext uri="{0D108BD9-81ED-4DB2-BD59-A6C34878D82A}">
                    <a16:rowId xmlns:a16="http://schemas.microsoft.com/office/drawing/2014/main" val="10005"/>
                  </a:ext>
                </a:extLst>
              </a:tr>
              <a:tr h="385225">
                <a:tc>
                  <a:txBody>
                    <a:bodyPr/>
                    <a:lstStyle/>
                    <a:p>
                      <a:pPr marL="457200" lvl="0" indent="0" algn="l" rtl="0">
                        <a:spcBef>
                          <a:spcPts val="0"/>
                        </a:spcBef>
                        <a:spcAft>
                          <a:spcPts val="0"/>
                        </a:spcAft>
                        <a:buNone/>
                      </a:pPr>
                      <a:r>
                        <a:rPr lang="fr-FR"/>
                        <a:t>Militaire</a:t>
                      </a:r>
                    </a:p>
                  </a:txBody>
                  <a:tcPr marL="91425" marR="91425" marT="91425" marB="91425"/>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fr-FR" b="1" dirty="0"/>
                        <a:t>Population non ciblée</a:t>
                      </a: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4"/>
        <p:cNvGrpSpPr/>
        <p:nvPr/>
      </p:nvGrpSpPr>
      <p:grpSpPr>
        <a:xfrm>
          <a:off x="0" y="0"/>
          <a:ext cx="0" cy="0"/>
          <a:chOff x="0" y="0"/>
          <a:chExt cx="0" cy="0"/>
        </a:xfrm>
      </p:grpSpPr>
      <p:sp>
        <p:nvSpPr>
          <p:cNvPr id="1325" name="Google Shape;1325;p187"/>
          <p:cNvSpPr txBox="1">
            <a:spLocks noGrp="1"/>
          </p:cNvSpPr>
          <p:nvPr>
            <p:ph type="sldNum" idx="12"/>
          </p:nvPr>
        </p:nvSpPr>
        <p:spPr>
          <a:xfrm>
            <a:off x="6858000" y="4767812"/>
            <a:ext cx="2133600" cy="18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SzPts val="600"/>
              <a:buFont typeface="Arial"/>
              <a:buNone/>
            </a:pPr>
            <a:fld id="{00000000-1234-1234-1234-123412341234}" type="slidenum">
              <a:rPr lang="en"/>
              <a:t>25</a:t>
            </a:fld>
            <a:endParaRPr lang="en"/>
          </a:p>
        </p:txBody>
      </p:sp>
      <p:sp>
        <p:nvSpPr>
          <p:cNvPr id="1326" name="Google Shape;1326;p187"/>
          <p:cNvSpPr txBox="1"/>
          <p:nvPr/>
        </p:nvSpPr>
        <p:spPr>
          <a:xfrm>
            <a:off x="114625" y="2845600"/>
            <a:ext cx="1891200"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000" b="1" dirty="0"/>
              <a:t>Objectif/résultats du MER</a:t>
            </a:r>
          </a:p>
        </p:txBody>
      </p:sp>
      <p:sp>
        <p:nvSpPr>
          <p:cNvPr id="1327" name="Google Shape;1327;p187"/>
          <p:cNvSpPr/>
          <p:nvPr/>
        </p:nvSpPr>
        <p:spPr>
          <a:xfrm>
            <a:off x="1693275" y="2404375"/>
            <a:ext cx="25503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t>10 M$ C&amp;T non ciblé</a:t>
            </a:r>
          </a:p>
        </p:txBody>
      </p:sp>
      <p:sp>
        <p:nvSpPr>
          <p:cNvPr id="1328" name="Google Shape;1328;p187"/>
          <p:cNvSpPr/>
          <p:nvPr/>
        </p:nvSpPr>
        <p:spPr>
          <a:xfrm>
            <a:off x="488750" y="3247100"/>
            <a:ext cx="940200" cy="451200"/>
          </a:xfrm>
          <a:prstGeom prst="roundRect">
            <a:avLst>
              <a:gd name="adj" fmla="val 16667"/>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a:solidFill>
                  <a:srgbClr val="FFFFFF"/>
                </a:solidFill>
              </a:rPr>
              <a:t>200 MSM </a:t>
            </a:r>
            <a:r>
              <a:rPr lang="fr-FR" sz="1100">
                <a:solidFill>
                  <a:srgbClr val="FFFFFF"/>
                </a:solidFill>
              </a:rPr>
              <a:t>TX_CURR</a:t>
            </a:r>
          </a:p>
        </p:txBody>
      </p:sp>
      <p:sp>
        <p:nvSpPr>
          <p:cNvPr id="1329" name="Google Shape;1329;p187"/>
          <p:cNvSpPr/>
          <p:nvPr/>
        </p:nvSpPr>
        <p:spPr>
          <a:xfrm>
            <a:off x="1500050" y="3250013"/>
            <a:ext cx="1103400" cy="451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300"/>
              <a:t>200 AGYW TX_CURR</a:t>
            </a:r>
          </a:p>
        </p:txBody>
      </p:sp>
      <p:sp>
        <p:nvSpPr>
          <p:cNvPr id="1330" name="Google Shape;1330;p187"/>
          <p:cNvSpPr/>
          <p:nvPr/>
        </p:nvSpPr>
        <p:spPr>
          <a:xfrm>
            <a:off x="2647825" y="3189654"/>
            <a:ext cx="1371600" cy="5439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a:t>300 Non-KP Femmes Age &gt;24 TX_CURR</a:t>
            </a:r>
          </a:p>
        </p:txBody>
      </p:sp>
      <p:sp>
        <p:nvSpPr>
          <p:cNvPr id="1331" name="Google Shape;1331;p187"/>
          <p:cNvSpPr/>
          <p:nvPr/>
        </p:nvSpPr>
        <p:spPr>
          <a:xfrm>
            <a:off x="570275" y="4207025"/>
            <a:ext cx="1011000" cy="451200"/>
          </a:xfrm>
          <a:prstGeom prst="rect">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rgbClr val="FFFFFF"/>
                </a:solidFill>
              </a:rPr>
              <a:t>2 M $ MSM</a:t>
            </a:r>
          </a:p>
        </p:txBody>
      </p:sp>
      <p:sp>
        <p:nvSpPr>
          <p:cNvPr id="1332" name="Google Shape;1332;p187"/>
          <p:cNvSpPr/>
          <p:nvPr/>
        </p:nvSpPr>
        <p:spPr>
          <a:xfrm>
            <a:off x="1681604" y="4204075"/>
            <a:ext cx="11805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t>2 M $ AGYW</a:t>
            </a:r>
          </a:p>
        </p:txBody>
      </p:sp>
      <p:cxnSp>
        <p:nvCxnSpPr>
          <p:cNvPr id="1333" name="Google Shape;1333;p187"/>
          <p:cNvCxnSpPr/>
          <p:nvPr/>
        </p:nvCxnSpPr>
        <p:spPr>
          <a:xfrm flipH="1">
            <a:off x="1196300" y="2870800"/>
            <a:ext cx="515700" cy="373800"/>
          </a:xfrm>
          <a:prstGeom prst="straightConnector1">
            <a:avLst/>
          </a:prstGeom>
          <a:noFill/>
          <a:ln w="9525" cap="flat" cmpd="sng">
            <a:solidFill>
              <a:srgbClr val="595959"/>
            </a:solidFill>
            <a:prstDash val="solid"/>
            <a:round/>
            <a:headEnd type="none" w="med" len="med"/>
            <a:tailEnd type="none" w="med" len="med"/>
          </a:ln>
        </p:spPr>
      </p:cxnSp>
      <p:sp>
        <p:nvSpPr>
          <p:cNvPr id="1334" name="Google Shape;1334;p187"/>
          <p:cNvSpPr/>
          <p:nvPr/>
        </p:nvSpPr>
        <p:spPr>
          <a:xfrm>
            <a:off x="4066575" y="4207025"/>
            <a:ext cx="10317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t>3 M $ Hommes adultes</a:t>
            </a:r>
          </a:p>
        </p:txBody>
      </p:sp>
      <p:sp>
        <p:nvSpPr>
          <p:cNvPr id="1335" name="Google Shape;1335;p187"/>
          <p:cNvSpPr txBox="1"/>
          <p:nvPr/>
        </p:nvSpPr>
        <p:spPr>
          <a:xfrm>
            <a:off x="44225" y="2369871"/>
            <a:ext cx="206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b="1" dirty="0"/>
              <a:t>Bénéficiaire ciblé</a:t>
            </a:r>
          </a:p>
        </p:txBody>
      </p:sp>
      <p:cxnSp>
        <p:nvCxnSpPr>
          <p:cNvPr id="1336" name="Google Shape;1336;p187"/>
          <p:cNvCxnSpPr>
            <a:endCxn id="1329" idx="0"/>
          </p:cNvCxnSpPr>
          <p:nvPr/>
        </p:nvCxnSpPr>
        <p:spPr>
          <a:xfrm flipH="1">
            <a:off x="2051750" y="2856113"/>
            <a:ext cx="13200" cy="393900"/>
          </a:xfrm>
          <a:prstGeom prst="straightConnector1">
            <a:avLst/>
          </a:prstGeom>
          <a:noFill/>
          <a:ln w="9525" cap="flat" cmpd="sng">
            <a:solidFill>
              <a:srgbClr val="595959"/>
            </a:solidFill>
            <a:prstDash val="solid"/>
            <a:round/>
            <a:headEnd type="none" w="med" len="med"/>
            <a:tailEnd type="none" w="med" len="med"/>
          </a:ln>
        </p:spPr>
      </p:cxnSp>
      <p:cxnSp>
        <p:nvCxnSpPr>
          <p:cNvPr id="1337" name="Google Shape;1337;p187"/>
          <p:cNvCxnSpPr>
            <a:endCxn id="1330" idx="0"/>
          </p:cNvCxnSpPr>
          <p:nvPr/>
        </p:nvCxnSpPr>
        <p:spPr>
          <a:xfrm>
            <a:off x="3329725" y="2790954"/>
            <a:ext cx="3900" cy="398700"/>
          </a:xfrm>
          <a:prstGeom prst="straightConnector1">
            <a:avLst/>
          </a:prstGeom>
          <a:noFill/>
          <a:ln w="9525" cap="flat" cmpd="sng">
            <a:solidFill>
              <a:srgbClr val="595959"/>
            </a:solidFill>
            <a:prstDash val="solid"/>
            <a:round/>
            <a:headEnd type="none" w="med" len="med"/>
            <a:tailEnd type="none" w="med" len="med"/>
          </a:ln>
        </p:spPr>
      </p:cxnSp>
      <p:cxnSp>
        <p:nvCxnSpPr>
          <p:cNvPr id="1338" name="Google Shape;1338;p187"/>
          <p:cNvCxnSpPr/>
          <p:nvPr/>
        </p:nvCxnSpPr>
        <p:spPr>
          <a:xfrm>
            <a:off x="2532967" y="3701850"/>
            <a:ext cx="21000" cy="501600"/>
          </a:xfrm>
          <a:prstGeom prst="straightConnector1">
            <a:avLst/>
          </a:prstGeom>
          <a:noFill/>
          <a:ln w="9525" cap="flat" cmpd="sng">
            <a:solidFill>
              <a:srgbClr val="595959"/>
            </a:solidFill>
            <a:prstDash val="solid"/>
            <a:round/>
            <a:headEnd type="none" w="med" len="med"/>
            <a:tailEnd type="none" w="med" len="med"/>
          </a:ln>
        </p:spPr>
      </p:cxnSp>
      <p:cxnSp>
        <p:nvCxnSpPr>
          <p:cNvPr id="1339" name="Google Shape;1339;p187"/>
          <p:cNvCxnSpPr>
            <a:endCxn id="1334" idx="0"/>
          </p:cNvCxnSpPr>
          <p:nvPr/>
        </p:nvCxnSpPr>
        <p:spPr>
          <a:xfrm>
            <a:off x="4573425" y="3715625"/>
            <a:ext cx="9000" cy="491400"/>
          </a:xfrm>
          <a:prstGeom prst="straightConnector1">
            <a:avLst/>
          </a:prstGeom>
          <a:noFill/>
          <a:ln w="9525" cap="flat" cmpd="sng">
            <a:solidFill>
              <a:srgbClr val="595959"/>
            </a:solidFill>
            <a:prstDash val="solid"/>
            <a:round/>
            <a:headEnd type="none" w="med" len="med"/>
            <a:tailEnd type="none" w="med" len="med"/>
          </a:ln>
        </p:spPr>
      </p:cxnSp>
      <p:cxnSp>
        <p:nvCxnSpPr>
          <p:cNvPr id="1340" name="Google Shape;1340;p187"/>
          <p:cNvCxnSpPr/>
          <p:nvPr/>
        </p:nvCxnSpPr>
        <p:spPr>
          <a:xfrm>
            <a:off x="1278425" y="3691250"/>
            <a:ext cx="0" cy="537300"/>
          </a:xfrm>
          <a:prstGeom prst="straightConnector1">
            <a:avLst/>
          </a:prstGeom>
          <a:noFill/>
          <a:ln w="9525" cap="flat" cmpd="sng">
            <a:solidFill>
              <a:srgbClr val="595959"/>
            </a:solidFill>
            <a:prstDash val="solid"/>
            <a:round/>
            <a:headEnd type="none" w="med" len="med"/>
            <a:tailEnd type="none" w="med" len="med"/>
          </a:ln>
        </p:spPr>
      </p:cxnSp>
      <p:sp>
        <p:nvSpPr>
          <p:cNvPr id="1341" name="Google Shape;1341;p187"/>
          <p:cNvSpPr txBox="1"/>
          <p:nvPr/>
        </p:nvSpPr>
        <p:spPr>
          <a:xfrm>
            <a:off x="114624" y="3828150"/>
            <a:ext cx="4722549" cy="3462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050" b="1" dirty="0"/>
              <a:t>Bénéficiaire attribué automatiquement dans l'ensemble de données</a:t>
            </a:r>
          </a:p>
        </p:txBody>
      </p:sp>
      <p:sp>
        <p:nvSpPr>
          <p:cNvPr id="1342" name="Google Shape;1342;p187"/>
          <p:cNvSpPr/>
          <p:nvPr/>
        </p:nvSpPr>
        <p:spPr>
          <a:xfrm>
            <a:off x="5808075" y="2404375"/>
            <a:ext cx="25503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t>10 M$ pour les populations clés C&amp;T</a:t>
            </a:r>
          </a:p>
        </p:txBody>
      </p:sp>
      <p:sp>
        <p:nvSpPr>
          <p:cNvPr id="1343" name="Google Shape;1343;p187"/>
          <p:cNvSpPr/>
          <p:nvPr/>
        </p:nvSpPr>
        <p:spPr>
          <a:xfrm>
            <a:off x="5881700" y="3247100"/>
            <a:ext cx="1122900" cy="451200"/>
          </a:xfrm>
          <a:prstGeom prst="roundRect">
            <a:avLst>
              <a:gd name="adj" fmla="val 16667"/>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rgbClr val="FFFFFF"/>
                </a:solidFill>
              </a:rPr>
              <a:t>700 MSM TX_CURR</a:t>
            </a:r>
          </a:p>
        </p:txBody>
      </p:sp>
      <p:sp>
        <p:nvSpPr>
          <p:cNvPr id="1344" name="Google Shape;1344;p187"/>
          <p:cNvSpPr/>
          <p:nvPr/>
        </p:nvSpPr>
        <p:spPr>
          <a:xfrm>
            <a:off x="7347375" y="3247100"/>
            <a:ext cx="1122900" cy="451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rgbClr val="000000"/>
                </a:solidFill>
              </a:rPr>
              <a:t>300 FSW TX_CURR</a:t>
            </a:r>
          </a:p>
        </p:txBody>
      </p:sp>
      <p:sp>
        <p:nvSpPr>
          <p:cNvPr id="1345" name="Google Shape;1345;p187"/>
          <p:cNvSpPr/>
          <p:nvPr/>
        </p:nvSpPr>
        <p:spPr>
          <a:xfrm>
            <a:off x="5937650" y="4204075"/>
            <a:ext cx="1011000" cy="451200"/>
          </a:xfrm>
          <a:prstGeom prst="rect">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rgbClr val="FFFFFF"/>
                </a:solidFill>
              </a:rPr>
              <a:t>7 M $ MSM</a:t>
            </a:r>
          </a:p>
        </p:txBody>
      </p:sp>
      <p:sp>
        <p:nvSpPr>
          <p:cNvPr id="1346" name="Google Shape;1346;p187"/>
          <p:cNvSpPr/>
          <p:nvPr/>
        </p:nvSpPr>
        <p:spPr>
          <a:xfrm>
            <a:off x="7403325" y="4207025"/>
            <a:ext cx="10110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rgbClr val="000000"/>
                </a:solidFill>
              </a:rPr>
              <a:t>3 M $ FSW</a:t>
            </a:r>
          </a:p>
        </p:txBody>
      </p:sp>
      <p:cxnSp>
        <p:nvCxnSpPr>
          <p:cNvPr id="1347" name="Google Shape;1347;p187"/>
          <p:cNvCxnSpPr>
            <a:endCxn id="1343" idx="0"/>
          </p:cNvCxnSpPr>
          <p:nvPr/>
        </p:nvCxnSpPr>
        <p:spPr>
          <a:xfrm flipH="1">
            <a:off x="6443150" y="2867300"/>
            <a:ext cx="462600" cy="379800"/>
          </a:xfrm>
          <a:prstGeom prst="straightConnector1">
            <a:avLst/>
          </a:prstGeom>
          <a:noFill/>
          <a:ln w="9525" cap="flat" cmpd="sng">
            <a:solidFill>
              <a:srgbClr val="595959"/>
            </a:solidFill>
            <a:prstDash val="solid"/>
            <a:round/>
            <a:headEnd type="none" w="med" len="med"/>
            <a:tailEnd type="none" w="med" len="med"/>
          </a:ln>
        </p:spPr>
      </p:cxnSp>
      <p:cxnSp>
        <p:nvCxnSpPr>
          <p:cNvPr id="1348" name="Google Shape;1348;p187"/>
          <p:cNvCxnSpPr>
            <a:stCxn id="1343" idx="2"/>
            <a:endCxn id="1345" idx="0"/>
          </p:cNvCxnSpPr>
          <p:nvPr/>
        </p:nvCxnSpPr>
        <p:spPr>
          <a:xfrm>
            <a:off x="6443150" y="3698300"/>
            <a:ext cx="0" cy="505800"/>
          </a:xfrm>
          <a:prstGeom prst="straightConnector1">
            <a:avLst/>
          </a:prstGeom>
          <a:noFill/>
          <a:ln w="9525" cap="flat" cmpd="sng">
            <a:solidFill>
              <a:srgbClr val="595959"/>
            </a:solidFill>
            <a:prstDash val="solid"/>
            <a:round/>
            <a:headEnd type="none" w="med" len="med"/>
            <a:tailEnd type="none" w="med" len="med"/>
          </a:ln>
        </p:spPr>
      </p:cxnSp>
      <p:cxnSp>
        <p:nvCxnSpPr>
          <p:cNvPr id="1349" name="Google Shape;1349;p187"/>
          <p:cNvCxnSpPr>
            <a:stCxn id="1344" idx="2"/>
            <a:endCxn id="1346" idx="0"/>
          </p:cNvCxnSpPr>
          <p:nvPr/>
        </p:nvCxnSpPr>
        <p:spPr>
          <a:xfrm>
            <a:off x="7908825" y="3698300"/>
            <a:ext cx="0" cy="508800"/>
          </a:xfrm>
          <a:prstGeom prst="straightConnector1">
            <a:avLst/>
          </a:prstGeom>
          <a:noFill/>
          <a:ln w="9525" cap="flat" cmpd="sng">
            <a:solidFill>
              <a:srgbClr val="595959"/>
            </a:solidFill>
            <a:prstDash val="solid"/>
            <a:round/>
            <a:headEnd type="none" w="med" len="med"/>
            <a:tailEnd type="none" w="med" len="med"/>
          </a:ln>
        </p:spPr>
      </p:cxnSp>
      <p:cxnSp>
        <p:nvCxnSpPr>
          <p:cNvPr id="1350" name="Google Shape;1350;p187"/>
          <p:cNvCxnSpPr>
            <a:endCxn id="1344" idx="0"/>
          </p:cNvCxnSpPr>
          <p:nvPr/>
        </p:nvCxnSpPr>
        <p:spPr>
          <a:xfrm>
            <a:off x="7457325" y="2867300"/>
            <a:ext cx="451500" cy="379800"/>
          </a:xfrm>
          <a:prstGeom prst="straightConnector1">
            <a:avLst/>
          </a:prstGeom>
          <a:noFill/>
          <a:ln w="9525" cap="flat" cmpd="sng">
            <a:solidFill>
              <a:srgbClr val="595959"/>
            </a:solidFill>
            <a:prstDash val="solid"/>
            <a:round/>
            <a:headEnd type="none" w="med" len="med"/>
            <a:tailEnd type="none" w="med" len="med"/>
          </a:ln>
        </p:spPr>
      </p:cxnSp>
      <p:sp>
        <p:nvSpPr>
          <p:cNvPr id="1351" name="Google Shape;1351;p187"/>
          <p:cNvSpPr/>
          <p:nvPr/>
        </p:nvSpPr>
        <p:spPr>
          <a:xfrm>
            <a:off x="4063800" y="3211677"/>
            <a:ext cx="1180500" cy="5439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a:t>300 Non-KP hommes Age &gt;24 TX_CURR</a:t>
            </a:r>
          </a:p>
        </p:txBody>
      </p:sp>
      <p:sp>
        <p:nvSpPr>
          <p:cNvPr id="1352" name="Google Shape;1352;p187"/>
          <p:cNvSpPr/>
          <p:nvPr/>
        </p:nvSpPr>
        <p:spPr>
          <a:xfrm>
            <a:off x="2988238" y="4207025"/>
            <a:ext cx="10110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t>3 M $ Femmes adultes</a:t>
            </a:r>
          </a:p>
        </p:txBody>
      </p:sp>
      <p:cxnSp>
        <p:nvCxnSpPr>
          <p:cNvPr id="1353" name="Google Shape;1353;p187"/>
          <p:cNvCxnSpPr>
            <a:endCxn id="1352" idx="0"/>
          </p:cNvCxnSpPr>
          <p:nvPr/>
        </p:nvCxnSpPr>
        <p:spPr>
          <a:xfrm>
            <a:off x="3486538" y="3708125"/>
            <a:ext cx="7200" cy="498900"/>
          </a:xfrm>
          <a:prstGeom prst="straightConnector1">
            <a:avLst/>
          </a:prstGeom>
          <a:noFill/>
          <a:ln w="9525" cap="flat" cmpd="sng">
            <a:solidFill>
              <a:srgbClr val="595959"/>
            </a:solidFill>
            <a:prstDash val="solid"/>
            <a:round/>
            <a:headEnd type="none" w="med" len="med"/>
            <a:tailEnd type="none" w="med" len="med"/>
          </a:ln>
        </p:spPr>
      </p:cxnSp>
      <p:cxnSp>
        <p:nvCxnSpPr>
          <p:cNvPr id="1354" name="Google Shape;1354;p187"/>
          <p:cNvCxnSpPr>
            <a:endCxn id="1351" idx="0"/>
          </p:cNvCxnSpPr>
          <p:nvPr/>
        </p:nvCxnSpPr>
        <p:spPr>
          <a:xfrm>
            <a:off x="4261350" y="2827977"/>
            <a:ext cx="392700" cy="383700"/>
          </a:xfrm>
          <a:prstGeom prst="straightConnector1">
            <a:avLst/>
          </a:prstGeom>
          <a:noFill/>
          <a:ln w="9525" cap="flat" cmpd="sng">
            <a:solidFill>
              <a:srgbClr val="595959"/>
            </a:solidFill>
            <a:prstDash val="solid"/>
            <a:round/>
            <a:headEnd type="none" w="med" len="med"/>
            <a:tailEnd type="none" w="med" len="med"/>
          </a:ln>
        </p:spPr>
      </p:cxnSp>
      <p:sp>
        <p:nvSpPr>
          <p:cNvPr id="1355" name="Google Shape;1355;p187"/>
          <p:cNvSpPr txBox="1"/>
          <p:nvPr/>
        </p:nvSpPr>
        <p:spPr>
          <a:xfrm>
            <a:off x="794750" y="1224425"/>
            <a:ext cx="4240200" cy="10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a:solidFill>
                  <a:srgbClr val="6C6463"/>
                </a:solidFill>
                <a:latin typeface="Gill Sans"/>
                <a:ea typeface="Gill Sans"/>
                <a:cs typeface="Gill Sans"/>
                <a:sym typeface="Gill Sans"/>
              </a:rPr>
              <a:t>Exemple : Un programme de soins et de traitement pour la population générale, non ciblé dans sa conception, s'adresse à la fois aux populations clés et aux non-KP</a:t>
            </a:r>
          </a:p>
        </p:txBody>
      </p:sp>
      <p:sp>
        <p:nvSpPr>
          <p:cNvPr id="1356" name="Google Shape;1356;p187"/>
          <p:cNvSpPr txBox="1"/>
          <p:nvPr/>
        </p:nvSpPr>
        <p:spPr>
          <a:xfrm>
            <a:off x="5431200" y="1255947"/>
            <a:ext cx="3712800" cy="12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a:solidFill>
                  <a:srgbClr val="6C6463"/>
                </a:solidFill>
                <a:latin typeface="Gill Sans"/>
                <a:ea typeface="Gill Sans"/>
                <a:cs typeface="Gill Sans"/>
                <a:sym typeface="Gill Sans"/>
              </a:rPr>
              <a:t>Exemple : Un programme de soins et de traitement personnalisé conçu pour atteindre les populations clés s'adresse aux MSM et aux FSW </a:t>
            </a:r>
          </a:p>
        </p:txBody>
      </p:sp>
      <p:sp>
        <p:nvSpPr>
          <p:cNvPr id="1357" name="Google Shape;1357;p187"/>
          <p:cNvSpPr txBox="1"/>
          <p:nvPr/>
        </p:nvSpPr>
        <p:spPr>
          <a:xfrm>
            <a:off x="686104" y="677485"/>
            <a:ext cx="7772400" cy="458100"/>
          </a:xfrm>
          <a:prstGeom prst="rect">
            <a:avLst/>
          </a:prstGeom>
          <a:noFill/>
          <a:ln>
            <a:noFill/>
          </a:ln>
        </p:spPr>
        <p:txBody>
          <a:bodyPr spcFirstLastPara="1" wrap="square" lIns="91175" tIns="91175" rIns="91175" bIns="91175" anchor="b" anchorCtr="0">
            <a:noAutofit/>
          </a:bodyPr>
          <a:lstStyle/>
          <a:p>
            <a:pPr marL="0" lvl="0" indent="0" algn="l" rtl="0">
              <a:spcBef>
                <a:spcPts val="0"/>
              </a:spcBef>
              <a:spcAft>
                <a:spcPts val="0"/>
              </a:spcAft>
              <a:buNone/>
            </a:pPr>
            <a:r>
              <a:rPr lang="fr-FR" sz="2400" b="1">
                <a:solidFill>
                  <a:srgbClr val="C00000"/>
                </a:solidFill>
                <a:latin typeface="Source Sans Pro"/>
                <a:ea typeface="Source Sans Pro"/>
                <a:cs typeface="Source Sans Pro"/>
                <a:sym typeface="Source Sans Pro"/>
              </a:rPr>
              <a:t>Quoi de neuf:</a:t>
            </a:r>
            <a:r>
              <a:rPr lang="fr-FR" sz="2400" b="1">
                <a:solidFill>
                  <a:srgbClr val="002F6C"/>
                </a:solidFill>
                <a:latin typeface="Source Sans Pro"/>
                <a:ea typeface="Source Sans Pro"/>
                <a:cs typeface="Source Sans Pro"/>
                <a:sym typeface="Source Sans Pro"/>
              </a:rPr>
              <a:t> Bénéficiaire affecté appliqué ultérieurement, lors du traitement des données, en fonction des résultats MER !</a:t>
            </a:r>
          </a:p>
        </p:txBody>
      </p:sp>
      <p:sp>
        <p:nvSpPr>
          <p:cNvPr id="3" name="TextBox 2">
            <a:extLst>
              <a:ext uri="{FF2B5EF4-FFF2-40B4-BE49-F238E27FC236}">
                <a16:creationId xmlns:a16="http://schemas.microsoft.com/office/drawing/2014/main" id="{850A8241-B51C-C118-0FF6-CBD3EB3B7346}"/>
              </a:ext>
            </a:extLst>
          </p:cNvPr>
          <p:cNvSpPr txBox="1"/>
          <p:nvPr/>
        </p:nvSpPr>
        <p:spPr>
          <a:xfrm>
            <a:off x="81024" y="4756004"/>
            <a:ext cx="9053976" cy="646331"/>
          </a:xfrm>
          <a:prstGeom prst="rect">
            <a:avLst/>
          </a:prstGeom>
          <a:noFill/>
        </p:spPr>
        <p:txBody>
          <a:bodyPr wrap="square">
            <a:spAutoFit/>
          </a:bodyPr>
          <a:lstStyle/>
          <a:p>
            <a:pPr rtl="0">
              <a:spcBef>
                <a:spcPts val="0"/>
              </a:spcBef>
              <a:spcAft>
                <a:spcPts val="0"/>
              </a:spcAft>
            </a:pPr>
            <a:r>
              <a:rPr lang="fr-FR" sz="1200" b="1" i="0" u="none" strike="noStrike">
                <a:solidFill>
                  <a:srgbClr val="C00000"/>
                </a:solidFill>
                <a:effectLst/>
                <a:latin typeface="Source Sans Pro"/>
              </a:rPr>
              <a:t>200 MSM TX_CURR = 20 % des résultats du MER, donc 20 % de 10 M$ correspondent à 2 M$ alloués au bénéficiaire MSM. </a:t>
            </a:r>
            <a:r>
              <a:rPr lang="fr-FR" sz="1200" b="1" i="0" strike="noStrike">
                <a:effectLst/>
                <a:latin typeface="Source Sans Pro"/>
              </a:rPr>
              <a:t>En savoir plus ici !</a:t>
            </a:r>
          </a:p>
          <a:p>
            <a:br>
              <a:rPr lang="fr-FR" sz="1200"/>
            </a:br>
            <a:endParaRPr lang="fr-F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pic>
        <p:nvPicPr>
          <p:cNvPr id="4" name="Image 3">
            <a:extLst>
              <a:ext uri="{FF2B5EF4-FFF2-40B4-BE49-F238E27FC236}">
                <a16:creationId xmlns:a16="http://schemas.microsoft.com/office/drawing/2014/main" id="{EED3A44B-5939-5532-15B2-2EAF325D7352}"/>
              </a:ext>
            </a:extLst>
          </p:cNvPr>
          <p:cNvPicPr>
            <a:picLocks noChangeAspect="1"/>
          </p:cNvPicPr>
          <p:nvPr/>
        </p:nvPicPr>
        <p:blipFill>
          <a:blip r:embed="rId3"/>
          <a:stretch>
            <a:fillRect/>
          </a:stretch>
        </p:blipFill>
        <p:spPr>
          <a:xfrm>
            <a:off x="456387" y="1395079"/>
            <a:ext cx="5998657" cy="3748420"/>
          </a:xfrm>
          <a:prstGeom prst="rect">
            <a:avLst/>
          </a:prstGeom>
        </p:spPr>
      </p:pic>
      <p:sp>
        <p:nvSpPr>
          <p:cNvPr id="1362" name="Google Shape;1362;p188"/>
          <p:cNvSpPr txBox="1"/>
          <p:nvPr/>
        </p:nvSpPr>
        <p:spPr>
          <a:xfrm>
            <a:off x="6782150" y="1181775"/>
            <a:ext cx="2293800" cy="302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fr-FR" sz="1600" dirty="0">
                <a:solidFill>
                  <a:srgbClr val="030C13"/>
                </a:solidFill>
                <a:latin typeface="Calibri"/>
                <a:ea typeface="Calibri"/>
                <a:cs typeface="Calibri"/>
                <a:sym typeface="Calibri"/>
              </a:rPr>
              <a:t>Les partenaires devront s'assurer qu'ils ont cliqué avec succès sur « Soumettre le mécanisme » dans l'application d'approbation des données. </a:t>
            </a:r>
          </a:p>
          <a:p>
            <a:pPr marL="0" lvl="0" indent="0" algn="l" rtl="0">
              <a:lnSpc>
                <a:spcPct val="115000"/>
              </a:lnSpc>
              <a:spcBef>
                <a:spcPts val="600"/>
              </a:spcBef>
              <a:spcAft>
                <a:spcPts val="0"/>
              </a:spcAft>
              <a:buNone/>
            </a:pPr>
            <a:endParaRPr sz="1000" dirty="0">
              <a:solidFill>
                <a:srgbClr val="030C13"/>
              </a:solidFill>
              <a:latin typeface="Calibri"/>
              <a:ea typeface="Calibri"/>
              <a:cs typeface="Calibri"/>
              <a:sym typeface="Calibri"/>
            </a:endParaRPr>
          </a:p>
          <a:p>
            <a:pPr marL="0" lvl="0" indent="0" algn="l" rtl="0">
              <a:lnSpc>
                <a:spcPct val="115000"/>
              </a:lnSpc>
              <a:spcBef>
                <a:spcPts val="600"/>
              </a:spcBef>
              <a:spcAft>
                <a:spcPts val="600"/>
              </a:spcAft>
              <a:buNone/>
            </a:pPr>
            <a:r>
              <a:rPr lang="fr-FR" sz="1600" u="sng" dirty="0">
                <a:solidFill>
                  <a:srgbClr val="030C13"/>
                </a:solidFill>
                <a:latin typeface="Calibri"/>
                <a:ea typeface="Calibri"/>
                <a:cs typeface="Calibri"/>
                <a:sym typeface="Calibri"/>
              </a:rPr>
              <a:t>Sinon, les dépenses du partenaire ne seront pas correctement signalées au PEPFAR. </a:t>
            </a:r>
          </a:p>
        </p:txBody>
      </p:sp>
      <p:sp>
        <p:nvSpPr>
          <p:cNvPr id="1363" name="Google Shape;1363;p188"/>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lang="en" dirty="0"/>
          </a:p>
        </p:txBody>
      </p:sp>
      <p:sp>
        <p:nvSpPr>
          <p:cNvPr id="1364" name="Google Shape;1364;p188"/>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solidFill>
                  <a:schemeClr val="lt2"/>
                </a:solidFill>
              </a:rPr>
              <a:t>Quoi de neuf:</a:t>
            </a:r>
            <a:r>
              <a:rPr lang="fr-FR"/>
              <a:t> Enregistrer ! Valider ! Soumettre !  </a:t>
            </a:r>
          </a:p>
        </p:txBody>
      </p:sp>
      <p:sp>
        <p:nvSpPr>
          <p:cNvPr id="1365" name="Google Shape;1365;p18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t> </a:t>
            </a:r>
          </a:p>
        </p:txBody>
      </p:sp>
      <p:sp>
        <p:nvSpPr>
          <p:cNvPr id="1368" name="Google Shape;1368;p188"/>
          <p:cNvSpPr/>
          <p:nvPr/>
        </p:nvSpPr>
        <p:spPr>
          <a:xfrm>
            <a:off x="1218525" y="23247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2</a:t>
            </a:r>
          </a:p>
        </p:txBody>
      </p:sp>
      <p:sp>
        <p:nvSpPr>
          <p:cNvPr id="1369" name="Google Shape;1369;p188"/>
          <p:cNvSpPr/>
          <p:nvPr/>
        </p:nvSpPr>
        <p:spPr>
          <a:xfrm>
            <a:off x="1218525" y="3508000"/>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3</a:t>
            </a:r>
          </a:p>
        </p:txBody>
      </p:sp>
      <p:sp>
        <p:nvSpPr>
          <p:cNvPr id="1367" name="Google Shape;1367;p188"/>
          <p:cNvSpPr/>
          <p:nvPr/>
        </p:nvSpPr>
        <p:spPr>
          <a:xfrm>
            <a:off x="1218525" y="11817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8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lang="en"/>
          </a:p>
        </p:txBody>
      </p:sp>
      <p:sp>
        <p:nvSpPr>
          <p:cNvPr id="1375" name="Google Shape;1375;p189"/>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solidFill>
                  <a:schemeClr val="lt2"/>
                </a:solidFill>
              </a:rPr>
              <a:t>Quoi de neuf:</a:t>
            </a:r>
            <a:r>
              <a:rPr lang="fr-FR"/>
              <a:t> Exporter les dépenses via Genie !</a:t>
            </a:r>
          </a:p>
        </p:txBody>
      </p:sp>
      <p:sp>
        <p:nvSpPr>
          <p:cNvPr id="1376" name="Google Shape;1376;p189"/>
          <p:cNvSpPr txBox="1">
            <a:spLocks noGrp="1"/>
          </p:cNvSpPr>
          <p:nvPr>
            <p:ph type="body" idx="1"/>
          </p:nvPr>
        </p:nvSpPr>
        <p:spPr>
          <a:xfrm>
            <a:off x="685800" y="1101955"/>
            <a:ext cx="7830300" cy="37272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fr-FR" sz="2300" dirty="0"/>
              <a:t>Nouveauté cette année, les missions et les partenaires peuvent TÉLÉCHARGER un ensemble de données structurées de leurs données à l'aide de l'application DATIM </a:t>
            </a:r>
            <a:r>
              <a:rPr lang="fr-FR" sz="2300" dirty="0" err="1"/>
              <a:t>Genie</a:t>
            </a:r>
            <a:r>
              <a:rPr lang="fr-FR" sz="2300" dirty="0"/>
              <a:t> ! </a:t>
            </a:r>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800"/>
              </a:spcAft>
              <a:buNone/>
            </a:pPr>
            <a:r>
              <a:rPr lang="fr-FR" sz="1200" i="1" dirty="0">
                <a:solidFill>
                  <a:srgbClr val="030C13"/>
                </a:solidFill>
                <a:latin typeface="Calibri"/>
                <a:ea typeface="Calibri"/>
                <a:cs typeface="Calibri"/>
                <a:sym typeface="Calibri"/>
              </a:rPr>
              <a:t>Comme les années précédentes, dans l'application ERB Processor, chaque partenaire d'un mécanisme disposera également d'un bouton « Exporter » qui produira une exportation Excel affichant les entrées dans un format de modèle</a:t>
            </a:r>
          </a:p>
        </p:txBody>
      </p:sp>
      <p:pic>
        <p:nvPicPr>
          <p:cNvPr id="1377" name="Google Shape;1377;p189"/>
          <p:cNvPicPr preferRelativeResize="0"/>
          <p:nvPr/>
        </p:nvPicPr>
        <p:blipFill rotWithShape="1">
          <a:blip r:embed="rId3">
            <a:alphaModFix/>
          </a:blip>
          <a:srcRect b="6138"/>
          <a:stretch/>
        </p:blipFill>
        <p:spPr>
          <a:xfrm>
            <a:off x="939975" y="2366695"/>
            <a:ext cx="1896450" cy="1754675"/>
          </a:xfrm>
          <a:prstGeom prst="rect">
            <a:avLst/>
          </a:prstGeom>
          <a:noFill/>
          <a:ln w="9525" cap="flat" cmpd="sng">
            <a:solidFill>
              <a:schemeClr val="dk2"/>
            </a:solidFill>
            <a:prstDash val="solid"/>
            <a:round/>
            <a:headEnd type="none" w="sm" len="sm"/>
            <a:tailEnd type="none" w="sm" len="sm"/>
          </a:ln>
        </p:spPr>
      </p:pic>
      <p:sp>
        <p:nvSpPr>
          <p:cNvPr id="1378" name="Google Shape;1378;p189"/>
          <p:cNvSpPr/>
          <p:nvPr/>
        </p:nvSpPr>
        <p:spPr>
          <a:xfrm>
            <a:off x="930100" y="3224250"/>
            <a:ext cx="647400" cy="6954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379" name="Google Shape;1379;p189"/>
          <p:cNvSpPr/>
          <p:nvPr/>
        </p:nvSpPr>
        <p:spPr>
          <a:xfrm>
            <a:off x="761325" y="229789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1</a:t>
            </a:r>
          </a:p>
        </p:txBody>
      </p:sp>
      <p:pic>
        <p:nvPicPr>
          <p:cNvPr id="1380" name="Google Shape;1380;p189"/>
          <p:cNvPicPr preferRelativeResize="0"/>
          <p:nvPr/>
        </p:nvPicPr>
        <p:blipFill rotWithShape="1">
          <a:blip r:embed="rId4">
            <a:alphaModFix/>
          </a:blip>
          <a:srcRect t="75752"/>
          <a:stretch/>
        </p:blipFill>
        <p:spPr>
          <a:xfrm>
            <a:off x="4674925" y="2499170"/>
            <a:ext cx="1996425" cy="537600"/>
          </a:xfrm>
          <a:prstGeom prst="rect">
            <a:avLst/>
          </a:prstGeom>
          <a:noFill/>
          <a:ln>
            <a:noFill/>
          </a:ln>
        </p:spPr>
      </p:pic>
      <p:pic>
        <p:nvPicPr>
          <p:cNvPr id="1381" name="Google Shape;1381;p189"/>
          <p:cNvPicPr preferRelativeResize="0"/>
          <p:nvPr/>
        </p:nvPicPr>
        <p:blipFill>
          <a:blip r:embed="rId5">
            <a:alphaModFix/>
          </a:blip>
          <a:stretch>
            <a:fillRect/>
          </a:stretch>
        </p:blipFill>
        <p:spPr>
          <a:xfrm>
            <a:off x="4674925" y="3009874"/>
            <a:ext cx="1996425" cy="1115825"/>
          </a:xfrm>
          <a:prstGeom prst="rect">
            <a:avLst/>
          </a:prstGeom>
          <a:noFill/>
          <a:ln>
            <a:noFill/>
          </a:ln>
        </p:spPr>
      </p:pic>
      <p:sp>
        <p:nvSpPr>
          <p:cNvPr id="1382" name="Google Shape;1382;p189"/>
          <p:cNvSpPr txBox="1"/>
          <p:nvPr/>
        </p:nvSpPr>
        <p:spPr>
          <a:xfrm>
            <a:off x="2968325" y="2508470"/>
            <a:ext cx="1574700" cy="143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600">
                <a:solidFill>
                  <a:srgbClr val="6C6463"/>
                </a:solidFill>
                <a:latin typeface="Source Sans Pro"/>
                <a:ea typeface="Source Sans Pro"/>
                <a:cs typeface="Source Sans Pro"/>
                <a:sym typeface="Source Sans Pro"/>
              </a:rPr>
              <a:t>Sélectionnez l'option de type de rapport ER Financial Structured Dataset</a:t>
            </a:r>
          </a:p>
        </p:txBody>
      </p:sp>
      <p:sp>
        <p:nvSpPr>
          <p:cNvPr id="1383" name="Google Shape;1383;p189"/>
          <p:cNvSpPr txBox="1"/>
          <p:nvPr/>
        </p:nvSpPr>
        <p:spPr>
          <a:xfrm>
            <a:off x="6803250" y="2275949"/>
            <a:ext cx="1996500" cy="231622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dirty="0">
                <a:solidFill>
                  <a:srgbClr val="6C6463"/>
                </a:solidFill>
                <a:latin typeface="Source Sans Pro"/>
                <a:ea typeface="Source Sans Pro"/>
                <a:cs typeface="Source Sans Pro"/>
                <a:sym typeface="Source Sans Pro"/>
              </a:rPr>
              <a:t>Les utilisateurs peuvent sélectionner des données sur les dépenses de l'année de référence (AF24), des données de l'année historique et des données budgétaires pour référence et révision </a:t>
            </a:r>
          </a:p>
        </p:txBody>
      </p:sp>
      <p:sp>
        <p:nvSpPr>
          <p:cNvPr id="1384" name="Google Shape;1384;p189"/>
          <p:cNvSpPr/>
          <p:nvPr/>
        </p:nvSpPr>
        <p:spPr>
          <a:xfrm>
            <a:off x="2894925" y="229789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2</a:t>
            </a:r>
          </a:p>
        </p:txBody>
      </p:sp>
      <p:sp>
        <p:nvSpPr>
          <p:cNvPr id="1385" name="Google Shape;1385;p189"/>
          <p:cNvSpPr/>
          <p:nvPr/>
        </p:nvSpPr>
        <p:spPr>
          <a:xfrm>
            <a:off x="4418925" y="222169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chemeClr val="lt1"/>
                </a:solidFill>
                <a:latin typeface="Source Sans Pro"/>
                <a:ea typeface="Source Sans Pro"/>
                <a:cs typeface="Source Sans Pro"/>
                <a:sym typeface="Source Sans Pro"/>
              </a:rPr>
              <a:t>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92"/>
          <p:cNvSpPr txBox="1">
            <a:spLocks noGrp="1"/>
          </p:cNvSpPr>
          <p:nvPr>
            <p:ph type="title"/>
          </p:nvPr>
        </p:nvSpPr>
        <p:spPr>
          <a:xfrm>
            <a:off x="243750" y="555814"/>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000" dirty="0">
                <a:solidFill>
                  <a:schemeClr val="accent1"/>
                </a:solidFill>
              </a:rPr>
              <a:t>Calendrier de présentation des rapports sur les dépenses du quatrième trimestre de la COP23/AF24</a:t>
            </a:r>
          </a:p>
        </p:txBody>
      </p:sp>
      <p:sp>
        <p:nvSpPr>
          <p:cNvPr id="1413" name="Google Shape;1413;p192"/>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lang="en"/>
          </a:p>
        </p:txBody>
      </p:sp>
      <p:sp>
        <p:nvSpPr>
          <p:cNvPr id="1414" name="Google Shape;1414;p192"/>
          <p:cNvSpPr/>
          <p:nvPr/>
        </p:nvSpPr>
        <p:spPr>
          <a:xfrm>
            <a:off x="76200" y="2481813"/>
            <a:ext cx="335100" cy="2964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92"/>
          <p:cNvSpPr/>
          <p:nvPr/>
        </p:nvSpPr>
        <p:spPr>
          <a:xfrm>
            <a:off x="76200" y="3690200"/>
            <a:ext cx="335100" cy="2964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416" name="Google Shape;1416;p192"/>
          <p:cNvGraphicFramePr/>
          <p:nvPr/>
        </p:nvGraphicFramePr>
        <p:xfrm>
          <a:off x="508288" y="1319520"/>
          <a:ext cx="8330450" cy="3591340"/>
        </p:xfrm>
        <a:graphic>
          <a:graphicData uri="http://schemas.openxmlformats.org/drawingml/2006/table">
            <a:tbl>
              <a:tblPr>
                <a:noFill/>
                <a:tableStyleId>{A13E4AD2-F16B-4419-A34E-AC55B5F7EBC6}</a:tableStyleId>
              </a:tblPr>
              <a:tblGrid>
                <a:gridCol w="1116150">
                  <a:extLst>
                    <a:ext uri="{9D8B030D-6E8A-4147-A177-3AD203B41FA5}">
                      <a16:colId xmlns:a16="http://schemas.microsoft.com/office/drawing/2014/main" val="20000"/>
                    </a:ext>
                  </a:extLst>
                </a:gridCol>
                <a:gridCol w="878475">
                  <a:extLst>
                    <a:ext uri="{9D8B030D-6E8A-4147-A177-3AD203B41FA5}">
                      <a16:colId xmlns:a16="http://schemas.microsoft.com/office/drawing/2014/main" val="20001"/>
                    </a:ext>
                  </a:extLst>
                </a:gridCol>
                <a:gridCol w="6335825">
                  <a:extLst>
                    <a:ext uri="{9D8B030D-6E8A-4147-A177-3AD203B41FA5}">
                      <a16:colId xmlns:a16="http://schemas.microsoft.com/office/drawing/2014/main" val="20002"/>
                    </a:ext>
                  </a:extLst>
                </a:gridCol>
              </a:tblGrid>
              <a:tr h="332875">
                <a:tc>
                  <a:txBody>
                    <a:bodyPr/>
                    <a:lstStyle/>
                    <a:p>
                      <a:pPr marL="0" lvl="0" indent="0" algn="l" rtl="0">
                        <a:spcBef>
                          <a:spcPts val="0"/>
                        </a:spcBef>
                        <a:spcAft>
                          <a:spcPts val="0"/>
                        </a:spcAft>
                        <a:buNone/>
                      </a:pPr>
                      <a:r>
                        <a:rPr lang="fr-FR" sz="1300" b="1" dirty="0">
                          <a:solidFill>
                            <a:srgbClr val="FFFFFF"/>
                          </a:solidFill>
                        </a:rPr>
                        <a:t>Date</a:t>
                      </a:r>
                    </a:p>
                  </a:txBody>
                  <a:tcPr marL="91425" marR="91425" marT="92150" marB="92150">
                    <a:solidFill>
                      <a:srgbClr val="00427B"/>
                    </a:solidFill>
                  </a:tcPr>
                </a:tc>
                <a:tc>
                  <a:txBody>
                    <a:bodyPr/>
                    <a:lstStyle/>
                    <a:p>
                      <a:pPr marL="0" lvl="0" indent="0" algn="l" rtl="0">
                        <a:spcBef>
                          <a:spcPts val="0"/>
                        </a:spcBef>
                        <a:spcAft>
                          <a:spcPts val="0"/>
                        </a:spcAft>
                        <a:buNone/>
                      </a:pPr>
                      <a:r>
                        <a:rPr lang="fr-FR" sz="1300" b="1">
                          <a:solidFill>
                            <a:srgbClr val="FFFFFF"/>
                          </a:solidFill>
                        </a:rPr>
                        <a:t>Propriétaire</a:t>
                      </a:r>
                    </a:p>
                  </a:txBody>
                  <a:tcPr marL="91425" marR="91425" marT="92150" marB="92150">
                    <a:solidFill>
                      <a:srgbClr val="00427B"/>
                    </a:solidFill>
                  </a:tcPr>
                </a:tc>
                <a:tc>
                  <a:txBody>
                    <a:bodyPr/>
                    <a:lstStyle/>
                    <a:p>
                      <a:pPr marL="0" lvl="0" indent="0" algn="l" rtl="0">
                        <a:spcBef>
                          <a:spcPts val="0"/>
                        </a:spcBef>
                        <a:spcAft>
                          <a:spcPts val="0"/>
                        </a:spcAft>
                        <a:buNone/>
                      </a:pPr>
                      <a:r>
                        <a:rPr lang="fr-FR" sz="1300" b="1" dirty="0">
                          <a:solidFill>
                            <a:srgbClr val="FFFFFF"/>
                          </a:solidFill>
                        </a:rPr>
                        <a:t>Rapports sur les dépenses et HRH </a:t>
                      </a:r>
                    </a:p>
                  </a:txBody>
                  <a:tcPr marL="91425" marR="91425" marT="92150" marB="92150">
                    <a:solidFill>
                      <a:srgbClr val="00427B"/>
                    </a:solidFill>
                  </a:tcPr>
                </a:tc>
                <a:extLst>
                  <a:ext uri="{0D108BD9-81ED-4DB2-BD59-A6C34878D82A}">
                    <a16:rowId xmlns:a16="http://schemas.microsoft.com/office/drawing/2014/main" val="10000"/>
                  </a:ext>
                </a:extLst>
              </a:tr>
              <a:tr h="319550">
                <a:tc>
                  <a:txBody>
                    <a:bodyPr/>
                    <a:lstStyle/>
                    <a:p>
                      <a:pPr marL="0" lvl="0" indent="0" algn="l" rtl="0">
                        <a:spcBef>
                          <a:spcPts val="0"/>
                        </a:spcBef>
                        <a:spcAft>
                          <a:spcPts val="0"/>
                        </a:spcAft>
                        <a:buNone/>
                      </a:pPr>
                      <a:r>
                        <a:rPr lang="fr-FR" sz="1200" b="1"/>
                        <a:t>Avant le 1er octobre</a:t>
                      </a:r>
                    </a:p>
                  </a:txBody>
                  <a:tcPr marL="91425" marR="91425" marT="92150" marB="92150"/>
                </a:tc>
                <a:tc>
                  <a:txBody>
                    <a:bodyPr/>
                    <a:lstStyle/>
                    <a:p>
                      <a:pPr marL="0" lvl="0" indent="0" algn="l" rtl="0">
                        <a:spcBef>
                          <a:spcPts val="0"/>
                        </a:spcBef>
                        <a:spcAft>
                          <a:spcPts val="0"/>
                        </a:spcAft>
                        <a:buNone/>
                      </a:pPr>
                      <a:r>
                        <a:rPr lang="fr-FR" sz="1100"/>
                        <a:t>Partenaire</a:t>
                      </a:r>
                    </a:p>
                  </a:txBody>
                  <a:tcPr marL="91425" marR="91425" marT="92150" marB="92150"/>
                </a:tc>
                <a:tc>
                  <a:txBody>
                    <a:bodyPr/>
                    <a:lstStyle/>
                    <a:p>
                      <a:pPr marL="0" lvl="0" indent="0" algn="l" rtl="0">
                        <a:spcBef>
                          <a:spcPts val="0"/>
                        </a:spcBef>
                        <a:spcAft>
                          <a:spcPts val="0"/>
                        </a:spcAft>
                        <a:buNone/>
                      </a:pPr>
                      <a:r>
                        <a:rPr lang="fr-FR" sz="1100">
                          <a:highlight>
                            <a:srgbClr val="FFFF00"/>
                          </a:highlight>
                        </a:rPr>
                        <a:t>Les utilisateurs de DATIM (partenaires principaux uniquement) demandent des comptes ou réactivent les comptes expirés pour les ER et les HRH</a:t>
                      </a:r>
                    </a:p>
                  </a:txBody>
                  <a:tcPr marL="91425" marR="91425" marT="92150" marB="92150"/>
                </a:tc>
                <a:extLst>
                  <a:ext uri="{0D108BD9-81ED-4DB2-BD59-A6C34878D82A}">
                    <a16:rowId xmlns:a16="http://schemas.microsoft.com/office/drawing/2014/main" val="10001"/>
                  </a:ext>
                </a:extLst>
              </a:tr>
              <a:tr h="319550">
                <a:tc>
                  <a:txBody>
                    <a:bodyPr/>
                    <a:lstStyle/>
                    <a:p>
                      <a:pPr marL="0" lvl="0" indent="0" algn="l" rtl="0">
                        <a:spcBef>
                          <a:spcPts val="0"/>
                        </a:spcBef>
                        <a:spcAft>
                          <a:spcPts val="0"/>
                        </a:spcAft>
                        <a:buNone/>
                      </a:pPr>
                      <a:r>
                        <a:rPr lang="fr-FR" sz="1200"/>
                        <a:t>1 Oct</a:t>
                      </a:r>
                    </a:p>
                  </a:txBody>
                  <a:tcPr marL="91425" marR="91425" marT="92150" marB="9215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100"/>
                        <a:t>Partenaire</a:t>
                      </a:r>
                    </a:p>
                  </a:txBody>
                  <a:tcPr marL="91425" marR="91425" marT="92150" marB="9215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100" b="1"/>
                        <a:t>OUVERTURE DE DATIM :</a:t>
                      </a:r>
                      <a:r>
                        <a:rPr lang="fr-FR" sz="1100"/>
                        <a:t> Le premier IP peut télécharger les soumissions ER et HRH de l'exercice 24</a:t>
                      </a:r>
                    </a:p>
                  </a:txBody>
                  <a:tcPr marL="91425" marR="91425" marT="92150" marB="9215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19550">
                <a:tc>
                  <a:txBody>
                    <a:bodyPr/>
                    <a:lstStyle/>
                    <a:p>
                      <a:pPr marL="0" lvl="0" indent="0" algn="l" rtl="0">
                        <a:spcBef>
                          <a:spcPts val="0"/>
                        </a:spcBef>
                        <a:spcAft>
                          <a:spcPts val="0"/>
                        </a:spcAft>
                        <a:buNone/>
                      </a:pPr>
                      <a:r>
                        <a:rPr lang="fr-FR" sz="1200" b="1"/>
                        <a:t>15 Nov</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fr-FR" sz="1100" b="1"/>
                        <a:t>Partenaire</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fr-FR" sz="1200" b="1">
                          <a:solidFill>
                            <a:srgbClr val="000000"/>
                          </a:solidFill>
                        </a:rPr>
                        <a:t>DATE LIMITE DE SOUMISSION INITIALE ER et HRH</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319550">
                <a:tc>
                  <a:txBody>
                    <a:bodyPr/>
                    <a:lstStyle/>
                    <a:p>
                      <a:pPr marL="0" lvl="0" indent="0" algn="l" rtl="0">
                        <a:spcBef>
                          <a:spcPts val="0"/>
                        </a:spcBef>
                        <a:spcAft>
                          <a:spcPts val="0"/>
                        </a:spcAft>
                        <a:buNone/>
                      </a:pPr>
                      <a:r>
                        <a:rPr lang="fr-FR" sz="1200"/>
                        <a:t>22 Nov</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100"/>
                        <a:t>USAID</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100" b="1"/>
                        <a:t>DIFFUSION DES DONNÉES :</a:t>
                      </a:r>
                      <a:r>
                        <a:rPr lang="fr-FR" sz="1100"/>
                        <a:t> L'ensemble de données de soumission initiale est publié et disponible pour aider l'USAID à examiner les soumissions IP initiales pour la qualité des données (ressources OHA disponibles)</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19550">
                <a:tc>
                  <a:txBody>
                    <a:bodyPr/>
                    <a:lstStyle/>
                    <a:p>
                      <a:pPr marL="0" lvl="0" indent="0" algn="l" rtl="0">
                        <a:spcBef>
                          <a:spcPts val="0"/>
                        </a:spcBef>
                        <a:spcAft>
                          <a:spcPts val="0"/>
                        </a:spcAft>
                        <a:buNone/>
                      </a:pPr>
                      <a:r>
                        <a:rPr lang="fr-FR" sz="1200"/>
                        <a:t>2 Dec </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100"/>
                        <a:t>Partenaire</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fr-FR" sz="1100" b="1" dirty="0"/>
                        <a:t>OUVERTURE DE DATIM</a:t>
                      </a:r>
                      <a:r>
                        <a:rPr lang="fr-FR" sz="1100" dirty="0"/>
                        <a:t> : Nettoyage et re-téléchargement des dépenses IM et rapport sur les HRH pour l'exercice AF24 par les partenaires IP</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06250">
                <a:tc>
                  <a:txBody>
                    <a:bodyPr/>
                    <a:lstStyle/>
                    <a:p>
                      <a:pPr marL="0" lvl="0" indent="0" algn="l" rtl="0">
                        <a:spcBef>
                          <a:spcPts val="0"/>
                        </a:spcBef>
                        <a:spcAft>
                          <a:spcPts val="0"/>
                        </a:spcAft>
                        <a:buNone/>
                      </a:pPr>
                      <a:r>
                        <a:rPr lang="fr-FR" sz="1100" b="1"/>
                        <a:t>13 Dec</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fr-FR" sz="1100" b="1">
                          <a:solidFill>
                            <a:srgbClr val="000000"/>
                          </a:solidFill>
                        </a:rPr>
                        <a:t>Partenaire</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fr-FR" sz="1200" b="1" dirty="0">
                          <a:solidFill>
                            <a:srgbClr val="000000"/>
                          </a:solidFill>
                        </a:rPr>
                        <a:t>DATE LIMITE FINALE DE SOUMISSION DU RAPPORT DE DÉPENSES ET HRH</a:t>
                      </a: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193"/>
          <p:cNvSpPr txBox="1">
            <a:spLocks noGrp="1"/>
          </p:cNvSpPr>
          <p:nvPr>
            <p:ph type="title"/>
          </p:nvPr>
        </p:nvSpPr>
        <p:spPr>
          <a:xfrm>
            <a:off x="234654" y="2421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500">
                <a:solidFill>
                  <a:schemeClr val="accent1"/>
                </a:solidFill>
              </a:rPr>
              <a:t>Comptes Okta et DATIM </a:t>
            </a:r>
          </a:p>
        </p:txBody>
      </p:sp>
      <p:sp>
        <p:nvSpPr>
          <p:cNvPr id="1422" name="Google Shape;1422;p193"/>
          <p:cNvSpPr txBox="1"/>
          <p:nvPr/>
        </p:nvSpPr>
        <p:spPr>
          <a:xfrm>
            <a:off x="141400" y="640525"/>
            <a:ext cx="5514600" cy="411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600" dirty="0">
                <a:highlight>
                  <a:srgbClr val="FFFFFF"/>
                </a:highlight>
                <a:latin typeface="Source Sans Pro"/>
                <a:ea typeface="Source Sans Pro"/>
                <a:cs typeface="Source Sans Pro"/>
                <a:sym typeface="Source Sans Pro"/>
              </a:rPr>
              <a:t>À partir du 18 juin 2024, DATIM exige désormais l'utilisation de l'authentification unique </a:t>
            </a:r>
            <a:r>
              <a:rPr lang="fr-FR" sz="1600" dirty="0" err="1">
                <a:highlight>
                  <a:srgbClr val="FFFFFF"/>
                </a:highlight>
                <a:latin typeface="Source Sans Pro"/>
                <a:ea typeface="Source Sans Pro"/>
                <a:cs typeface="Source Sans Pro"/>
                <a:sym typeface="Source Sans Pro"/>
              </a:rPr>
              <a:t>Okta</a:t>
            </a:r>
            <a:r>
              <a:rPr lang="fr-FR" sz="1600" dirty="0">
                <a:highlight>
                  <a:srgbClr val="FFFFFF"/>
                </a:highlight>
                <a:latin typeface="Source Sans Pro"/>
                <a:ea typeface="Source Sans Pro"/>
                <a:cs typeface="Source Sans Pro"/>
                <a:sym typeface="Source Sans Pro"/>
              </a:rPr>
              <a:t> (SSO) et de l'authentification multi-facteurs (MFA).</a:t>
            </a:r>
            <a:r>
              <a:rPr lang="fr-FR" sz="1600" dirty="0">
                <a:solidFill>
                  <a:srgbClr val="222222"/>
                </a:solidFill>
                <a:highlight>
                  <a:srgbClr val="FFFFFF"/>
                </a:highlight>
                <a:latin typeface="Source Sans Pro"/>
                <a:ea typeface="Source Sans Pro"/>
                <a:cs typeface="Source Sans Pro"/>
                <a:sym typeface="Source Sans Pro"/>
              </a:rPr>
              <a:t> </a:t>
            </a:r>
          </a:p>
          <a:p>
            <a:pPr marL="0" lvl="0" indent="0" algn="l" rtl="0">
              <a:lnSpc>
                <a:spcPct val="115000"/>
              </a:lnSpc>
              <a:spcBef>
                <a:spcPts val="0"/>
              </a:spcBef>
              <a:spcAft>
                <a:spcPts val="0"/>
              </a:spcAft>
              <a:buNone/>
            </a:pP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fr-FR" sz="1600" dirty="0">
                <a:highlight>
                  <a:srgbClr val="FFFFFF"/>
                </a:highlight>
                <a:latin typeface="Source Sans Pro"/>
                <a:ea typeface="Source Sans Pro"/>
                <a:cs typeface="Source Sans Pro"/>
                <a:sym typeface="Source Sans Pro"/>
              </a:rPr>
              <a:t>Vous ne pouvez désormais accéder à DATIM qu'à l'aide d'un compte </a:t>
            </a:r>
            <a:r>
              <a:rPr lang="fr-FR" sz="1600" dirty="0" err="1">
                <a:highlight>
                  <a:srgbClr val="FFFFFF"/>
                </a:highlight>
                <a:latin typeface="Source Sans Pro"/>
                <a:ea typeface="Source Sans Pro"/>
                <a:cs typeface="Source Sans Pro"/>
                <a:sym typeface="Source Sans Pro"/>
              </a:rPr>
              <a:t>Okta</a:t>
            </a:r>
            <a:r>
              <a:rPr lang="fr-FR" sz="1600" dirty="0">
                <a:highlight>
                  <a:srgbClr val="FFFFFF"/>
                </a:highlight>
                <a:latin typeface="Source Sans Pro"/>
                <a:ea typeface="Source Sans Pro"/>
                <a:cs typeface="Source Sans Pro"/>
                <a:sym typeface="Source Sans Pro"/>
              </a:rPr>
              <a:t> via state.okta.com.</a:t>
            </a:r>
            <a:r>
              <a:rPr lang="fr-FR" sz="1600" dirty="0">
                <a:solidFill>
                  <a:srgbClr val="222222"/>
                </a:solidFill>
                <a:highlight>
                  <a:srgbClr val="FFFFFF"/>
                </a:highlight>
                <a:latin typeface="Source Sans Pro"/>
                <a:ea typeface="Source Sans Pro"/>
                <a:cs typeface="Source Sans Pro"/>
                <a:sym typeface="Source Sans Pro"/>
              </a:rPr>
              <a:t> Si vous êtes un utilisateur actif de DATIM, vous devriez avoir reçu un e-mail d'</a:t>
            </a:r>
            <a:r>
              <a:rPr lang="fr-FR" sz="1600" dirty="0" err="1">
                <a:solidFill>
                  <a:srgbClr val="222222"/>
                </a:solidFill>
                <a:highlight>
                  <a:srgbClr val="FFFFFF"/>
                </a:highlight>
                <a:latin typeface="Source Sans Pro"/>
                <a:ea typeface="Source Sans Pro"/>
                <a:cs typeface="Source Sans Pro"/>
                <a:sym typeface="Source Sans Pro"/>
              </a:rPr>
              <a:t>Okta</a:t>
            </a:r>
            <a:r>
              <a:rPr lang="fr-FR" sz="1600" dirty="0">
                <a:solidFill>
                  <a:srgbClr val="222222"/>
                </a:solidFill>
                <a:highlight>
                  <a:srgbClr val="FFFFFF"/>
                </a:highlight>
                <a:latin typeface="Source Sans Pro"/>
                <a:ea typeface="Source Sans Pro"/>
                <a:cs typeface="Source Sans Pro"/>
                <a:sym typeface="Source Sans Pro"/>
              </a:rPr>
              <a:t>/SE-ICAM vous guidant à travers l'enregistrement et la configuration de votre compte </a:t>
            </a:r>
            <a:r>
              <a:rPr lang="fr-FR" sz="1600" dirty="0" err="1">
                <a:solidFill>
                  <a:srgbClr val="222222"/>
                </a:solidFill>
                <a:highlight>
                  <a:srgbClr val="FFFFFF"/>
                </a:highlight>
                <a:latin typeface="Source Sans Pro"/>
                <a:ea typeface="Source Sans Pro"/>
                <a:cs typeface="Source Sans Pro"/>
                <a:sym typeface="Source Sans Pro"/>
              </a:rPr>
              <a:t>Okta</a:t>
            </a:r>
            <a:r>
              <a:rPr lang="fr-FR" sz="1600" dirty="0">
                <a:solidFill>
                  <a:srgbClr val="222222"/>
                </a:solidFill>
                <a:highlight>
                  <a:srgbClr val="FFFFFF"/>
                </a:highlight>
                <a:latin typeface="Source Sans Pro"/>
                <a:ea typeface="Source Sans Pro"/>
                <a:cs typeface="Source Sans Pro"/>
                <a:sym typeface="Source Sans Pro"/>
              </a:rPr>
              <a:t> et d'</a:t>
            </a:r>
            <a:r>
              <a:rPr lang="fr-FR" sz="1600" dirty="0" err="1">
                <a:solidFill>
                  <a:srgbClr val="222222"/>
                </a:solidFill>
                <a:highlight>
                  <a:srgbClr val="FFFFFF"/>
                </a:highlight>
                <a:latin typeface="Source Sans Pro"/>
                <a:ea typeface="Source Sans Pro"/>
                <a:cs typeface="Source Sans Pro"/>
                <a:sym typeface="Source Sans Pro"/>
              </a:rPr>
              <a:t>Okta</a:t>
            </a:r>
            <a:r>
              <a:rPr lang="fr-FR" sz="1600" dirty="0">
                <a:solidFill>
                  <a:srgbClr val="222222"/>
                </a:solidFill>
                <a:highlight>
                  <a:srgbClr val="FFFFFF"/>
                </a:highlight>
                <a:latin typeface="Source Sans Pro"/>
                <a:ea typeface="Source Sans Pro"/>
                <a:cs typeface="Source Sans Pro"/>
                <a:sym typeface="Source Sans Pro"/>
              </a:rPr>
              <a:t> </a:t>
            </a:r>
            <a:r>
              <a:rPr lang="fr-FR" sz="1600" dirty="0" err="1">
                <a:solidFill>
                  <a:srgbClr val="222222"/>
                </a:solidFill>
                <a:highlight>
                  <a:srgbClr val="FFFFFF"/>
                </a:highlight>
                <a:latin typeface="Source Sans Pro"/>
                <a:ea typeface="Source Sans Pro"/>
                <a:cs typeface="Source Sans Pro"/>
                <a:sym typeface="Source Sans Pro"/>
              </a:rPr>
              <a:t>VeriAF</a:t>
            </a:r>
            <a:r>
              <a:rPr lang="fr-FR" sz="1600" dirty="0">
                <a:solidFill>
                  <a:srgbClr val="222222"/>
                </a:solidFill>
                <a:highlight>
                  <a:srgbClr val="FFFFFF"/>
                </a:highlight>
                <a:latin typeface="Source Sans Pro"/>
                <a:ea typeface="Source Sans Pro"/>
                <a:cs typeface="Source Sans Pro"/>
                <a:sym typeface="Source Sans Pro"/>
              </a:rPr>
              <a:t>. </a:t>
            </a:r>
          </a:p>
          <a:p>
            <a:pPr marL="0" lvl="0" indent="0" algn="l" rtl="0">
              <a:lnSpc>
                <a:spcPct val="115000"/>
              </a:lnSpc>
              <a:spcBef>
                <a:spcPts val="0"/>
              </a:spcBef>
              <a:spcAft>
                <a:spcPts val="0"/>
              </a:spcAft>
              <a:buNone/>
            </a:pP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fr-FR" sz="1600" dirty="0">
                <a:highlight>
                  <a:srgbClr val="FFFFFF"/>
                </a:highlight>
                <a:latin typeface="Source Sans Pro"/>
                <a:ea typeface="Source Sans Pro"/>
                <a:cs typeface="Source Sans Pro"/>
                <a:sym typeface="Source Sans Pro"/>
              </a:rPr>
              <a:t>Si vous n'avez pas reçu un e-mail d'activation </a:t>
            </a:r>
            <a:r>
              <a:rPr lang="fr-FR" sz="1600" dirty="0" err="1">
                <a:highlight>
                  <a:srgbClr val="FFFFFF"/>
                </a:highlight>
                <a:latin typeface="Source Sans Pro"/>
                <a:ea typeface="Source Sans Pro"/>
                <a:cs typeface="Source Sans Pro"/>
                <a:sym typeface="Source Sans Pro"/>
              </a:rPr>
              <a:t>Okta</a:t>
            </a:r>
            <a:r>
              <a:rPr lang="fr-FR" sz="1600" dirty="0">
                <a:highlight>
                  <a:srgbClr val="FFFFFF"/>
                </a:highlight>
                <a:latin typeface="Source Sans Pro"/>
                <a:ea typeface="Source Sans Pro"/>
                <a:cs typeface="Source Sans Pro"/>
                <a:sym typeface="Source Sans Pro"/>
              </a:rPr>
              <a:t> (et après avoir vérifié vos dossiers de courrier indésirable ou spam), veuillez soumettre un ticket d'assistance : https://ghsddatasystems.zendesk.com/hc/en-us/requests/new</a:t>
            </a:r>
            <a:r>
              <a:rPr lang="fr-FR" sz="1600" dirty="0">
                <a:solidFill>
                  <a:srgbClr val="1155CC"/>
                </a:solidFill>
                <a:highlight>
                  <a:srgbClr val="FFFFFF"/>
                </a:highlight>
                <a:latin typeface="Source Sans Pro"/>
                <a:ea typeface="Source Sans Pro"/>
                <a:cs typeface="Source Sans Pro"/>
                <a:sym typeface="Source Sans Pro"/>
              </a:rPr>
              <a:t> </a:t>
            </a:r>
            <a:r>
              <a:rPr lang="fr-FR" sz="1600" dirty="0">
                <a:solidFill>
                  <a:srgbClr val="222222"/>
                </a:solidFill>
                <a:highlight>
                  <a:srgbClr val="FFFFFF"/>
                </a:highlight>
                <a:latin typeface="Source Sans Pro"/>
                <a:ea typeface="Source Sans Pro"/>
                <a:cs typeface="Source Sans Pro"/>
                <a:sym typeface="Source Sans Pro"/>
              </a:rPr>
              <a:t> </a:t>
            </a:r>
          </a:p>
        </p:txBody>
      </p:sp>
      <p:sp>
        <p:nvSpPr>
          <p:cNvPr id="1423" name="Google Shape;1423;p19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lang="en"/>
          </a:p>
        </p:txBody>
      </p:sp>
      <p:pic>
        <p:nvPicPr>
          <p:cNvPr id="1424" name="Google Shape;1424;p193"/>
          <p:cNvPicPr preferRelativeResize="0"/>
          <p:nvPr/>
        </p:nvPicPr>
        <p:blipFill>
          <a:blip r:embed="rId3">
            <a:alphaModFix/>
          </a:blip>
          <a:stretch>
            <a:fillRect/>
          </a:stretch>
        </p:blipFill>
        <p:spPr>
          <a:xfrm>
            <a:off x="5960800" y="852635"/>
            <a:ext cx="2648375" cy="38010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4"/>
        <p:cNvGrpSpPr/>
        <p:nvPr/>
      </p:nvGrpSpPr>
      <p:grpSpPr>
        <a:xfrm>
          <a:off x="0" y="0"/>
          <a:ext cx="0" cy="0"/>
          <a:chOff x="0" y="0"/>
          <a:chExt cx="0" cy="0"/>
        </a:xfrm>
      </p:grpSpPr>
      <p:sp>
        <p:nvSpPr>
          <p:cNvPr id="1015" name="Google Shape;1015;p168"/>
          <p:cNvSpPr txBox="1">
            <a:spLocks noGrp="1"/>
          </p:cNvSpPr>
          <p:nvPr>
            <p:ph type="title"/>
          </p:nvPr>
        </p:nvSpPr>
        <p:spPr>
          <a:xfrm>
            <a:off x="451475" y="451250"/>
            <a:ext cx="8121600" cy="5727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600">
                <a:solidFill>
                  <a:schemeClr val="accent1"/>
                </a:solidFill>
              </a:rPr>
              <a:t>Bienvenue et Ordre du jour</a:t>
            </a:r>
          </a:p>
        </p:txBody>
      </p:sp>
      <p:sp>
        <p:nvSpPr>
          <p:cNvPr id="1016" name="Google Shape;1016;p168"/>
          <p:cNvSpPr txBox="1">
            <a:spLocks noGrp="1"/>
          </p:cNvSpPr>
          <p:nvPr>
            <p:ph type="sldNum" idx="12"/>
          </p:nvPr>
        </p:nvSpPr>
        <p:spPr>
          <a:xfrm>
            <a:off x="8472458" y="4663217"/>
            <a:ext cx="548700" cy="3936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None/>
            </a:pPr>
            <a:fld id="{00000000-1234-1234-1234-123412341234}" type="slidenum">
              <a:rPr lang="en"/>
              <a:t>3</a:t>
            </a:fld>
            <a:endParaRPr lang="en"/>
          </a:p>
        </p:txBody>
      </p:sp>
      <p:sp>
        <p:nvSpPr>
          <p:cNvPr id="1017" name="Google Shape;1017;p168"/>
          <p:cNvSpPr txBox="1"/>
          <p:nvPr/>
        </p:nvSpPr>
        <p:spPr>
          <a:xfrm>
            <a:off x="1039975" y="1289900"/>
            <a:ext cx="6377100" cy="2845800"/>
          </a:xfrm>
          <a:prstGeom prst="rect">
            <a:avLst/>
          </a:prstGeom>
          <a:noFill/>
          <a:ln>
            <a:noFill/>
          </a:ln>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Source Sans Pro"/>
              <a:buChar char="★"/>
            </a:pPr>
            <a:r>
              <a:rPr lang="fr-FR" sz="1900" dirty="0">
                <a:latin typeface="Source Sans Pro"/>
                <a:ea typeface="Source Sans Pro"/>
                <a:cs typeface="Source Sans Pro"/>
                <a:sym typeface="Source Sans Pro"/>
              </a:rPr>
              <a:t>Aperçu du cadre financier du PEPFAR</a:t>
            </a:r>
          </a:p>
          <a:p>
            <a:pPr marL="457200" lvl="0" indent="-349250" algn="l" rtl="0">
              <a:spcBef>
                <a:spcPts val="0"/>
              </a:spcBef>
              <a:spcAft>
                <a:spcPts val="0"/>
              </a:spcAft>
              <a:buSzPts val="1900"/>
              <a:buFont typeface="Source Sans Pro"/>
              <a:buChar char="★"/>
            </a:pPr>
            <a:r>
              <a:rPr lang="fr-FR" sz="1900" dirty="0">
                <a:latin typeface="Source Sans Pro"/>
                <a:ea typeface="Source Sans Pro"/>
                <a:cs typeface="Source Sans Pro"/>
                <a:sym typeface="Source Sans Pro"/>
              </a:rPr>
              <a:t>Exigences / Nouveautés pour le rapport AF24</a:t>
            </a:r>
          </a:p>
          <a:p>
            <a:pPr marL="457200" indent="-349250">
              <a:buSzPts val="1900"/>
              <a:buFont typeface="Source Sans Pro"/>
              <a:buChar char="★"/>
            </a:pPr>
            <a:r>
              <a:rPr lang="fr-FR" sz="1900" dirty="0">
                <a:latin typeface="Source Sans Pro"/>
                <a:ea typeface="Source Sans Pro"/>
                <a:sym typeface="Source Sans Pro"/>
              </a:rPr>
              <a:t>Ressources pour aider les partenaires de mise en œuvre pour préparer les rapports de dépenses</a:t>
            </a:r>
            <a:endParaRPr lang="fr-FR" sz="1900" dirty="0">
              <a:latin typeface="Source Sans Pro"/>
              <a:ea typeface="Source Sans Pro"/>
            </a:endParaRPr>
          </a:p>
          <a:p>
            <a:pPr marL="457200" indent="-349250">
              <a:buSzPts val="1900"/>
              <a:buFont typeface="Source Sans Pro"/>
              <a:buChar char="★"/>
            </a:pPr>
            <a:r>
              <a:rPr lang="fr-FR" sz="1900" dirty="0">
                <a:latin typeface="Source Sans Pro"/>
                <a:ea typeface="Source Sans Pro"/>
                <a:cs typeface="Source Sans Pro"/>
                <a:sym typeface="Source Sans Pro"/>
              </a:rPr>
              <a:t>Utilisation des données financières</a:t>
            </a:r>
            <a:r>
              <a:rPr lang="fr-FR" sz="1900" dirty="0">
                <a:latin typeface="Source Sans Pro"/>
                <a:ea typeface="Source Sans Pro"/>
                <a:sym typeface="Source Sans Pro"/>
              </a:rPr>
              <a:t> par le Gouvernement des Etats-Unis</a:t>
            </a:r>
            <a:endParaRPr lang="fr-FR" sz="1900" dirty="0">
              <a:latin typeface="Source Sans Pro"/>
              <a:ea typeface="Source Sans Pro"/>
            </a:endParaRPr>
          </a:p>
          <a:p>
            <a:pPr marL="457200" lvl="0" indent="-349250" algn="l" rtl="0">
              <a:spcBef>
                <a:spcPts val="0"/>
              </a:spcBef>
              <a:spcAft>
                <a:spcPts val="0"/>
              </a:spcAft>
              <a:buSzPts val="1900"/>
              <a:buFont typeface="Source Sans Pro"/>
              <a:buChar char="★"/>
            </a:pPr>
            <a:r>
              <a:rPr lang="fr-FR" sz="1900" dirty="0">
                <a:latin typeface="Source Sans Pro"/>
                <a:ea typeface="Source Sans Pro"/>
                <a:cs typeface="Source Sans Pro"/>
                <a:sym typeface="Source Sans Pro"/>
              </a:rPr>
              <a:t>Questions-Réponses et Discussion</a:t>
            </a:r>
            <a:endParaRPr lang="fr-FR" sz="1900" dirty="0">
              <a:latin typeface="Source Sans Pro"/>
              <a:ea typeface="Source Sans Pro"/>
              <a:cs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94"/>
          <p:cNvSpPr txBox="1">
            <a:spLocks noGrp="1"/>
          </p:cNvSpPr>
          <p:nvPr>
            <p:ph type="title"/>
          </p:nvPr>
        </p:nvSpPr>
        <p:spPr>
          <a:xfrm>
            <a:off x="234654" y="2421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100"/>
              <a:buFont typeface="Arial"/>
              <a:buNone/>
            </a:pPr>
            <a:r>
              <a:rPr lang="fr-FR" sz="2500"/>
              <a:t>Comptes Okta et DATIM</a:t>
            </a:r>
          </a:p>
        </p:txBody>
      </p:sp>
      <p:sp>
        <p:nvSpPr>
          <p:cNvPr id="1430" name="Google Shape;1430;p194"/>
          <p:cNvSpPr txBox="1"/>
          <p:nvPr/>
        </p:nvSpPr>
        <p:spPr>
          <a:xfrm>
            <a:off x="241950" y="792925"/>
            <a:ext cx="8917200" cy="4113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6C6463"/>
              </a:buClr>
              <a:buSzPts val="1500"/>
              <a:buFont typeface="Source Sans Pro"/>
              <a:buChar char="•"/>
            </a:pPr>
            <a:r>
              <a:rPr lang="fr-FR">
                <a:solidFill>
                  <a:srgbClr val="6C6463"/>
                </a:solidFill>
                <a:latin typeface="Source Sans Pro"/>
                <a:ea typeface="Source Sans Pro"/>
                <a:cs typeface="Source Sans Pro"/>
                <a:sym typeface="Source Sans Pro"/>
              </a:rPr>
              <a:t>Au moins une personne de chaque organisation partenaire principale devra disposer d'un compte enregistré sur ER/Budget DATIM.org afin de télécharger et soumettre avec succès un modèle de rapport de dépenses (ER) dans DATIM.</a:t>
            </a:r>
          </a:p>
          <a:p>
            <a:pPr marL="457200" lvl="0" indent="-228600" algn="l" rtl="0">
              <a:spcBef>
                <a:spcPts val="0"/>
              </a:spcBef>
              <a:spcAft>
                <a:spcPts val="0"/>
              </a:spcAft>
              <a:buNone/>
            </a:pPr>
            <a:endParaRPr sz="105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fr-FR">
                <a:solidFill>
                  <a:srgbClr val="6C6463"/>
                </a:solidFill>
                <a:latin typeface="Source Sans Pro"/>
                <a:ea typeface="Source Sans Pro"/>
                <a:cs typeface="Source Sans Pro"/>
                <a:sym typeface="Source Sans Pro"/>
              </a:rPr>
              <a:t>Si vous vous êtes connecté à DATIM au cours des 95 derniers jours : </a:t>
            </a:r>
          </a:p>
          <a:p>
            <a:pPr marL="914400" lvl="1" indent="-323850" algn="l" rtl="0">
              <a:spcBef>
                <a:spcPts val="0"/>
              </a:spcBef>
              <a:spcAft>
                <a:spcPts val="0"/>
              </a:spcAft>
              <a:buClr>
                <a:srgbClr val="6C6463"/>
              </a:buClr>
              <a:buSzPts val="1500"/>
              <a:buFont typeface="Source Sans Pro"/>
              <a:buChar char="–"/>
            </a:pPr>
            <a:r>
              <a:rPr lang="fr-FR">
                <a:solidFill>
                  <a:srgbClr val="6C6463"/>
                </a:solidFill>
                <a:latin typeface="Source Sans Pro"/>
                <a:ea typeface="Source Sans Pro"/>
                <a:cs typeface="Source Sans Pro"/>
                <a:sym typeface="Source Sans Pro"/>
              </a:rPr>
              <a:t>L'accès à DATIM sera accordé automatiquement, car votre compte n'a pas été désactivé en raison d'un manque d'activité.</a:t>
            </a:r>
          </a:p>
          <a:p>
            <a:pPr marL="914400" lvl="0" indent="0" algn="l" rtl="0">
              <a:spcBef>
                <a:spcPts val="0"/>
              </a:spcBef>
              <a:spcAft>
                <a:spcPts val="0"/>
              </a:spcAft>
              <a:buNone/>
            </a:pPr>
            <a:endParaRPr sz="7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fr-FR">
                <a:latin typeface="Source Sans Pro"/>
                <a:ea typeface="Source Sans Pro"/>
                <a:cs typeface="Source Sans Pro"/>
                <a:sym typeface="Source Sans Pro"/>
              </a:rPr>
              <a:t>Si vous ne vous êtes pas connecté à DATIM au cours des 95 derniers jours, votre compte a été désactivé, et vous devrez contacter votre administrateur utilisateur DATIM ici pour commencer le processus de réactivation :</a:t>
            </a:r>
            <a:r>
              <a:rPr lang="fr-FR">
                <a:solidFill>
                  <a:srgbClr val="6C6463"/>
                </a:solidFill>
                <a:latin typeface="Source Sans Pro"/>
                <a:ea typeface="Source Sans Pro"/>
                <a:cs typeface="Source Sans Pro"/>
                <a:sym typeface="Source Sans Pro"/>
              </a:rPr>
              <a:t> </a:t>
            </a:r>
          </a:p>
          <a:p>
            <a:pPr marL="1143000" lvl="0" indent="-323850" algn="just" rtl="0">
              <a:lnSpc>
                <a:spcPct val="115000"/>
              </a:lnSpc>
              <a:spcBef>
                <a:spcPts val="0"/>
              </a:spcBef>
              <a:spcAft>
                <a:spcPts val="0"/>
              </a:spcAft>
              <a:buClr>
                <a:schemeClr val="dk1"/>
              </a:buClr>
              <a:buSzPts val="1500"/>
              <a:buFont typeface="Source Sans Pro"/>
              <a:buAutoNum type="arabicPeriod"/>
            </a:pPr>
            <a:r>
              <a:rPr lang="fr-FR">
                <a:latin typeface="Source Sans Pro"/>
                <a:ea typeface="Source Sans Pro"/>
                <a:cs typeface="Source Sans Pro"/>
                <a:sym typeface="Source Sans Pro"/>
              </a:rPr>
              <a:t>Allez sur register.datim.org</a:t>
            </a:r>
            <a:r>
              <a:rPr lang="fr-FR">
                <a:solidFill>
                  <a:srgbClr val="16181A"/>
                </a:solidFill>
                <a:latin typeface="Source Sans Pro"/>
                <a:ea typeface="Source Sans Pro"/>
                <a:cs typeface="Source Sans Pro"/>
                <a:sym typeface="Source Sans Pro"/>
              </a:rPr>
              <a:t>  </a:t>
            </a:r>
          </a:p>
          <a:p>
            <a:pPr marL="1143000" lvl="0" indent="-323850" algn="just" rtl="0">
              <a:lnSpc>
                <a:spcPct val="115000"/>
              </a:lnSpc>
              <a:spcBef>
                <a:spcPts val="0"/>
              </a:spcBef>
              <a:spcAft>
                <a:spcPts val="0"/>
              </a:spcAft>
              <a:buClr>
                <a:srgbClr val="6C6463"/>
              </a:buClr>
              <a:buSzPts val="1500"/>
              <a:buFont typeface="Source Sans Pro"/>
              <a:buAutoNum type="arabicPeriod"/>
            </a:pPr>
            <a:r>
              <a:rPr lang="fr-FR">
                <a:solidFill>
                  <a:srgbClr val="6C6463"/>
                </a:solidFill>
                <a:latin typeface="Source Sans Pro"/>
                <a:ea typeface="Source Sans Pro"/>
                <a:cs typeface="Source Sans Pro"/>
                <a:sym typeface="Source Sans Pro"/>
              </a:rPr>
              <a:t>Sélectionnez « Contacter mon administrateur utilisateur DATIM à propos d'autre chose » </a:t>
            </a:r>
          </a:p>
          <a:p>
            <a:pPr marL="1143000" lvl="0" indent="-323850" algn="just" rtl="0">
              <a:lnSpc>
                <a:spcPct val="115000"/>
              </a:lnSpc>
              <a:spcBef>
                <a:spcPts val="0"/>
              </a:spcBef>
              <a:spcAft>
                <a:spcPts val="0"/>
              </a:spcAft>
              <a:buClr>
                <a:srgbClr val="6C6463"/>
              </a:buClr>
              <a:buSzPts val="1500"/>
              <a:buFont typeface="Source Sans Pro"/>
              <a:buAutoNum type="arabicPeriod"/>
            </a:pPr>
            <a:r>
              <a:rPr lang="fr-FR">
                <a:solidFill>
                  <a:srgbClr val="6C6463"/>
                </a:solidFill>
                <a:latin typeface="Source Sans Pro"/>
                <a:ea typeface="Source Sans Pro"/>
                <a:cs typeface="Source Sans Pro"/>
                <a:sym typeface="Source Sans Pro"/>
              </a:rPr>
              <a:t>Dans la section « Message à l'administrateur utilisateur », demandez la réactivation de votre compte, en vous assurant d'inclure votre nom d'utilisateur DATIM.</a:t>
            </a:r>
          </a:p>
          <a:p>
            <a:pPr marL="1143000" lvl="0" indent="-323850" algn="just" rtl="0">
              <a:lnSpc>
                <a:spcPct val="115000"/>
              </a:lnSpc>
              <a:spcBef>
                <a:spcPts val="0"/>
              </a:spcBef>
              <a:spcAft>
                <a:spcPts val="0"/>
              </a:spcAft>
              <a:buClr>
                <a:srgbClr val="6C6463"/>
              </a:buClr>
              <a:buSzPts val="1500"/>
              <a:buFont typeface="Source Sans Pro"/>
              <a:buAutoNum type="arabicPeriod"/>
            </a:pPr>
            <a:r>
              <a:rPr lang="fr-FR">
                <a:latin typeface="Source Sans Pro"/>
                <a:ea typeface="Source Sans Pro"/>
                <a:cs typeface="Source Sans Pro"/>
                <a:sym typeface="Source Sans Pro"/>
              </a:rPr>
              <a:t>Une fois activé, vous serez dirigé pour migrer votre compte vers Okta lors de la tentative de connexion.</a:t>
            </a:r>
          </a:p>
          <a:p>
            <a:pPr marL="0" lvl="0" indent="0" algn="just" rtl="0">
              <a:lnSpc>
                <a:spcPct val="115000"/>
              </a:lnSpc>
              <a:spcBef>
                <a:spcPts val="0"/>
              </a:spcBef>
              <a:spcAft>
                <a:spcPts val="0"/>
              </a:spcAft>
              <a:buNone/>
            </a:pPr>
            <a:endParaRPr sz="7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fr-FR">
                <a:solidFill>
                  <a:srgbClr val="6C6463"/>
                </a:solidFill>
                <a:latin typeface="Source Sans Pro"/>
                <a:ea typeface="Source Sans Pro"/>
                <a:cs typeface="Source Sans Pro"/>
                <a:sym typeface="Source Sans Pro"/>
              </a:rPr>
              <a:t>Si vous ne vous êtes jamais connecté à DATIM : </a:t>
            </a:r>
          </a:p>
          <a:p>
            <a:pPr marL="914400" lvl="1" indent="-323850" algn="l" rtl="0">
              <a:spcBef>
                <a:spcPts val="0"/>
              </a:spcBef>
              <a:spcAft>
                <a:spcPts val="0"/>
              </a:spcAft>
              <a:buClr>
                <a:srgbClr val="6C6463"/>
              </a:buClr>
              <a:buSzPts val="1500"/>
              <a:buFont typeface="Source Sans Pro"/>
              <a:buChar char="–"/>
            </a:pPr>
            <a:r>
              <a:rPr lang="fr-FR">
                <a:solidFill>
                  <a:srgbClr val="6C6463"/>
                </a:solidFill>
                <a:latin typeface="Source Sans Pro"/>
                <a:ea typeface="Source Sans Pro"/>
                <a:cs typeface="Source Sans Pro"/>
                <a:sym typeface="Source Sans Pro"/>
              </a:rPr>
              <a:t>Les utilisateurs sans comptes DATIM existants devront demander un nouveau compte. </a:t>
            </a:r>
          </a:p>
          <a:p>
            <a:pPr marL="1371600" lvl="2" indent="-323850" algn="l" rtl="0">
              <a:spcBef>
                <a:spcPts val="0"/>
              </a:spcBef>
              <a:spcAft>
                <a:spcPts val="0"/>
              </a:spcAft>
              <a:buClr>
                <a:srgbClr val="6C6463"/>
              </a:buClr>
              <a:buSzPts val="1500"/>
              <a:buFont typeface="Source Sans Pro"/>
              <a:buChar char="•"/>
            </a:pPr>
            <a:r>
              <a:rPr lang="fr-FR">
                <a:latin typeface="Source Sans Pro"/>
                <a:ea typeface="Source Sans Pro"/>
                <a:cs typeface="Source Sans Pro"/>
                <a:sym typeface="Source Sans Pro"/>
              </a:rPr>
              <a:t>Inscrivez-vous sur https://register.datim.org/</a:t>
            </a:r>
          </a:p>
        </p:txBody>
      </p:sp>
      <p:pic>
        <p:nvPicPr>
          <p:cNvPr id="1431" name="Google Shape;1431;p194"/>
          <p:cNvPicPr preferRelativeResize="0"/>
          <p:nvPr/>
        </p:nvPicPr>
        <p:blipFill rotWithShape="1">
          <a:blip r:embed="rId3">
            <a:alphaModFix/>
          </a:blip>
          <a:srcRect/>
          <a:stretch/>
        </p:blipFill>
        <p:spPr>
          <a:xfrm flipH="1">
            <a:off x="-72675" y="3072248"/>
            <a:ext cx="1054100" cy="975252"/>
          </a:xfrm>
          <a:prstGeom prst="rect">
            <a:avLst/>
          </a:prstGeom>
          <a:noFill/>
          <a:ln>
            <a:noFill/>
          </a:ln>
        </p:spPr>
      </p:pic>
      <p:sp>
        <p:nvSpPr>
          <p:cNvPr id="1432" name="Google Shape;1432;p19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lang="e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9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lang="en"/>
          </a:p>
        </p:txBody>
      </p:sp>
      <p:sp>
        <p:nvSpPr>
          <p:cNvPr id="1438" name="Google Shape;1438;p195"/>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100"/>
              <a:buFont typeface="Arial"/>
              <a:buNone/>
            </a:pPr>
            <a:r>
              <a:rPr lang="fr-FR" sz="2500"/>
              <a:t>Identifiant Unique d'Entité (UEI)</a:t>
            </a:r>
          </a:p>
        </p:txBody>
      </p:sp>
      <p:sp>
        <p:nvSpPr>
          <p:cNvPr id="1439" name="Google Shape;1439;p195"/>
          <p:cNvSpPr txBox="1">
            <a:spLocks noGrp="1"/>
          </p:cNvSpPr>
          <p:nvPr>
            <p:ph type="body" idx="1"/>
          </p:nvPr>
        </p:nvSpPr>
        <p:spPr>
          <a:xfrm>
            <a:off x="685800" y="1286662"/>
            <a:ext cx="7772400" cy="31749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fr-FR" sz="1400" dirty="0"/>
              <a:t>CHAQUE organisation devra inclure son Identifiant Unique d'Entité (UEI) avec sa soumission de rapport de dépenses (ER), que vous soyez un partenaire principal ou un sous-récipiendaire. </a:t>
            </a:r>
          </a:p>
          <a:p>
            <a:pPr marL="0" lvl="0" indent="0" algn="l" rtl="0">
              <a:spcBef>
                <a:spcPts val="800"/>
              </a:spcBef>
              <a:spcAft>
                <a:spcPts val="0"/>
              </a:spcAft>
              <a:buNone/>
            </a:pPr>
            <a:endParaRPr sz="1400" dirty="0"/>
          </a:p>
          <a:p>
            <a:pPr marL="0" lvl="0" indent="0" algn="l" rtl="0">
              <a:spcBef>
                <a:spcPts val="800"/>
              </a:spcBef>
              <a:spcAft>
                <a:spcPts val="0"/>
              </a:spcAft>
              <a:buNone/>
            </a:pPr>
            <a:r>
              <a:rPr lang="fr-FR" sz="1400" dirty="0"/>
              <a:t>Des informations supplémentaires concernant l'UEI peuvent être trouvées ici.</a:t>
            </a:r>
          </a:p>
          <a:p>
            <a:pPr marL="0" lvl="0" indent="0" algn="l" rtl="0">
              <a:spcBef>
                <a:spcPts val="800"/>
              </a:spcBef>
              <a:spcAft>
                <a:spcPts val="0"/>
              </a:spcAft>
              <a:buNone/>
            </a:pPr>
            <a:endParaRPr sz="1400" dirty="0"/>
          </a:p>
          <a:p>
            <a:pPr marL="457200" lvl="0" indent="-330200" algn="l" rtl="0">
              <a:lnSpc>
                <a:spcPct val="115000"/>
              </a:lnSpc>
              <a:spcBef>
                <a:spcPts val="800"/>
              </a:spcBef>
              <a:spcAft>
                <a:spcPts val="0"/>
              </a:spcAft>
              <a:buSzPts val="1600"/>
              <a:buChar char="•"/>
            </a:pPr>
            <a:r>
              <a:rPr lang="fr-FR" sz="1400" dirty="0"/>
              <a:t>Si l'UEI d'un sous-récipiendaire est inconnu au moment du rapport, utilisez '111111111111' (12 chiffres). </a:t>
            </a:r>
          </a:p>
          <a:p>
            <a:pPr marL="457200" lvl="0" indent="-330200" algn="l" rtl="0">
              <a:lnSpc>
                <a:spcPct val="115000"/>
              </a:lnSpc>
              <a:spcBef>
                <a:spcPts val="0"/>
              </a:spcBef>
              <a:spcAft>
                <a:spcPts val="0"/>
              </a:spcAft>
              <a:buSzPts val="1600"/>
              <a:buChar char="•"/>
            </a:pPr>
            <a:r>
              <a:rPr lang="fr-FR" sz="1400" dirty="0"/>
              <a:t>Si un sous-récipiendaire n'est pas tenu d'avoir un UEI (comme les organisations internationales publiques - </a:t>
            </a:r>
            <a:r>
              <a:rPr lang="fr-FR" sz="1400" dirty="0" err="1"/>
              <a:t>PIOs</a:t>
            </a:r>
            <a:r>
              <a:rPr lang="fr-FR" sz="1400" dirty="0"/>
              <a:t>), veuillez entrer '999999999999' (12 chiffres). Les sous-récipiendaires TBD ne sont pas autorisés à soumettre un rapport.</a:t>
            </a:r>
          </a:p>
          <a:p>
            <a:pPr marL="457200" lvl="0" indent="-330200" algn="l" rtl="0">
              <a:lnSpc>
                <a:spcPct val="115000"/>
              </a:lnSpc>
              <a:spcBef>
                <a:spcPts val="0"/>
              </a:spcBef>
              <a:spcAft>
                <a:spcPts val="0"/>
              </a:spcAft>
              <a:buSzPts val="1600"/>
              <a:buChar char="•"/>
            </a:pPr>
            <a:r>
              <a:rPr lang="fr-FR" sz="1400" dirty="0"/>
              <a:t>Pour les subventions G2G, la personne remplissant le modèle devra entrer un numéro fictif de 111111111111 (le chiffre "1" saisi 12 fois) pour tout champ demandant un « UEI » du partenaire dans le modèle de rapport de dépenses (ER).</a:t>
            </a:r>
            <a:r>
              <a:rPr lang="fr-FR" sz="1050" dirty="0">
                <a:solidFill>
                  <a:schemeClr val="dk1"/>
                </a:solidFill>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196"/>
          <p:cNvSpPr txBox="1">
            <a:spLocks noGrp="1"/>
          </p:cNvSpPr>
          <p:nvPr>
            <p:ph type="title"/>
          </p:nvPr>
        </p:nvSpPr>
        <p:spPr>
          <a:xfrm>
            <a:off x="1143000" y="530725"/>
            <a:ext cx="7160100" cy="20409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fr-FR"/>
              <a:t>Options de </a:t>
            </a:r>
            <a:r>
              <a:rPr lang="fr-FR" u="sng"/>
              <a:t>saisie</a:t>
            </a:r>
            <a:r>
              <a:rPr lang="fr-FR"/>
              <a:t> des données : </a:t>
            </a:r>
          </a:p>
          <a:p>
            <a:pPr marL="0" lvl="0" indent="0" algn="l" rtl="0">
              <a:spcBef>
                <a:spcPts val="0"/>
              </a:spcBef>
              <a:spcAft>
                <a:spcPts val="0"/>
              </a:spcAft>
              <a:buNone/>
            </a:pPr>
            <a:r>
              <a:rPr lang="fr-FR" b="0"/>
              <a:t>Modèle de rapport de dépenses (ER) téléchargeable hors ligne </a:t>
            </a:r>
          </a:p>
          <a:p>
            <a:pPr marL="0" lvl="0" indent="0" algn="l" rtl="0">
              <a:spcBef>
                <a:spcPts val="0"/>
              </a:spcBef>
              <a:spcAft>
                <a:spcPts val="0"/>
              </a:spcAft>
              <a:buNone/>
            </a:pPr>
            <a:r>
              <a:rPr lang="fr-FR" b="0"/>
              <a:t>-Saisie directe dans DATIM </a:t>
            </a:r>
          </a:p>
        </p:txBody>
      </p:sp>
      <p:sp>
        <p:nvSpPr>
          <p:cNvPr id="1445" name="Google Shape;1445;p19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lang="e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19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lang="en"/>
          </a:p>
        </p:txBody>
      </p:sp>
      <p:sp>
        <p:nvSpPr>
          <p:cNvPr id="1451" name="Google Shape;1451;p197"/>
          <p:cNvSpPr txBox="1">
            <a:spLocks noGrp="1"/>
          </p:cNvSpPr>
          <p:nvPr>
            <p:ph type="title"/>
          </p:nvPr>
        </p:nvSpPr>
        <p:spPr>
          <a:xfrm>
            <a:off x="537875" y="390611"/>
            <a:ext cx="81393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t>Instructions de saisie des données dans DATIM &gt; ER Guidance &gt; Section 3</a:t>
            </a:r>
          </a:p>
        </p:txBody>
      </p:sp>
      <p:sp>
        <p:nvSpPr>
          <p:cNvPr id="1452" name="Google Shape;1452;p197"/>
          <p:cNvSpPr txBox="1">
            <a:spLocks noGrp="1"/>
          </p:cNvSpPr>
          <p:nvPr>
            <p:ph type="body" idx="1"/>
          </p:nvPr>
        </p:nvSpPr>
        <p:spPr>
          <a:xfrm>
            <a:off x="645150" y="764950"/>
            <a:ext cx="2799900" cy="5700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fr-FR" u="sng">
                <a:solidFill>
                  <a:schemeClr val="accent6"/>
                </a:solidFill>
              </a:rPr>
              <a:t>Option 1 : </a:t>
            </a:r>
            <a:r>
              <a:rPr lang="fr-FR" u="sng">
                <a:solidFill>
                  <a:schemeClr val="accent6"/>
                </a:solidFill>
                <a:hlinkClick r:id="rId3">
                  <a:extLst>
                    <a:ext uri="{A12FA001-AC4F-418D-AE19-62706E023703}">
                      <ahyp:hlinkClr xmlns:ahyp="http://schemas.microsoft.com/office/drawing/2018/hyperlinkcolor" val="tx"/>
                    </a:ext>
                  </a:extLst>
                </a:hlinkClick>
              </a:rPr>
              <a:t>Option de saisie directe des données :</a:t>
            </a:r>
          </a:p>
        </p:txBody>
      </p:sp>
      <p:pic>
        <p:nvPicPr>
          <p:cNvPr id="1453" name="Google Shape;1453;p197"/>
          <p:cNvPicPr preferRelativeResize="0"/>
          <p:nvPr/>
        </p:nvPicPr>
        <p:blipFill>
          <a:blip r:embed="rId4">
            <a:alphaModFix/>
          </a:blip>
          <a:stretch>
            <a:fillRect/>
          </a:stretch>
        </p:blipFill>
        <p:spPr>
          <a:xfrm>
            <a:off x="3933000" y="1661474"/>
            <a:ext cx="5105075" cy="2808775"/>
          </a:xfrm>
          <a:prstGeom prst="rect">
            <a:avLst/>
          </a:prstGeom>
          <a:noFill/>
          <a:ln w="9525" cap="flat" cmpd="sng">
            <a:solidFill>
              <a:schemeClr val="dk2"/>
            </a:solidFill>
            <a:prstDash val="solid"/>
            <a:round/>
            <a:headEnd type="none" w="sm" len="sm"/>
            <a:tailEnd type="none" w="sm" len="sm"/>
          </a:ln>
        </p:spPr>
      </p:pic>
      <p:sp>
        <p:nvSpPr>
          <p:cNvPr id="1454" name="Google Shape;1454;p197"/>
          <p:cNvSpPr txBox="1">
            <a:spLocks noGrp="1"/>
          </p:cNvSpPr>
          <p:nvPr>
            <p:ph type="body" idx="1"/>
          </p:nvPr>
        </p:nvSpPr>
        <p:spPr>
          <a:xfrm>
            <a:off x="4541250" y="996150"/>
            <a:ext cx="3888600" cy="4911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fr-FR" u="sng">
                <a:solidFill>
                  <a:schemeClr val="accent6"/>
                </a:solidFill>
              </a:rPr>
              <a:t>Option 2 : </a:t>
            </a:r>
            <a:r>
              <a:rPr lang="fr-FR" u="sng">
                <a:solidFill>
                  <a:schemeClr val="accent6"/>
                </a:solidFill>
                <a:hlinkClick r:id="rId5">
                  <a:extLst>
                    <a:ext uri="{A12FA001-AC4F-418D-AE19-62706E023703}">
                      <ahyp:hlinkClr xmlns:ahyp="http://schemas.microsoft.com/office/drawing/2018/hyperlinkcolor" val="tx"/>
                    </a:ext>
                  </a:extLst>
                </a:hlinkClick>
              </a:rPr>
              <a:t>Instructions pour la saisie directe des données</a:t>
            </a:r>
          </a:p>
        </p:txBody>
      </p:sp>
      <p:pic>
        <p:nvPicPr>
          <p:cNvPr id="1455" name="Google Shape;1455;p197"/>
          <p:cNvPicPr preferRelativeResize="0"/>
          <p:nvPr/>
        </p:nvPicPr>
        <p:blipFill>
          <a:blip r:embed="rId6">
            <a:alphaModFix/>
          </a:blip>
          <a:stretch>
            <a:fillRect/>
          </a:stretch>
        </p:blipFill>
        <p:spPr>
          <a:xfrm>
            <a:off x="252650" y="1159125"/>
            <a:ext cx="3457801" cy="3427246"/>
          </a:xfrm>
          <a:prstGeom prst="rect">
            <a:avLst/>
          </a:prstGeom>
          <a:noFill/>
          <a:ln w="9525" cap="flat" cmpd="sng">
            <a:solidFill>
              <a:schemeClr val="dk2"/>
            </a:solidFill>
            <a:prstDash val="solid"/>
            <a:round/>
            <a:headEnd type="none" w="sm" len="sm"/>
            <a:tailEnd type="none" w="sm" len="sm"/>
          </a:ln>
        </p:spPr>
      </p:pic>
      <p:sp>
        <p:nvSpPr>
          <p:cNvPr id="1456" name="Google Shape;1456;p197"/>
          <p:cNvSpPr txBox="1"/>
          <p:nvPr/>
        </p:nvSpPr>
        <p:spPr>
          <a:xfrm>
            <a:off x="338299" y="4577475"/>
            <a:ext cx="7553549" cy="46163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fr-FR" sz="1800" dirty="0">
                <a:latin typeface="Source Sans Pro"/>
                <a:ea typeface="Source Sans Pro"/>
                <a:cs typeface="Source Sans Pro"/>
                <a:sym typeface="Source Sans Pro"/>
              </a:rPr>
              <a:t>Consultez cette vidéo de démonstration sur la saisie directe des données !</a:t>
            </a:r>
          </a:p>
        </p:txBody>
      </p:sp>
      <p:sp>
        <p:nvSpPr>
          <p:cNvPr id="1457" name="Google Shape;1457;p197"/>
          <p:cNvSpPr txBox="1">
            <a:spLocks noGrp="1"/>
          </p:cNvSpPr>
          <p:nvPr>
            <p:ph type="body" idx="1"/>
          </p:nvPr>
        </p:nvSpPr>
        <p:spPr>
          <a:xfrm>
            <a:off x="3810775" y="993550"/>
            <a:ext cx="864600" cy="5700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fr-FR" sz="2000" b="1">
                <a:solidFill>
                  <a:schemeClr val="accent6"/>
                </a:solidFill>
              </a:rPr>
              <a:t>OU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198"/>
          <p:cNvSpPr txBox="1">
            <a:spLocks noGrp="1"/>
          </p:cNvSpPr>
          <p:nvPr>
            <p:ph type="title"/>
          </p:nvPr>
        </p:nvSpPr>
        <p:spPr>
          <a:xfrm>
            <a:off x="1143000" y="530725"/>
            <a:ext cx="7160100" cy="20409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fr-FR"/>
              <a:t>Options de </a:t>
            </a:r>
            <a:r>
              <a:rPr lang="fr-FR" u="sng"/>
              <a:t>Soumission</a:t>
            </a:r>
            <a:r>
              <a:rPr lang="fr-FR"/>
              <a:t> des données : </a:t>
            </a:r>
          </a:p>
          <a:p>
            <a:pPr marL="0" lvl="0" indent="0" algn="l" rtl="0">
              <a:spcBef>
                <a:spcPts val="0"/>
              </a:spcBef>
              <a:spcAft>
                <a:spcPts val="0"/>
              </a:spcAft>
              <a:buNone/>
            </a:pPr>
            <a:r>
              <a:rPr lang="fr-FR" b="0"/>
              <a:t>Modèle de rapport de dépenses (ER) téléchargeable hors ligne</a:t>
            </a:r>
          </a:p>
          <a:p>
            <a:pPr marL="0" lvl="0" indent="0" algn="l" rtl="0">
              <a:spcBef>
                <a:spcPts val="0"/>
              </a:spcBef>
              <a:spcAft>
                <a:spcPts val="0"/>
              </a:spcAft>
              <a:buNone/>
            </a:pPr>
            <a:r>
              <a:rPr lang="fr-FR" b="0"/>
              <a:t>-Saisie directe dans DATIM</a:t>
            </a:r>
          </a:p>
        </p:txBody>
      </p:sp>
      <p:sp>
        <p:nvSpPr>
          <p:cNvPr id="1463" name="Google Shape;1463;p198"/>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lang="en"/>
          </a:p>
        </p:txBody>
      </p:sp>
    </p:spTree>
    <p:extLst>
      <p:ext uri="{BB962C8B-B14F-4D97-AF65-F5344CB8AC3E}">
        <p14:creationId xmlns:p14="http://schemas.microsoft.com/office/powerpoint/2010/main" val="3212123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199"/>
          <p:cNvSpPr/>
          <p:nvPr/>
        </p:nvSpPr>
        <p:spPr>
          <a:xfrm>
            <a:off x="544650" y="1526613"/>
            <a:ext cx="5051700" cy="2957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469" name="Google Shape;1469;p19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lang="en"/>
          </a:p>
        </p:txBody>
      </p:sp>
      <p:sp>
        <p:nvSpPr>
          <p:cNvPr id="1470" name="Google Shape;1470;p199"/>
          <p:cNvSpPr txBox="1">
            <a:spLocks noGrp="1"/>
          </p:cNvSpPr>
          <p:nvPr>
            <p:ph type="title"/>
          </p:nvPr>
        </p:nvSpPr>
        <p:spPr>
          <a:xfrm>
            <a:off x="197100" y="693217"/>
            <a:ext cx="87498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1900" dirty="0"/>
              <a:t>Instructions de Soumission des données dans DATIM &gt; ER Guidance &gt; Section 4</a:t>
            </a:r>
          </a:p>
          <a:p>
            <a:pPr marL="0" lvl="0" indent="0" algn="l" rtl="0">
              <a:spcBef>
                <a:spcPts val="0"/>
              </a:spcBef>
              <a:spcAft>
                <a:spcPts val="0"/>
              </a:spcAft>
              <a:buNone/>
            </a:pPr>
            <a:r>
              <a:rPr lang="fr-FR" sz="1500" i="1" dirty="0">
                <a:solidFill>
                  <a:schemeClr val="lt2"/>
                </a:solidFill>
              </a:rPr>
              <a:t>N'oubliez pas ! </a:t>
            </a:r>
            <a:r>
              <a:rPr lang="fr-FR" sz="1500" i="1" dirty="0"/>
              <a:t>Tous les utilisateurs doivent soumettre leur soumission ER dans l'application d'approbation des données !</a:t>
            </a:r>
          </a:p>
        </p:txBody>
      </p:sp>
      <p:sp>
        <p:nvSpPr>
          <p:cNvPr id="1471" name="Google Shape;1471;p199"/>
          <p:cNvSpPr txBox="1">
            <a:spLocks noGrp="1"/>
          </p:cNvSpPr>
          <p:nvPr>
            <p:ph type="body" idx="1"/>
          </p:nvPr>
        </p:nvSpPr>
        <p:spPr>
          <a:xfrm>
            <a:off x="5647750" y="2995525"/>
            <a:ext cx="3168300" cy="5700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fr-FR" u="sng">
                <a:solidFill>
                  <a:schemeClr val="hlink"/>
                </a:solidFill>
                <a:hlinkClick r:id="rId3"/>
              </a:rPr>
              <a:t>Instructions de soumission directe des données</a:t>
            </a:r>
          </a:p>
        </p:txBody>
      </p:sp>
      <p:sp>
        <p:nvSpPr>
          <p:cNvPr id="1472" name="Google Shape;1472;p199"/>
          <p:cNvSpPr txBox="1">
            <a:spLocks noGrp="1"/>
          </p:cNvSpPr>
          <p:nvPr>
            <p:ph type="body" idx="1"/>
          </p:nvPr>
        </p:nvSpPr>
        <p:spPr>
          <a:xfrm>
            <a:off x="5613300" y="1953475"/>
            <a:ext cx="3378300" cy="4911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fr-FR" u="sng">
                <a:solidFill>
                  <a:schemeClr val="hlink"/>
                </a:solidFill>
                <a:hlinkClick r:id="rId4"/>
              </a:rPr>
              <a:t>Instructions de soumission du modèle ER hors ligne</a:t>
            </a:r>
          </a:p>
        </p:txBody>
      </p:sp>
      <p:pic>
        <p:nvPicPr>
          <p:cNvPr id="1473" name="Google Shape;1473;p199"/>
          <p:cNvPicPr preferRelativeResize="0"/>
          <p:nvPr/>
        </p:nvPicPr>
        <p:blipFill rotWithShape="1">
          <a:blip r:embed="rId5">
            <a:alphaModFix/>
          </a:blip>
          <a:srcRect b="87493"/>
          <a:stretch/>
        </p:blipFill>
        <p:spPr>
          <a:xfrm>
            <a:off x="544650" y="1145695"/>
            <a:ext cx="5051700" cy="419125"/>
          </a:xfrm>
          <a:prstGeom prst="rect">
            <a:avLst/>
          </a:prstGeom>
          <a:noFill/>
          <a:ln w="9525" cap="flat" cmpd="sng">
            <a:solidFill>
              <a:schemeClr val="dk2"/>
            </a:solidFill>
            <a:prstDash val="solid"/>
            <a:round/>
            <a:headEnd type="none" w="sm" len="sm"/>
            <a:tailEnd type="none" w="sm" len="sm"/>
          </a:ln>
        </p:spPr>
      </p:pic>
      <p:pic>
        <p:nvPicPr>
          <p:cNvPr id="1474" name="Google Shape;1474;p199"/>
          <p:cNvPicPr preferRelativeResize="0"/>
          <p:nvPr/>
        </p:nvPicPr>
        <p:blipFill rotWithShape="1">
          <a:blip r:embed="rId6">
            <a:alphaModFix/>
          </a:blip>
          <a:srcRect b="2978"/>
          <a:stretch/>
        </p:blipFill>
        <p:spPr>
          <a:xfrm>
            <a:off x="3565200" y="1585145"/>
            <a:ext cx="2013600" cy="2907600"/>
          </a:xfrm>
          <a:prstGeom prst="rect">
            <a:avLst/>
          </a:prstGeom>
          <a:noFill/>
          <a:ln>
            <a:noFill/>
          </a:ln>
        </p:spPr>
      </p:pic>
      <p:pic>
        <p:nvPicPr>
          <p:cNvPr id="1475" name="Google Shape;1475;p199"/>
          <p:cNvPicPr preferRelativeResize="0"/>
          <p:nvPr/>
        </p:nvPicPr>
        <p:blipFill>
          <a:blip r:embed="rId7">
            <a:alphaModFix/>
          </a:blip>
          <a:stretch>
            <a:fillRect/>
          </a:stretch>
        </p:blipFill>
        <p:spPr>
          <a:xfrm>
            <a:off x="544650" y="1604146"/>
            <a:ext cx="2893450" cy="2084188"/>
          </a:xfrm>
          <a:prstGeom prst="rect">
            <a:avLst/>
          </a:prstGeom>
          <a:noFill/>
          <a:ln>
            <a:noFill/>
          </a:ln>
        </p:spPr>
      </p:pic>
      <p:sp>
        <p:nvSpPr>
          <p:cNvPr id="1476" name="Google Shape;1476;p199"/>
          <p:cNvSpPr/>
          <p:nvPr/>
        </p:nvSpPr>
        <p:spPr>
          <a:xfrm>
            <a:off x="4018550" y="1169025"/>
            <a:ext cx="13500" cy="1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200"/>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fr-FR" b="0">
                <a:solidFill>
                  <a:schemeClr val="lt1"/>
                </a:solidFill>
                <a:latin typeface="Source Sans Pro"/>
                <a:ea typeface="Source Sans Pro"/>
                <a:cs typeface="Source Sans Pro"/>
                <a:sym typeface="Source Sans Pro"/>
              </a:rPr>
              <a:t>Des Questions?</a:t>
            </a:r>
          </a:p>
        </p:txBody>
      </p:sp>
      <p:sp>
        <p:nvSpPr>
          <p:cNvPr id="1482" name="Google Shape;1482;p200"/>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lang="en"/>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201"/>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400"/>
              <a:buFont typeface="Arial"/>
              <a:buNone/>
            </a:pPr>
            <a:r>
              <a:rPr lang="fr-FR" dirty="0">
                <a:solidFill>
                  <a:schemeClr val="lt1"/>
                </a:solidFill>
              </a:rPr>
              <a:t>RESSOURCES pour les rapports de dépenses COP23/AF24 </a:t>
            </a:r>
          </a:p>
        </p:txBody>
      </p:sp>
      <p:sp>
        <p:nvSpPr>
          <p:cNvPr id="1488" name="Google Shape;1488;p201"/>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lang="e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202"/>
          <p:cNvSpPr txBox="1">
            <a:spLocks noGrp="1"/>
          </p:cNvSpPr>
          <p:nvPr>
            <p:ph type="title"/>
          </p:nvPr>
        </p:nvSpPr>
        <p:spPr>
          <a:xfrm>
            <a:off x="242699" y="217925"/>
            <a:ext cx="8892871"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200" dirty="0">
                <a:solidFill>
                  <a:schemeClr val="accent1"/>
                </a:solidFill>
              </a:rPr>
              <a:t>Ressources disponibles pour les rapports de dépenses : Orientations:</a:t>
            </a:r>
          </a:p>
        </p:txBody>
      </p:sp>
      <p:pic>
        <p:nvPicPr>
          <p:cNvPr id="1494" name="Google Shape;1494;p202"/>
          <p:cNvPicPr preferRelativeResize="0"/>
          <p:nvPr/>
        </p:nvPicPr>
        <p:blipFill rotWithShape="1">
          <a:blip r:embed="rId3">
            <a:alphaModFix/>
          </a:blip>
          <a:srcRect/>
          <a:stretch/>
        </p:blipFill>
        <p:spPr>
          <a:xfrm>
            <a:off x="401325" y="645575"/>
            <a:ext cx="5636549" cy="1086626"/>
          </a:xfrm>
          <a:prstGeom prst="rect">
            <a:avLst/>
          </a:prstGeom>
          <a:noFill/>
          <a:ln w="9525" cap="flat" cmpd="sng">
            <a:solidFill>
              <a:schemeClr val="accent1"/>
            </a:solidFill>
            <a:prstDash val="solid"/>
            <a:round/>
            <a:headEnd type="none" w="sm" len="sm"/>
            <a:tailEnd type="none" w="sm" len="sm"/>
          </a:ln>
        </p:spPr>
      </p:pic>
      <p:sp>
        <p:nvSpPr>
          <p:cNvPr id="1495" name="Google Shape;1495;p202"/>
          <p:cNvSpPr txBox="1">
            <a:spLocks noGrp="1"/>
          </p:cNvSpPr>
          <p:nvPr>
            <p:ph type="body" idx="1"/>
          </p:nvPr>
        </p:nvSpPr>
        <p:spPr>
          <a:xfrm>
            <a:off x="6083875" y="676025"/>
            <a:ext cx="3005700" cy="3174900"/>
          </a:xfrm>
          <a:prstGeom prst="rect">
            <a:avLst/>
          </a:prstGeom>
        </p:spPr>
        <p:txBody>
          <a:bodyPr spcFirstLastPara="1" wrap="square" lIns="91175" tIns="91175" rIns="91175" bIns="91175" anchor="t" anchorCtr="0">
            <a:noAutofit/>
          </a:bodyPr>
          <a:lstStyle/>
          <a:p>
            <a:pPr marL="120650" lvl="0" indent="0" algn="l" rtl="0">
              <a:spcBef>
                <a:spcPts val="0"/>
              </a:spcBef>
              <a:spcAft>
                <a:spcPts val="0"/>
              </a:spcAft>
              <a:buClr>
                <a:schemeClr val="accent3"/>
              </a:buClr>
              <a:buSzPts val="1700"/>
              <a:buFont typeface="Arial"/>
              <a:buNone/>
            </a:pPr>
            <a:r>
              <a:rPr lang="fr-FR" dirty="0"/>
              <a:t>Ressources *DÈS MAINTENANT* disponibles sur DATIM </a:t>
            </a:r>
            <a:r>
              <a:rPr lang="fr-FR" dirty="0" err="1"/>
              <a:t>Zendesk</a:t>
            </a:r>
            <a:r>
              <a:rPr lang="fr-FR" dirty="0"/>
              <a:t> :</a:t>
            </a:r>
          </a:p>
          <a:p>
            <a:pPr marL="120650" lvl="0" indent="0" algn="l" rtl="0">
              <a:spcBef>
                <a:spcPts val="0"/>
              </a:spcBef>
              <a:spcAft>
                <a:spcPts val="0"/>
              </a:spcAft>
              <a:buClr>
                <a:schemeClr val="accent3"/>
              </a:buClr>
              <a:buSzPts val="1700"/>
              <a:buFont typeface="Arial"/>
              <a:buNone/>
            </a:pPr>
            <a:endParaRPr dirty="0">
              <a:solidFill>
                <a:schemeClr val="accent3"/>
              </a:solidFill>
            </a:endParaRPr>
          </a:p>
          <a:p>
            <a:pPr marL="463550" lvl="0" indent="-361950" algn="l" rtl="0">
              <a:spcBef>
                <a:spcPts val="0"/>
              </a:spcBef>
              <a:spcAft>
                <a:spcPts val="0"/>
              </a:spcAft>
              <a:buClr>
                <a:schemeClr val="accent3"/>
              </a:buClr>
              <a:buSzPts val="2000"/>
              <a:buFont typeface="Source Sans Pro"/>
              <a:buAutoNum type="arabicPeriod"/>
            </a:pPr>
            <a:r>
              <a:rPr lang="fr-FR" dirty="0">
                <a:solidFill>
                  <a:schemeClr val="accent3"/>
                </a:solidFill>
              </a:rPr>
              <a:t>Conseils pour la saisie des données </a:t>
            </a:r>
          </a:p>
          <a:p>
            <a:pPr marL="463550" lvl="0" indent="-342900" algn="l" rtl="0">
              <a:spcBef>
                <a:spcPts val="0"/>
              </a:spcBef>
              <a:spcAft>
                <a:spcPts val="0"/>
              </a:spcAft>
              <a:buClr>
                <a:schemeClr val="accent3"/>
              </a:buClr>
              <a:buSzPts val="1700"/>
              <a:buFont typeface="Arial"/>
              <a:buAutoNum type="arabicPeriod"/>
            </a:pPr>
            <a:r>
              <a:rPr lang="fr-FR" dirty="0">
                <a:solidFill>
                  <a:schemeClr val="accent3"/>
                </a:solidFill>
              </a:rPr>
              <a:t>Conseils pour la soumission des données</a:t>
            </a:r>
          </a:p>
          <a:p>
            <a:pPr marL="463550" lvl="0" indent="-361950" algn="l" rtl="0">
              <a:spcBef>
                <a:spcPts val="0"/>
              </a:spcBef>
              <a:spcAft>
                <a:spcPts val="0"/>
              </a:spcAft>
              <a:buClr>
                <a:schemeClr val="accent3"/>
              </a:buClr>
              <a:buSzPts val="2000"/>
              <a:buFont typeface="Source Sans Pro"/>
              <a:buAutoNum type="arabicPeriod"/>
            </a:pPr>
            <a:r>
              <a:rPr lang="fr-FR" dirty="0">
                <a:solidFill>
                  <a:schemeClr val="accent3"/>
                </a:solidFill>
              </a:rPr>
              <a:t>Modèle ER COP23/AF24 </a:t>
            </a:r>
          </a:p>
          <a:p>
            <a:pPr marL="463550" lvl="0" indent="-361950" algn="l" rtl="0">
              <a:spcBef>
                <a:spcPts val="0"/>
              </a:spcBef>
              <a:spcAft>
                <a:spcPts val="0"/>
              </a:spcAft>
              <a:buClr>
                <a:schemeClr val="accent3"/>
              </a:buClr>
              <a:buSzPts val="2000"/>
              <a:buFont typeface="Source Sans Pro"/>
              <a:buAutoNum type="arabicPeriod"/>
            </a:pPr>
            <a:r>
              <a:rPr lang="fr-FR" dirty="0">
                <a:solidFill>
                  <a:schemeClr val="accent3"/>
                </a:solidFill>
              </a:rPr>
              <a:t>Guide de référence de classification daté d'août 2024</a:t>
            </a:r>
          </a:p>
          <a:p>
            <a:pPr marL="463550" lvl="0" indent="-361950" algn="l" rtl="0">
              <a:spcBef>
                <a:spcPts val="0"/>
              </a:spcBef>
              <a:spcAft>
                <a:spcPts val="0"/>
              </a:spcAft>
              <a:buClr>
                <a:schemeClr val="accent3"/>
              </a:buClr>
              <a:buSzPts val="2000"/>
              <a:buFont typeface="Source Sans Pro"/>
              <a:buAutoNum type="arabicPeriod"/>
            </a:pPr>
            <a:r>
              <a:rPr lang="fr-FR" dirty="0">
                <a:solidFill>
                  <a:schemeClr val="accent3"/>
                </a:solidFill>
              </a:rPr>
              <a:t>Quoi de neuf pour les rapports COP23/AF24 ?</a:t>
            </a:r>
          </a:p>
          <a:p>
            <a:pPr marL="463550" lvl="0" indent="-234950" algn="l" rtl="0">
              <a:spcBef>
                <a:spcPts val="0"/>
              </a:spcBef>
              <a:spcAft>
                <a:spcPts val="0"/>
              </a:spcAft>
              <a:buClr>
                <a:schemeClr val="accent3"/>
              </a:buClr>
              <a:buSzPts val="1700"/>
              <a:buFont typeface="Arial"/>
              <a:buNone/>
            </a:pPr>
            <a:endParaRPr dirty="0">
              <a:solidFill>
                <a:schemeClr val="accent3"/>
              </a:solidFill>
            </a:endParaRPr>
          </a:p>
          <a:p>
            <a:pPr marL="0" lvl="0" indent="0" algn="l" rtl="0">
              <a:spcBef>
                <a:spcPts val="0"/>
              </a:spcBef>
              <a:spcAft>
                <a:spcPts val="800"/>
              </a:spcAft>
              <a:buNone/>
            </a:pPr>
            <a:endParaRPr sz="1800" dirty="0"/>
          </a:p>
        </p:txBody>
      </p:sp>
      <p:sp>
        <p:nvSpPr>
          <p:cNvPr id="1496" name="Google Shape;1496;p202"/>
          <p:cNvSpPr txBox="1"/>
          <p:nvPr/>
        </p:nvSpPr>
        <p:spPr>
          <a:xfrm>
            <a:off x="6339025" y="4134392"/>
            <a:ext cx="2558700" cy="6024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fr-FR" sz="1600" i="0" strike="noStrike" cap="none" dirty="0">
                <a:solidFill>
                  <a:schemeClr val="accent2"/>
                </a:solidFill>
                <a:latin typeface="Source Sans Pro"/>
                <a:ea typeface="Source Sans Pro"/>
                <a:cs typeface="Source Sans Pro"/>
                <a:sym typeface="Source Sans Pro"/>
              </a:rPr>
              <a:t>Accédez à datim.zendesk.com,</a:t>
            </a:r>
            <a:r>
              <a:rPr lang="fr-FR" sz="1600" i="0" u="none" strike="noStrike" cap="none" dirty="0">
                <a:solidFill>
                  <a:schemeClr val="accent2"/>
                </a:solidFill>
                <a:latin typeface="Source Sans Pro"/>
                <a:ea typeface="Source Sans Pro"/>
                <a:cs typeface="Source Sans Pro"/>
                <a:sym typeface="Source Sans Pro"/>
              </a:rPr>
              <a:t> </a:t>
            </a:r>
          </a:p>
          <a:p>
            <a:pPr marL="120650" marR="0" lvl="0" indent="0" algn="l" rtl="0">
              <a:lnSpc>
                <a:spcPct val="100000"/>
              </a:lnSpc>
              <a:spcBef>
                <a:spcPts val="0"/>
              </a:spcBef>
              <a:spcAft>
                <a:spcPts val="0"/>
              </a:spcAft>
              <a:buClr>
                <a:srgbClr val="6C6463"/>
              </a:buClr>
              <a:buSzPts val="1700"/>
              <a:buFont typeface="Arial"/>
              <a:buNone/>
            </a:pPr>
            <a:r>
              <a:rPr lang="fr-FR" sz="1600" i="0" u="none" strike="noStrike" cap="none" dirty="0">
                <a:solidFill>
                  <a:schemeClr val="accent2"/>
                </a:solidFill>
                <a:latin typeface="Source Sans Pro"/>
                <a:ea typeface="Source Sans Pro"/>
                <a:cs typeface="Source Sans Pro"/>
                <a:sym typeface="Source Sans Pro"/>
              </a:rPr>
              <a:t>Conseils PEPFAR</a:t>
            </a:r>
          </a:p>
        </p:txBody>
      </p:sp>
      <p:sp>
        <p:nvSpPr>
          <p:cNvPr id="1497" name="Google Shape;1497;p202"/>
          <p:cNvSpPr/>
          <p:nvPr/>
        </p:nvSpPr>
        <p:spPr>
          <a:xfrm>
            <a:off x="2423800" y="2132450"/>
            <a:ext cx="992700" cy="1037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202"/>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lang="en"/>
          </a:p>
        </p:txBody>
      </p:sp>
      <p:pic>
        <p:nvPicPr>
          <p:cNvPr id="1499" name="Google Shape;1499;p202"/>
          <p:cNvPicPr preferRelativeResize="0"/>
          <p:nvPr/>
        </p:nvPicPr>
        <p:blipFill>
          <a:blip r:embed="rId4">
            <a:alphaModFix/>
          </a:blip>
          <a:stretch>
            <a:fillRect/>
          </a:stretch>
        </p:blipFill>
        <p:spPr>
          <a:xfrm>
            <a:off x="401325" y="1642625"/>
            <a:ext cx="5636554" cy="3348475"/>
          </a:xfrm>
          <a:prstGeom prst="rect">
            <a:avLst/>
          </a:prstGeom>
          <a:noFill/>
          <a:ln w="9525" cap="flat" cmpd="sng">
            <a:solidFill>
              <a:schemeClr val="dk2"/>
            </a:solidFill>
            <a:prstDash val="solid"/>
            <a:round/>
            <a:headEnd type="none" w="sm" len="sm"/>
            <a:tailEnd type="none" w="sm" len="sm"/>
          </a:ln>
        </p:spPr>
      </p:pic>
      <p:sp>
        <p:nvSpPr>
          <p:cNvPr id="1500" name="Google Shape;1500;p202"/>
          <p:cNvSpPr/>
          <p:nvPr/>
        </p:nvSpPr>
        <p:spPr>
          <a:xfrm>
            <a:off x="2629800" y="1810200"/>
            <a:ext cx="998400" cy="1037100"/>
          </a:xfrm>
          <a:prstGeom prst="rect">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1" name="Google Shape;1501;p202"/>
          <p:cNvPicPr preferRelativeResize="0"/>
          <p:nvPr/>
        </p:nvPicPr>
        <p:blipFill>
          <a:blip r:embed="rId5">
            <a:alphaModFix/>
          </a:blip>
          <a:stretch>
            <a:fillRect/>
          </a:stretch>
        </p:blipFill>
        <p:spPr>
          <a:xfrm>
            <a:off x="3414100" y="2571750"/>
            <a:ext cx="2008775" cy="2528675"/>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203"/>
          <p:cNvSpPr txBox="1">
            <a:spLocks noGrp="1"/>
          </p:cNvSpPr>
          <p:nvPr>
            <p:ph type="title"/>
          </p:nvPr>
        </p:nvSpPr>
        <p:spPr>
          <a:xfrm>
            <a:off x="242700" y="446525"/>
            <a:ext cx="84480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600" dirty="0">
                <a:solidFill>
                  <a:schemeClr val="accent1"/>
                </a:solidFill>
              </a:rPr>
              <a:t>Le Guide de référence sur la classification financière contient toutes les réponses à vos questions !</a:t>
            </a:r>
          </a:p>
        </p:txBody>
      </p:sp>
      <p:sp>
        <p:nvSpPr>
          <p:cNvPr id="1507" name="Google Shape;1507;p203"/>
          <p:cNvSpPr txBox="1">
            <a:spLocks noGrp="1"/>
          </p:cNvSpPr>
          <p:nvPr>
            <p:ph type="body" idx="1"/>
          </p:nvPr>
        </p:nvSpPr>
        <p:spPr>
          <a:xfrm>
            <a:off x="4375050" y="904625"/>
            <a:ext cx="4616400" cy="3182700"/>
          </a:xfrm>
          <a:prstGeom prst="rect">
            <a:avLst/>
          </a:prstGeom>
        </p:spPr>
        <p:txBody>
          <a:bodyPr spcFirstLastPara="1" wrap="square" lIns="91175" tIns="91175" rIns="91175" bIns="91175" anchor="t" anchorCtr="0">
            <a:noAutofit/>
          </a:bodyPr>
          <a:lstStyle/>
          <a:p>
            <a:pPr marL="120650" lvl="0" indent="0" algn="l" rtl="0">
              <a:spcBef>
                <a:spcPts val="0"/>
              </a:spcBef>
              <a:spcAft>
                <a:spcPts val="0"/>
              </a:spcAft>
              <a:buClr>
                <a:schemeClr val="accent3"/>
              </a:buClr>
              <a:buSzPts val="1700"/>
              <a:buFont typeface="Arial"/>
              <a:buNone/>
            </a:pPr>
            <a:r>
              <a:rPr lang="fr-FR" sz="1400" b="1" u="sng" dirty="0">
                <a:solidFill>
                  <a:schemeClr val="accent3"/>
                </a:solidFill>
              </a:rPr>
              <a:t>Questions courantes :</a:t>
            </a:r>
          </a:p>
          <a:p>
            <a:pPr marL="120650" lvl="0" indent="0" algn="l" rtl="0">
              <a:spcBef>
                <a:spcPts val="0"/>
              </a:spcBef>
              <a:spcAft>
                <a:spcPts val="0"/>
              </a:spcAft>
              <a:buClr>
                <a:schemeClr val="accent3"/>
              </a:buClr>
              <a:buSzPts val="1700"/>
              <a:buFont typeface="Arial"/>
              <a:buNone/>
            </a:pPr>
            <a:endParaRPr sz="1400" dirty="0">
              <a:solidFill>
                <a:schemeClr val="accent3"/>
              </a:solidFill>
            </a:endParaRPr>
          </a:p>
          <a:p>
            <a:pPr marL="463550" lvl="0" indent="-361950" algn="l" rtl="0">
              <a:spcBef>
                <a:spcPts val="0"/>
              </a:spcBef>
              <a:spcAft>
                <a:spcPts val="0"/>
              </a:spcAft>
              <a:buClr>
                <a:schemeClr val="accent3"/>
              </a:buClr>
              <a:buSzPts val="2000"/>
              <a:buFont typeface="Source Sans Pro"/>
              <a:buAutoNum type="arabicPeriod"/>
            </a:pPr>
            <a:r>
              <a:rPr lang="fr-FR" sz="1400" dirty="0">
                <a:solidFill>
                  <a:schemeClr val="accent3"/>
                </a:solidFill>
              </a:rPr>
              <a:t>Une certaine activité doit-elle être classée comme prestation de services ou comme non-prestation de services ?</a:t>
            </a:r>
          </a:p>
          <a:p>
            <a:pPr marL="463550" lvl="0" indent="-361950" algn="l" rtl="0">
              <a:spcBef>
                <a:spcPts val="0"/>
              </a:spcBef>
              <a:spcAft>
                <a:spcPts val="0"/>
              </a:spcAft>
              <a:buClr>
                <a:schemeClr val="accent3"/>
              </a:buClr>
              <a:buSzPts val="2000"/>
              <a:buFont typeface="Source Sans Pro"/>
              <a:buAutoNum type="arabicPeriod"/>
            </a:pPr>
            <a:r>
              <a:rPr lang="fr-FR" sz="1400" dirty="0">
                <a:solidFill>
                  <a:schemeClr val="accent3"/>
                </a:solidFill>
              </a:rPr>
              <a:t>Quelle catégorie de coûts dois-je choisir pour affecter les dépenses de location de bureaux IP ?</a:t>
            </a:r>
          </a:p>
          <a:p>
            <a:pPr marL="463550" lvl="0" indent="-361950" algn="l" rtl="0">
              <a:spcBef>
                <a:spcPts val="0"/>
              </a:spcBef>
              <a:spcAft>
                <a:spcPts val="0"/>
              </a:spcAft>
              <a:buClr>
                <a:schemeClr val="accent3"/>
              </a:buClr>
              <a:buSzPts val="2000"/>
              <a:buFont typeface="Source Sans Pro"/>
              <a:buAutoNum type="arabicPeriod"/>
            </a:pPr>
            <a:r>
              <a:rPr lang="fr-FR" sz="1400" dirty="0">
                <a:solidFill>
                  <a:schemeClr val="accent3"/>
                </a:solidFill>
              </a:rPr>
              <a:t>Les activités de référence et de liaison doivent-elles être soumises à des tests ou à un traitement ? </a:t>
            </a:r>
          </a:p>
          <a:p>
            <a:pPr marL="463550" lvl="0" indent="-342900" algn="l" rtl="0">
              <a:spcBef>
                <a:spcPts val="0"/>
              </a:spcBef>
              <a:spcAft>
                <a:spcPts val="0"/>
              </a:spcAft>
              <a:buClr>
                <a:schemeClr val="accent3"/>
              </a:buClr>
              <a:buSzPts val="1700"/>
              <a:buFont typeface="Arial"/>
              <a:buAutoNum type="arabicPeriod"/>
            </a:pPr>
            <a:r>
              <a:rPr lang="fr-FR" sz="1400" dirty="0">
                <a:solidFill>
                  <a:schemeClr val="accent3"/>
                </a:solidFill>
              </a:rPr>
              <a:t>Je ne vois pas de bénéficiaire DREAMS comme option, quel groupe dois-je choisir pour classer les activités DREAMS ?</a:t>
            </a:r>
          </a:p>
          <a:p>
            <a:pPr marL="463550" lvl="0" indent="-234950" algn="l" rtl="0">
              <a:spcBef>
                <a:spcPts val="0"/>
              </a:spcBef>
              <a:spcAft>
                <a:spcPts val="0"/>
              </a:spcAft>
              <a:buClr>
                <a:schemeClr val="accent3"/>
              </a:buClr>
              <a:buSzPts val="1700"/>
              <a:buFont typeface="Arial"/>
              <a:buNone/>
            </a:pPr>
            <a:endParaRPr sz="1400" dirty="0">
              <a:solidFill>
                <a:schemeClr val="accent3"/>
              </a:solidFill>
            </a:endParaRPr>
          </a:p>
          <a:p>
            <a:pPr marL="0" lvl="0" indent="0" algn="l" rtl="0">
              <a:spcBef>
                <a:spcPts val="0"/>
              </a:spcBef>
              <a:spcAft>
                <a:spcPts val="800"/>
              </a:spcAft>
              <a:buNone/>
            </a:pPr>
            <a:endParaRPr dirty="0"/>
          </a:p>
        </p:txBody>
      </p:sp>
      <p:sp>
        <p:nvSpPr>
          <p:cNvPr id="1508" name="Google Shape;1508;p203"/>
          <p:cNvSpPr txBox="1"/>
          <p:nvPr/>
        </p:nvSpPr>
        <p:spPr>
          <a:xfrm>
            <a:off x="4307675" y="4129750"/>
            <a:ext cx="4933500" cy="7875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fr-FR" sz="1600" dirty="0">
                <a:solidFill>
                  <a:schemeClr val="accent2"/>
                </a:solidFill>
                <a:latin typeface="Source Sans Pro"/>
                <a:ea typeface="Source Sans Pro"/>
                <a:cs typeface="Source Sans Pro"/>
                <a:sym typeface="Source Sans Pro"/>
              </a:rPr>
              <a:t>Accédez à datim.zendesk.com&gt;PEPFAR Guidance&gt;</a:t>
            </a:r>
            <a:r>
              <a:rPr lang="fr-FR" sz="1600" dirty="0" err="1">
                <a:solidFill>
                  <a:schemeClr val="accent2"/>
                </a:solidFill>
                <a:latin typeface="Source Sans Pro"/>
                <a:ea typeface="Source Sans Pro"/>
                <a:cs typeface="Source Sans Pro"/>
                <a:sym typeface="Source Sans Pro"/>
              </a:rPr>
              <a:t>Expenditure</a:t>
            </a:r>
            <a:r>
              <a:rPr lang="fr-FR" sz="1600" dirty="0">
                <a:solidFill>
                  <a:schemeClr val="accent2"/>
                </a:solidFill>
                <a:latin typeface="Source Sans Pro"/>
                <a:ea typeface="Source Sans Pro"/>
                <a:cs typeface="Source Sans Pro"/>
                <a:sym typeface="Source Sans Pro"/>
              </a:rPr>
              <a:t> Reporting&gt; COP23/AF24 PEPFAR Financial Classification Reference Guide</a:t>
            </a:r>
          </a:p>
        </p:txBody>
      </p:sp>
      <p:sp>
        <p:nvSpPr>
          <p:cNvPr id="1509" name="Google Shape;1509;p20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lang="en"/>
          </a:p>
        </p:txBody>
      </p:sp>
      <p:pic>
        <p:nvPicPr>
          <p:cNvPr id="1510" name="Google Shape;1510;p203"/>
          <p:cNvPicPr preferRelativeResize="0"/>
          <p:nvPr/>
        </p:nvPicPr>
        <p:blipFill>
          <a:blip r:embed="rId3">
            <a:alphaModFix/>
          </a:blip>
          <a:stretch>
            <a:fillRect/>
          </a:stretch>
        </p:blipFill>
        <p:spPr>
          <a:xfrm>
            <a:off x="152400" y="836025"/>
            <a:ext cx="3576650" cy="41550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69"/>
          <p:cNvSpPr txBox="1">
            <a:spLocks noGrp="1"/>
          </p:cNvSpPr>
          <p:nvPr>
            <p:ph type="title"/>
          </p:nvPr>
        </p:nvSpPr>
        <p:spPr>
          <a:xfrm>
            <a:off x="1078425" y="596594"/>
            <a:ext cx="5486400" cy="14232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fr-FR" b="0">
                <a:latin typeface="Source Sans Pro"/>
                <a:ea typeface="Source Sans Pro"/>
                <a:cs typeface="Source Sans Pro"/>
                <a:sym typeface="Source Sans Pro"/>
              </a:rPr>
              <a:t>Qu'est-ce que le cadre financier du PEPFAR ?</a:t>
            </a:r>
          </a:p>
        </p:txBody>
      </p:sp>
      <p:sp>
        <p:nvSpPr>
          <p:cNvPr id="1023" name="Google Shape;1023;p16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lang="e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204"/>
          <p:cNvSpPr txBox="1">
            <a:spLocks noGrp="1"/>
          </p:cNvSpPr>
          <p:nvPr>
            <p:ph type="title"/>
          </p:nvPr>
        </p:nvSpPr>
        <p:spPr>
          <a:xfrm>
            <a:off x="238400" y="339850"/>
            <a:ext cx="8452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400"/>
              <a:buFont typeface="Arial"/>
              <a:buNone/>
            </a:pPr>
            <a:r>
              <a:rPr lang="fr-FR" sz="2200" dirty="0">
                <a:solidFill>
                  <a:schemeClr val="accent1"/>
                </a:solidFill>
              </a:rPr>
              <a:t>Instructions étape par étape sur les erreurs, les avertissements et comment télécharger et soumettre avec succès</a:t>
            </a:r>
          </a:p>
        </p:txBody>
      </p:sp>
      <p:sp>
        <p:nvSpPr>
          <p:cNvPr id="1516" name="Google Shape;1516;p204"/>
          <p:cNvSpPr txBox="1">
            <a:spLocks noGrp="1"/>
          </p:cNvSpPr>
          <p:nvPr>
            <p:ph type="body" idx="1"/>
          </p:nvPr>
        </p:nvSpPr>
        <p:spPr>
          <a:xfrm>
            <a:off x="6754800" y="682350"/>
            <a:ext cx="2236800" cy="3174900"/>
          </a:xfrm>
          <a:prstGeom prst="rect">
            <a:avLst/>
          </a:prstGeom>
          <a:noFill/>
          <a:ln>
            <a:noFill/>
          </a:ln>
        </p:spPr>
        <p:txBody>
          <a:bodyPr spcFirstLastPara="1" wrap="square" lIns="91425" tIns="91425" rIns="91425" bIns="91425" anchor="t" anchorCtr="0">
            <a:noAutofit/>
          </a:bodyPr>
          <a:lstStyle/>
          <a:p>
            <a:pPr marL="120650" lvl="0" indent="0" algn="l" rtl="0">
              <a:lnSpc>
                <a:spcPct val="100000"/>
              </a:lnSpc>
              <a:spcBef>
                <a:spcPts val="0"/>
              </a:spcBef>
              <a:spcAft>
                <a:spcPts val="0"/>
              </a:spcAft>
              <a:buSzPts val="1700"/>
              <a:buNone/>
            </a:pPr>
            <a:r>
              <a:rPr lang="fr-FR" sz="1400" b="1" u="sng" dirty="0"/>
              <a:t>Comment puis-je effacer cette erreur de drapeau rouge ? </a:t>
            </a:r>
            <a:r>
              <a:rPr lang="fr-FR" sz="1400" dirty="0"/>
              <a:t>Comment soumettre dans DATIM ? :</a:t>
            </a:r>
          </a:p>
          <a:p>
            <a:pPr marL="120650" lvl="0" indent="0" algn="l" rtl="0">
              <a:lnSpc>
                <a:spcPct val="100000"/>
              </a:lnSpc>
              <a:spcBef>
                <a:spcPts val="0"/>
              </a:spcBef>
              <a:spcAft>
                <a:spcPts val="0"/>
              </a:spcAft>
              <a:buSzPts val="1700"/>
              <a:buNone/>
            </a:pPr>
            <a:endParaRPr sz="1400" dirty="0"/>
          </a:p>
          <a:p>
            <a:pPr marL="463550" lvl="0" indent="-342900" algn="l" rtl="0">
              <a:lnSpc>
                <a:spcPct val="100000"/>
              </a:lnSpc>
              <a:spcBef>
                <a:spcPts val="0"/>
              </a:spcBef>
              <a:spcAft>
                <a:spcPts val="0"/>
              </a:spcAft>
              <a:buSzPts val="1700"/>
              <a:buFont typeface="Arial"/>
              <a:buAutoNum type="arabicPeriod"/>
            </a:pPr>
            <a:r>
              <a:rPr lang="fr-FR" sz="1400" dirty="0"/>
              <a:t>Liste de toutes les erreurs et avertissements</a:t>
            </a:r>
          </a:p>
          <a:p>
            <a:pPr marL="463550" lvl="0" indent="-342900" algn="l" rtl="0">
              <a:lnSpc>
                <a:spcPct val="100000"/>
              </a:lnSpc>
              <a:spcBef>
                <a:spcPts val="0"/>
              </a:spcBef>
              <a:spcAft>
                <a:spcPts val="0"/>
              </a:spcAft>
              <a:buSzPts val="1700"/>
              <a:buAutoNum type="arabicPeriod"/>
            </a:pPr>
            <a:r>
              <a:rPr lang="fr-FR" sz="1400" dirty="0"/>
              <a:t>Instructions étape par étape pour corriger les erreurs ou mieux comprendre les avertissements</a:t>
            </a:r>
          </a:p>
          <a:p>
            <a:pPr marL="463550" lvl="0" indent="-342900" algn="l" rtl="0">
              <a:lnSpc>
                <a:spcPct val="100000"/>
              </a:lnSpc>
              <a:spcBef>
                <a:spcPts val="0"/>
              </a:spcBef>
              <a:spcAft>
                <a:spcPts val="0"/>
              </a:spcAft>
              <a:buSzPts val="1700"/>
              <a:buAutoNum type="arabicPeriod"/>
            </a:pPr>
            <a:r>
              <a:rPr lang="fr-FR" sz="1400" dirty="0"/>
              <a:t>Comment soumettre un modèle OU effectuer une saisie directe des données</a:t>
            </a:r>
          </a:p>
          <a:p>
            <a:pPr marL="463550" lvl="0" indent="-234950" algn="l" rtl="0">
              <a:lnSpc>
                <a:spcPct val="100000"/>
              </a:lnSpc>
              <a:spcBef>
                <a:spcPts val="0"/>
              </a:spcBef>
              <a:spcAft>
                <a:spcPts val="0"/>
              </a:spcAft>
              <a:buSzPts val="1700"/>
              <a:buFont typeface="Arial"/>
              <a:buNone/>
            </a:pPr>
            <a:endParaRPr sz="1400" dirty="0"/>
          </a:p>
        </p:txBody>
      </p:sp>
      <p:sp>
        <p:nvSpPr>
          <p:cNvPr id="1517" name="Google Shape;1517;p204"/>
          <p:cNvSpPr txBox="1"/>
          <p:nvPr/>
        </p:nvSpPr>
        <p:spPr>
          <a:xfrm>
            <a:off x="0" y="3576075"/>
            <a:ext cx="3288425" cy="6147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fr-FR" sz="1600" dirty="0">
                <a:solidFill>
                  <a:schemeClr val="accent2"/>
                </a:solidFill>
                <a:latin typeface="Source Sans Pro"/>
                <a:ea typeface="Source Sans Pro"/>
                <a:cs typeface="Source Sans Pro"/>
                <a:sym typeface="Source Sans Pro"/>
              </a:rPr>
              <a:t>Accédez à datim.zendesk.com&gt;Guide PEPFAR&gt; Rapports de dépenses&gt; Section 3 : Guide pour la saisie des données et Section 4 : Guide pour la soumission des données</a:t>
            </a:r>
          </a:p>
        </p:txBody>
      </p:sp>
      <p:sp>
        <p:nvSpPr>
          <p:cNvPr id="1518" name="Google Shape;1518;p20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lang="en"/>
          </a:p>
        </p:txBody>
      </p:sp>
      <p:pic>
        <p:nvPicPr>
          <p:cNvPr id="1519" name="Google Shape;1519;p204"/>
          <p:cNvPicPr preferRelativeResize="0"/>
          <p:nvPr/>
        </p:nvPicPr>
        <p:blipFill>
          <a:blip r:embed="rId3">
            <a:alphaModFix/>
          </a:blip>
          <a:stretch>
            <a:fillRect/>
          </a:stretch>
        </p:blipFill>
        <p:spPr>
          <a:xfrm>
            <a:off x="3417354" y="797950"/>
            <a:ext cx="3311294" cy="2111750"/>
          </a:xfrm>
          <a:prstGeom prst="rect">
            <a:avLst/>
          </a:prstGeom>
          <a:noFill/>
          <a:ln w="9525" cap="flat" cmpd="sng">
            <a:solidFill>
              <a:schemeClr val="dk2"/>
            </a:solidFill>
            <a:prstDash val="solid"/>
            <a:round/>
            <a:headEnd type="none" w="sm" len="sm"/>
            <a:tailEnd type="none" w="sm" len="sm"/>
          </a:ln>
        </p:spPr>
      </p:pic>
      <p:pic>
        <p:nvPicPr>
          <p:cNvPr id="1520" name="Google Shape;1520;p204"/>
          <p:cNvPicPr preferRelativeResize="0"/>
          <p:nvPr/>
        </p:nvPicPr>
        <p:blipFill>
          <a:blip r:embed="rId4">
            <a:alphaModFix/>
          </a:blip>
          <a:stretch>
            <a:fillRect/>
          </a:stretch>
        </p:blipFill>
        <p:spPr>
          <a:xfrm>
            <a:off x="177229" y="1318676"/>
            <a:ext cx="4189645" cy="2236063"/>
          </a:xfrm>
          <a:prstGeom prst="rect">
            <a:avLst/>
          </a:prstGeom>
          <a:noFill/>
          <a:ln w="9525" cap="flat" cmpd="sng">
            <a:solidFill>
              <a:schemeClr val="dk2"/>
            </a:solidFill>
            <a:prstDash val="solid"/>
            <a:round/>
            <a:headEnd type="none" w="sm" len="sm"/>
            <a:tailEnd type="none" w="sm" len="sm"/>
          </a:ln>
        </p:spPr>
      </p:pic>
      <p:pic>
        <p:nvPicPr>
          <p:cNvPr id="1521" name="Google Shape;1521;p204"/>
          <p:cNvPicPr preferRelativeResize="0"/>
          <p:nvPr/>
        </p:nvPicPr>
        <p:blipFill>
          <a:blip r:embed="rId5">
            <a:alphaModFix/>
          </a:blip>
          <a:stretch>
            <a:fillRect/>
          </a:stretch>
        </p:blipFill>
        <p:spPr>
          <a:xfrm>
            <a:off x="3288425" y="2430935"/>
            <a:ext cx="3250825" cy="243129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205"/>
          <p:cNvSpPr txBox="1">
            <a:spLocks noGrp="1"/>
          </p:cNvSpPr>
          <p:nvPr>
            <p:ph type="title"/>
          </p:nvPr>
        </p:nvSpPr>
        <p:spPr>
          <a:xfrm>
            <a:off x="226000" y="494340"/>
            <a:ext cx="8448600" cy="4596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600" dirty="0">
                <a:solidFill>
                  <a:schemeClr val="accent1"/>
                </a:solidFill>
              </a:rPr>
              <a:t>Ressources pour les rapports de dépenses : Tickets du service d'assistance</a:t>
            </a:r>
          </a:p>
        </p:txBody>
      </p:sp>
      <p:pic>
        <p:nvPicPr>
          <p:cNvPr id="1527" name="Google Shape;1527;p205"/>
          <p:cNvPicPr preferRelativeResize="0"/>
          <p:nvPr/>
        </p:nvPicPr>
        <p:blipFill rotWithShape="1">
          <a:blip r:embed="rId3">
            <a:alphaModFix/>
          </a:blip>
          <a:srcRect/>
          <a:stretch/>
        </p:blipFill>
        <p:spPr>
          <a:xfrm>
            <a:off x="161056" y="1622506"/>
            <a:ext cx="5721069" cy="2954618"/>
          </a:xfrm>
          <a:prstGeom prst="rect">
            <a:avLst/>
          </a:prstGeom>
          <a:noFill/>
          <a:ln w="9525" cap="flat" cmpd="sng">
            <a:solidFill>
              <a:srgbClr val="000000"/>
            </a:solidFill>
            <a:prstDash val="solid"/>
            <a:round/>
            <a:headEnd type="none" w="sm" len="sm"/>
            <a:tailEnd type="none" w="sm" len="sm"/>
          </a:ln>
        </p:spPr>
      </p:pic>
      <p:pic>
        <p:nvPicPr>
          <p:cNvPr id="1528" name="Google Shape;1528;p205"/>
          <p:cNvPicPr preferRelativeResize="0"/>
          <p:nvPr/>
        </p:nvPicPr>
        <p:blipFill rotWithShape="1">
          <a:blip r:embed="rId4">
            <a:alphaModFix/>
          </a:blip>
          <a:srcRect/>
          <a:stretch/>
        </p:blipFill>
        <p:spPr>
          <a:xfrm>
            <a:off x="161057" y="1063279"/>
            <a:ext cx="5721071" cy="1118455"/>
          </a:xfrm>
          <a:prstGeom prst="rect">
            <a:avLst/>
          </a:prstGeom>
          <a:noFill/>
          <a:ln w="9525" cap="flat" cmpd="sng">
            <a:solidFill>
              <a:srgbClr val="000000"/>
            </a:solidFill>
            <a:prstDash val="solid"/>
            <a:round/>
            <a:headEnd type="none" w="sm" len="sm"/>
            <a:tailEnd type="none" w="sm" len="sm"/>
          </a:ln>
        </p:spPr>
      </p:pic>
      <p:sp>
        <p:nvSpPr>
          <p:cNvPr id="1529" name="Google Shape;1529;p205"/>
          <p:cNvSpPr txBox="1">
            <a:spLocks noGrp="1"/>
          </p:cNvSpPr>
          <p:nvPr>
            <p:ph type="body" idx="1"/>
          </p:nvPr>
        </p:nvSpPr>
        <p:spPr>
          <a:xfrm>
            <a:off x="6175075" y="646375"/>
            <a:ext cx="2887800" cy="3174900"/>
          </a:xfrm>
          <a:prstGeom prst="rect">
            <a:avLst/>
          </a:prstGeom>
          <a:noFill/>
          <a:ln>
            <a:noFill/>
          </a:ln>
        </p:spPr>
        <p:txBody>
          <a:bodyPr spcFirstLastPara="1" wrap="square" lIns="91425" tIns="91425" rIns="91425" bIns="91425" anchor="t" anchorCtr="0">
            <a:noAutofit/>
          </a:bodyPr>
          <a:lstStyle/>
          <a:p>
            <a:pPr marL="120650" lvl="0" indent="0" algn="l" rtl="0">
              <a:lnSpc>
                <a:spcPct val="100000"/>
              </a:lnSpc>
              <a:spcBef>
                <a:spcPts val="0"/>
              </a:spcBef>
              <a:spcAft>
                <a:spcPts val="0"/>
              </a:spcAft>
              <a:buSzPts val="1700"/>
              <a:buNone/>
            </a:pPr>
            <a:r>
              <a:rPr lang="fr-FR" sz="1400" b="1" u="sng" dirty="0">
                <a:solidFill>
                  <a:schemeClr val="lt2"/>
                </a:solidFill>
              </a:rPr>
              <a:t>Raisons de contacter le service d'assistance :</a:t>
            </a:r>
          </a:p>
          <a:p>
            <a:pPr marL="120650" lvl="0" indent="0" algn="l" rtl="0">
              <a:lnSpc>
                <a:spcPct val="100000"/>
              </a:lnSpc>
              <a:spcBef>
                <a:spcPts val="0"/>
              </a:spcBef>
              <a:spcAft>
                <a:spcPts val="0"/>
              </a:spcAft>
              <a:buSzPts val="1700"/>
              <a:buNone/>
            </a:pPr>
            <a:endParaRPr sz="1400" b="1" u="sng"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fr-FR" sz="1400" dirty="0">
                <a:solidFill>
                  <a:schemeClr val="lt2"/>
                </a:solidFill>
              </a:rPr>
              <a:t>Modèle non valide lors du téléchargement et impossible de supprimer l'erreur après avoir vérifié les didacticiels DATIM</a:t>
            </a:r>
          </a:p>
          <a:p>
            <a:pPr marL="463550" lvl="0" indent="-342900" algn="l" rtl="0">
              <a:lnSpc>
                <a:spcPct val="100000"/>
              </a:lnSpc>
              <a:spcBef>
                <a:spcPts val="0"/>
              </a:spcBef>
              <a:spcAft>
                <a:spcPts val="0"/>
              </a:spcAft>
              <a:buClr>
                <a:schemeClr val="lt2"/>
              </a:buClr>
              <a:buSzPts val="1700"/>
              <a:buFont typeface="Arial"/>
              <a:buAutoNum type="arabicPeriod"/>
            </a:pPr>
            <a:r>
              <a:rPr lang="fr-FR" sz="1400" dirty="0">
                <a:solidFill>
                  <a:schemeClr val="lt2"/>
                </a:solidFill>
              </a:rPr>
              <a:t>Le mécanisme est manquant dans DATIM</a:t>
            </a:r>
          </a:p>
          <a:p>
            <a:pPr marL="463550" lvl="0" indent="-342900" algn="l" rtl="0">
              <a:lnSpc>
                <a:spcPct val="100000"/>
              </a:lnSpc>
              <a:spcBef>
                <a:spcPts val="0"/>
              </a:spcBef>
              <a:spcAft>
                <a:spcPts val="0"/>
              </a:spcAft>
              <a:buClr>
                <a:schemeClr val="lt2"/>
              </a:buClr>
              <a:buSzPts val="1700"/>
              <a:buFont typeface="Arial"/>
              <a:buAutoNum type="arabicPeriod"/>
            </a:pPr>
            <a:r>
              <a:rPr lang="fr-FR" sz="1400" dirty="0">
                <a:solidFill>
                  <a:schemeClr val="lt2"/>
                </a:solidFill>
              </a:rPr>
              <a:t>Impossible de télécharger/soumettre</a:t>
            </a:r>
          </a:p>
          <a:p>
            <a:pPr marL="463550" lvl="0" indent="-342900" algn="l" rtl="0">
              <a:lnSpc>
                <a:spcPct val="100000"/>
              </a:lnSpc>
              <a:spcBef>
                <a:spcPts val="0"/>
              </a:spcBef>
              <a:spcAft>
                <a:spcPts val="0"/>
              </a:spcAft>
              <a:buClr>
                <a:schemeClr val="lt2"/>
              </a:buClr>
              <a:buSzPts val="1700"/>
              <a:buFont typeface="Arial"/>
              <a:buAutoNum type="arabicPeriod"/>
            </a:pPr>
            <a:r>
              <a:rPr lang="fr-FR" sz="1400" dirty="0">
                <a:solidFill>
                  <a:schemeClr val="lt2"/>
                </a:solidFill>
              </a:rPr>
              <a:t>Impossible de rejeter/rappeler un modèle</a:t>
            </a:r>
          </a:p>
          <a:p>
            <a:pPr marL="463550" lvl="0" indent="-342900" algn="l" rtl="0">
              <a:lnSpc>
                <a:spcPct val="100000"/>
              </a:lnSpc>
              <a:spcBef>
                <a:spcPts val="0"/>
              </a:spcBef>
              <a:spcAft>
                <a:spcPts val="0"/>
              </a:spcAft>
              <a:buClr>
                <a:schemeClr val="lt2"/>
              </a:buClr>
              <a:buSzPts val="1700"/>
              <a:buFont typeface="Arial"/>
              <a:buAutoNum type="arabicPeriod"/>
            </a:pPr>
            <a:r>
              <a:rPr lang="fr-FR" sz="1400" dirty="0">
                <a:solidFill>
                  <a:schemeClr val="lt2"/>
                </a:solidFill>
              </a:rPr>
              <a:t>Problèmes de nom d'utilisateur/mot de passe</a:t>
            </a:r>
          </a:p>
          <a:p>
            <a:pPr marL="463550" lvl="0" indent="-342900" algn="l" rtl="0">
              <a:lnSpc>
                <a:spcPct val="100000"/>
              </a:lnSpc>
              <a:spcBef>
                <a:spcPts val="0"/>
              </a:spcBef>
              <a:spcAft>
                <a:spcPts val="0"/>
              </a:spcAft>
              <a:buClr>
                <a:schemeClr val="lt2"/>
              </a:buClr>
              <a:buSzPts val="1700"/>
              <a:buFont typeface="Arial"/>
              <a:buAutoNum type="arabicPeriod"/>
            </a:pPr>
            <a:r>
              <a:rPr lang="fr-FR" sz="1400" dirty="0">
                <a:solidFill>
                  <a:schemeClr val="lt2"/>
                </a:solidFill>
              </a:rPr>
              <a:t>Problèmes techniques ou questions de navigation dans le système</a:t>
            </a:r>
          </a:p>
          <a:p>
            <a:pPr marL="120650" lvl="0" indent="0" algn="l" rtl="0">
              <a:lnSpc>
                <a:spcPct val="100000"/>
              </a:lnSpc>
              <a:spcBef>
                <a:spcPts val="0"/>
              </a:spcBef>
              <a:spcAft>
                <a:spcPts val="0"/>
              </a:spcAft>
              <a:buSzPts val="1700"/>
              <a:buNone/>
            </a:pPr>
            <a:endParaRPr sz="1400" dirty="0">
              <a:solidFill>
                <a:schemeClr val="lt2"/>
              </a:solidFill>
            </a:endParaRPr>
          </a:p>
          <a:p>
            <a:pPr marL="463550" lvl="0" indent="-234950" algn="l" rtl="0">
              <a:lnSpc>
                <a:spcPct val="100000"/>
              </a:lnSpc>
              <a:spcBef>
                <a:spcPts val="0"/>
              </a:spcBef>
              <a:spcAft>
                <a:spcPts val="0"/>
              </a:spcAft>
              <a:buSzPts val="1700"/>
              <a:buFont typeface="Arial"/>
              <a:buNone/>
            </a:pPr>
            <a:endParaRPr sz="1400" dirty="0">
              <a:solidFill>
                <a:schemeClr val="lt2"/>
              </a:solidFill>
            </a:endParaRPr>
          </a:p>
          <a:p>
            <a:pPr marL="463550" lvl="0" indent="-234950" algn="l" rtl="0">
              <a:lnSpc>
                <a:spcPct val="100000"/>
              </a:lnSpc>
              <a:spcBef>
                <a:spcPts val="0"/>
              </a:spcBef>
              <a:spcAft>
                <a:spcPts val="0"/>
              </a:spcAft>
              <a:buSzPts val="1700"/>
              <a:buFont typeface="Arial"/>
              <a:buNone/>
            </a:pPr>
            <a:endParaRPr sz="1400" dirty="0">
              <a:solidFill>
                <a:schemeClr val="lt2"/>
              </a:solidFill>
            </a:endParaRPr>
          </a:p>
        </p:txBody>
      </p:sp>
      <p:sp>
        <p:nvSpPr>
          <p:cNvPr id="1530" name="Google Shape;1530;p205"/>
          <p:cNvSpPr txBox="1"/>
          <p:nvPr/>
        </p:nvSpPr>
        <p:spPr>
          <a:xfrm>
            <a:off x="0" y="4599375"/>
            <a:ext cx="6132658" cy="3915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fr-FR" sz="1600" dirty="0">
                <a:solidFill>
                  <a:schemeClr val="accent2"/>
                </a:solidFill>
                <a:latin typeface="Source Sans Pro"/>
                <a:ea typeface="Source Sans Pro"/>
                <a:cs typeface="Source Sans Pro"/>
                <a:sym typeface="Source Sans Pro"/>
              </a:rPr>
              <a:t>Accédez à datim.zendesk.com, cliquez sur « Envoyer une demande »</a:t>
            </a:r>
          </a:p>
        </p:txBody>
      </p:sp>
      <p:sp>
        <p:nvSpPr>
          <p:cNvPr id="1531" name="Google Shape;1531;p205"/>
          <p:cNvSpPr/>
          <p:nvPr/>
        </p:nvSpPr>
        <p:spPr>
          <a:xfrm>
            <a:off x="3899868" y="3659868"/>
            <a:ext cx="794700" cy="161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0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lang="e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20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42</a:t>
            </a:fld>
            <a:endParaRPr lang="en"/>
          </a:p>
        </p:txBody>
      </p:sp>
      <p:sp>
        <p:nvSpPr>
          <p:cNvPr id="1538" name="Google Shape;1538;p206"/>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t>Ressources spécifiques à l'USAID</a:t>
            </a:r>
          </a:p>
        </p:txBody>
      </p:sp>
      <p:sp>
        <p:nvSpPr>
          <p:cNvPr id="1539" name="Google Shape;1539;p206"/>
          <p:cNvSpPr txBox="1">
            <a:spLocks noGrp="1"/>
          </p:cNvSpPr>
          <p:nvPr>
            <p:ph type="body" idx="1"/>
          </p:nvPr>
        </p:nvSpPr>
        <p:spPr>
          <a:xfrm>
            <a:off x="969175" y="1205962"/>
            <a:ext cx="7126500" cy="3174900"/>
          </a:xfrm>
          <a:prstGeom prst="rect">
            <a:avLst/>
          </a:prstGeom>
        </p:spPr>
        <p:txBody>
          <a:bodyPr spcFirstLastPara="1" wrap="square" lIns="91175" tIns="91175" rIns="91175" bIns="91175" anchor="t" anchorCtr="0">
            <a:noAutofit/>
          </a:bodyPr>
          <a:lstStyle/>
          <a:p>
            <a:pPr marL="457200" lvl="0" indent="-349250" algn="l" rtl="0">
              <a:spcBef>
                <a:spcPts val="0"/>
              </a:spcBef>
              <a:spcAft>
                <a:spcPts val="0"/>
              </a:spcAft>
              <a:buSzPts val="1900"/>
              <a:buAutoNum type="arabicPeriod"/>
            </a:pPr>
            <a:r>
              <a:rPr lang="fr-FR" dirty="0"/>
              <a:t>Fichiers de référence budgétaire COP23/AF24 (contactez votre COR ou votre responsable d'activité pour en faire la demande)</a:t>
            </a:r>
          </a:p>
          <a:p>
            <a:pPr marL="457200" lvl="0" indent="-349250" algn="l" rtl="0">
              <a:spcBef>
                <a:spcPts val="0"/>
              </a:spcBef>
              <a:spcAft>
                <a:spcPts val="0"/>
              </a:spcAft>
              <a:buSzPts val="1900"/>
              <a:buAutoNum type="arabicPeriod"/>
            </a:pPr>
            <a:r>
              <a:rPr lang="fr-FR" sz="1900" dirty="0"/>
              <a:t>Pour IP: Guide de soumission de l'USAID ER</a:t>
            </a:r>
          </a:p>
          <a:p>
            <a:pPr marL="457200" lvl="0" indent="-349250" algn="l" rtl="0">
              <a:spcBef>
                <a:spcPts val="0"/>
              </a:spcBef>
              <a:spcAft>
                <a:spcPts val="0"/>
              </a:spcAft>
              <a:buSzPts val="1900"/>
              <a:buAutoNum type="arabicPeriod"/>
            </a:pPr>
            <a:r>
              <a:rPr lang="fr-FR" sz="1900" dirty="0"/>
              <a:t>Pour IP: Guide de classification de l'USAID</a:t>
            </a:r>
          </a:p>
          <a:p>
            <a:pPr marL="457200" lvl="0" indent="-349250" algn="l" rtl="0">
              <a:spcBef>
                <a:spcPts val="0"/>
              </a:spcBef>
              <a:spcAft>
                <a:spcPts val="0"/>
              </a:spcAft>
              <a:buSzPts val="1900"/>
              <a:buAutoNum type="arabicPeriod"/>
            </a:pPr>
            <a:r>
              <a:rPr lang="fr-FR" sz="1900" dirty="0"/>
              <a:t>Documents supplémentaires pour les nouveaux partenaires :</a:t>
            </a:r>
          </a:p>
          <a:p>
            <a:pPr marL="914400" lvl="1" indent="-349250" algn="l" rtl="0">
              <a:spcBef>
                <a:spcPts val="0"/>
              </a:spcBef>
              <a:spcAft>
                <a:spcPts val="0"/>
              </a:spcAft>
              <a:buSzPts val="1900"/>
              <a:buAutoNum type="alphaLcPeriod"/>
            </a:pPr>
            <a:r>
              <a:rPr lang="fr-FR" sz="1900" dirty="0"/>
              <a:t>Meilleures pratiques pour les rapports des partenaires de mise en œuvre de l'USAID </a:t>
            </a:r>
          </a:p>
          <a:p>
            <a:pPr marL="914400" lvl="1" indent="-349250" algn="l" rtl="0">
              <a:spcBef>
                <a:spcPts val="0"/>
              </a:spcBef>
              <a:spcAft>
                <a:spcPts val="0"/>
              </a:spcAft>
              <a:buSzPts val="1900"/>
              <a:buAutoNum type="alphaLcPeriod"/>
            </a:pPr>
            <a:r>
              <a:rPr lang="fr-FR" sz="1900" dirty="0"/>
              <a:t>Cadre de qualité des données financières</a:t>
            </a:r>
          </a:p>
          <a:p>
            <a:pPr marL="0" lvl="0" indent="0" algn="l" rtl="0">
              <a:spcBef>
                <a:spcPts val="800"/>
              </a:spcBef>
              <a:spcAft>
                <a:spcPts val="0"/>
              </a:spcAft>
              <a:buNone/>
            </a:pPr>
            <a:endParaRPr dirty="0"/>
          </a:p>
          <a:p>
            <a:pPr marL="0" lvl="0" indent="0" algn="l" rtl="0">
              <a:spcBef>
                <a:spcPts val="800"/>
              </a:spcBef>
              <a:spcAft>
                <a:spcPts val="0"/>
              </a:spcAft>
              <a:buNone/>
            </a:pPr>
            <a:endParaRPr dirty="0"/>
          </a:p>
          <a:p>
            <a:pPr marL="0" lvl="0" indent="0" algn="l" rtl="0">
              <a:spcBef>
                <a:spcPts val="800"/>
              </a:spcBef>
              <a:spcAft>
                <a:spcPts val="800"/>
              </a:spcAft>
              <a:buNone/>
            </a:pPr>
            <a:r>
              <a:rPr lang="fr-FR" i="1" dirty="0"/>
              <a:t>Distribué aux équipes de pays de l'USAID le 6 septembre, veuillez contacter votre AM ou A/COR ou oha.ea@usaid.gov pour demander une copie de ces ressources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20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43</a:t>
            </a:fld>
            <a:endParaRPr lang="en"/>
          </a:p>
        </p:txBody>
      </p:sp>
      <p:sp>
        <p:nvSpPr>
          <p:cNvPr id="1545" name="Google Shape;1545;p207"/>
          <p:cNvSpPr txBox="1">
            <a:spLocks noGrp="1"/>
          </p:cNvSpPr>
          <p:nvPr>
            <p:ph type="title"/>
          </p:nvPr>
        </p:nvSpPr>
        <p:spPr>
          <a:xfrm>
            <a:off x="226906" y="43892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600" dirty="0">
                <a:solidFill>
                  <a:schemeClr val="accent1"/>
                </a:solidFill>
              </a:rPr>
              <a:t>Assistance technique pour tous les IP et OU de l'USAID</a:t>
            </a:r>
          </a:p>
        </p:txBody>
      </p:sp>
      <p:sp>
        <p:nvSpPr>
          <p:cNvPr id="1546" name="Google Shape;1546;p207"/>
          <p:cNvSpPr txBox="1">
            <a:spLocks noGrp="1"/>
          </p:cNvSpPr>
          <p:nvPr>
            <p:ph type="body" idx="1"/>
          </p:nvPr>
        </p:nvSpPr>
        <p:spPr>
          <a:xfrm>
            <a:off x="533600" y="667975"/>
            <a:ext cx="8231100" cy="41775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fr-FR" sz="1800"/>
              <a:t>Chaque équipe USAID OU disposera d'un backstop USAID ER basé au siège pour soutenir le processus ER.</a:t>
            </a:r>
          </a:p>
          <a:p>
            <a:pPr marL="457200" lvl="0" indent="-342900" algn="l" rtl="0">
              <a:spcBef>
                <a:spcPts val="800"/>
              </a:spcBef>
              <a:spcAft>
                <a:spcPts val="0"/>
              </a:spcAft>
              <a:buSzPts val="1800"/>
              <a:buChar char="•"/>
            </a:pPr>
            <a:r>
              <a:rPr lang="fr-FR" sz="1800"/>
              <a:t>Les backstops fourniront une supervision et une assistance technique de haut niveau, notamment en matière d'analyse et d'utilisation des données.</a:t>
            </a:r>
          </a:p>
          <a:p>
            <a:pPr marL="457200" lvl="0" indent="-342900" algn="l" rtl="0">
              <a:spcBef>
                <a:spcPts val="0"/>
              </a:spcBef>
              <a:spcAft>
                <a:spcPts val="0"/>
              </a:spcAft>
              <a:buSzPts val="1800"/>
              <a:buChar char="•"/>
            </a:pPr>
            <a:r>
              <a:rPr lang="fr-FR" sz="1800"/>
              <a:t>Les questions concernant les catégorisations ou les définitions des domaines de programme/catégories de coûts peuvent également être acheminées vers votre A/COR, et/ou vous pouvez contacter quelqu'un de l'équipe EA de l'OHA en envoyant un e-mail à oha.ea@usaid.gov. </a:t>
            </a:r>
          </a:p>
          <a:p>
            <a:pPr marL="0" lvl="0" indent="0" algn="l" rtl="0">
              <a:spcBef>
                <a:spcPts val="800"/>
              </a:spcBef>
              <a:spcAft>
                <a:spcPts val="0"/>
              </a:spcAft>
              <a:buNone/>
            </a:pPr>
            <a:endParaRPr sz="1800"/>
          </a:p>
          <a:p>
            <a:pPr marL="0" lvl="0" indent="0" algn="l" rtl="0">
              <a:spcBef>
                <a:spcPts val="800"/>
              </a:spcBef>
              <a:spcAft>
                <a:spcPts val="0"/>
              </a:spcAft>
              <a:buNone/>
            </a:pPr>
            <a:r>
              <a:rPr lang="fr-FR" sz="1800"/>
              <a:t>Pour toutes questions relatives aux soumissions DATIM (erreur lors du téléchargement, mot de passe oublié, messagerie instantanée n'apparaissant pas dans DATIM, application d'approbation des données non visible, etc.), </a:t>
            </a:r>
          </a:p>
          <a:p>
            <a:pPr marL="0" lvl="0" indent="0" algn="l" rtl="0">
              <a:spcBef>
                <a:spcPts val="800"/>
              </a:spcBef>
              <a:spcAft>
                <a:spcPts val="800"/>
              </a:spcAft>
              <a:buNone/>
            </a:pPr>
            <a:r>
              <a:rPr lang="fr-FR" sz="1800" b="1" u="sng"/>
              <a:t>Veuillez contacter le support technique de DATIM Zendesk en cliquant sur « Envoyer une demande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208"/>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fr-FR" b="0" dirty="0">
                <a:solidFill>
                  <a:schemeClr val="lt1"/>
                </a:solidFill>
                <a:latin typeface="Source Sans Pro"/>
                <a:ea typeface="Source Sans Pro"/>
                <a:cs typeface="Source Sans Pro"/>
                <a:sym typeface="Source Sans Pro"/>
              </a:rPr>
              <a:t>Des Questions?</a:t>
            </a:r>
          </a:p>
        </p:txBody>
      </p:sp>
      <p:sp>
        <p:nvSpPr>
          <p:cNvPr id="1552" name="Google Shape;1552;p208"/>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44</a:t>
            </a:fld>
            <a:endParaRPr lang="en"/>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209"/>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400"/>
              <a:buFont typeface="Arial"/>
              <a:buNone/>
            </a:pPr>
            <a:r>
              <a:rPr lang="fr-FR">
                <a:solidFill>
                  <a:schemeClr val="lt1"/>
                </a:solidFill>
              </a:rPr>
              <a:t>Qualité des données financières PEPFAR</a:t>
            </a:r>
          </a:p>
        </p:txBody>
      </p:sp>
      <p:sp>
        <p:nvSpPr>
          <p:cNvPr id="1558" name="Google Shape;1558;p20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45</a:t>
            </a:fld>
            <a:endParaRPr lang="e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6"/>
        <p:cNvGrpSpPr/>
        <p:nvPr/>
      </p:nvGrpSpPr>
      <p:grpSpPr>
        <a:xfrm>
          <a:off x="0" y="0"/>
          <a:ext cx="0" cy="0"/>
          <a:chOff x="0" y="0"/>
          <a:chExt cx="0" cy="0"/>
        </a:xfrm>
      </p:grpSpPr>
      <p:sp>
        <p:nvSpPr>
          <p:cNvPr id="1577" name="Google Shape;1577;p211"/>
          <p:cNvSpPr txBox="1">
            <a:spLocks noGrp="1"/>
          </p:cNvSpPr>
          <p:nvPr>
            <p:ph type="sldNum" idx="12"/>
          </p:nvPr>
        </p:nvSpPr>
        <p:spPr>
          <a:xfrm>
            <a:off x="6858000" y="4767812"/>
            <a:ext cx="2133600" cy="1833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46</a:t>
            </a:fld>
            <a:endParaRPr lang="en"/>
          </a:p>
        </p:txBody>
      </p:sp>
      <p:sp>
        <p:nvSpPr>
          <p:cNvPr id="1578" name="Google Shape;1578;p211"/>
          <p:cNvSpPr txBox="1"/>
          <p:nvPr/>
        </p:nvSpPr>
        <p:spPr>
          <a:xfrm>
            <a:off x="392475" y="1454925"/>
            <a:ext cx="11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Niveau du site</a:t>
            </a:r>
          </a:p>
        </p:txBody>
      </p:sp>
      <p:sp>
        <p:nvSpPr>
          <p:cNvPr id="1579" name="Google Shape;1579;p211"/>
          <p:cNvSpPr txBox="1"/>
          <p:nvPr/>
        </p:nvSpPr>
        <p:spPr>
          <a:xfrm>
            <a:off x="392475" y="2286452"/>
            <a:ext cx="128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Zone de programme</a:t>
            </a:r>
          </a:p>
        </p:txBody>
      </p:sp>
      <p:sp>
        <p:nvSpPr>
          <p:cNvPr id="1580" name="Google Shape;1580;p211"/>
          <p:cNvSpPr txBox="1"/>
          <p:nvPr/>
        </p:nvSpPr>
        <p:spPr>
          <a:xfrm>
            <a:off x="392475" y="3193573"/>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Type d'interaction</a:t>
            </a:r>
          </a:p>
        </p:txBody>
      </p:sp>
      <p:sp>
        <p:nvSpPr>
          <p:cNvPr id="1581" name="Google Shape;1581;p211"/>
          <p:cNvSpPr txBox="1"/>
          <p:nvPr/>
        </p:nvSpPr>
        <p:spPr>
          <a:xfrm>
            <a:off x="392475" y="4025100"/>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Bénéficiaire</a:t>
            </a:r>
          </a:p>
        </p:txBody>
      </p:sp>
      <p:sp>
        <p:nvSpPr>
          <p:cNvPr id="1582" name="Google Shape;1582;p211"/>
          <p:cNvSpPr/>
          <p:nvPr/>
        </p:nvSpPr>
        <p:spPr>
          <a:xfrm>
            <a:off x="2531800" y="2116455"/>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latin typeface="Source Sans Pro"/>
                <a:ea typeface="Source Sans Pro"/>
                <a:cs typeface="Source Sans Pro"/>
                <a:sym typeface="Source Sans Pro"/>
              </a:rPr>
              <a:t>C&amp;T</a:t>
            </a:r>
          </a:p>
        </p:txBody>
      </p:sp>
      <p:sp>
        <p:nvSpPr>
          <p:cNvPr id="1583" name="Google Shape;1583;p211"/>
          <p:cNvSpPr/>
          <p:nvPr/>
        </p:nvSpPr>
        <p:spPr>
          <a:xfrm>
            <a:off x="2189575" y="3340196"/>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dirty="0">
                <a:solidFill>
                  <a:schemeClr val="lt1"/>
                </a:solidFill>
              </a:rPr>
              <a:t>Prestation hors service</a:t>
            </a:r>
          </a:p>
        </p:txBody>
      </p:sp>
      <p:sp>
        <p:nvSpPr>
          <p:cNvPr id="1584" name="Google Shape;1584;p211"/>
          <p:cNvSpPr/>
          <p:nvPr/>
        </p:nvSpPr>
        <p:spPr>
          <a:xfrm>
            <a:off x="4572000" y="342685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dirty="0">
                <a:solidFill>
                  <a:schemeClr val="lt1"/>
                </a:solidFill>
              </a:rPr>
              <a:t>Prestation hors service</a:t>
            </a:r>
          </a:p>
        </p:txBody>
      </p:sp>
      <p:sp>
        <p:nvSpPr>
          <p:cNvPr id="1585" name="Google Shape;1585;p211"/>
          <p:cNvSpPr/>
          <p:nvPr/>
        </p:nvSpPr>
        <p:spPr>
          <a:xfrm>
            <a:off x="2189575" y="364257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dirty="0">
                <a:solidFill>
                  <a:schemeClr val="lt1"/>
                </a:solidFill>
              </a:rPr>
              <a:t>Prestation de services</a:t>
            </a:r>
          </a:p>
        </p:txBody>
      </p:sp>
      <p:sp>
        <p:nvSpPr>
          <p:cNvPr id="1586" name="Google Shape;1586;p211"/>
          <p:cNvSpPr txBox="1"/>
          <p:nvPr/>
        </p:nvSpPr>
        <p:spPr>
          <a:xfrm>
            <a:off x="6714325" y="1029326"/>
            <a:ext cx="219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Que l'intervention se déroule sur le site ou dans l'ensemble du PSNU/SNU/OU</a:t>
            </a:r>
          </a:p>
        </p:txBody>
      </p:sp>
      <p:sp>
        <p:nvSpPr>
          <p:cNvPr id="1587" name="Google Shape;1587;p211"/>
          <p:cNvSpPr txBox="1"/>
          <p:nvPr/>
        </p:nvSpPr>
        <p:spPr>
          <a:xfrm>
            <a:off x="6714325" y="2104525"/>
            <a:ext cx="2199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Quel type d’activités sont mises en œuvre</a:t>
            </a:r>
          </a:p>
        </p:txBody>
      </p:sp>
      <p:sp>
        <p:nvSpPr>
          <p:cNvPr id="1588" name="Google Shape;1588;p211"/>
          <p:cNvSpPr txBox="1"/>
          <p:nvPr/>
        </p:nvSpPr>
        <p:spPr>
          <a:xfrm>
            <a:off x="6714325" y="2966925"/>
            <a:ext cx="23907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200">
                <a:latin typeface="Source Sans Pro"/>
                <a:ea typeface="Source Sans Pro"/>
                <a:cs typeface="Source Sans Pro"/>
                <a:sym typeface="Source Sans Pro"/>
              </a:rPr>
              <a:t>Si l'activité interagit directement avec le bénéficiaire </a:t>
            </a:r>
            <a:r>
              <a:rPr lang="fr-FR" sz="1200" b="1">
                <a:latin typeface="Source Sans Pro"/>
                <a:ea typeface="Source Sans Pro"/>
                <a:cs typeface="Source Sans Pro"/>
                <a:sym typeface="Source Sans Pro"/>
              </a:rPr>
              <a:t>(SD)</a:t>
            </a:r>
            <a:r>
              <a:rPr lang="fr-FR" sz="1200">
                <a:latin typeface="Source Sans Pro"/>
                <a:ea typeface="Source Sans Pro"/>
                <a:cs typeface="Source Sans Pro"/>
                <a:sym typeface="Source Sans Pro"/>
              </a:rPr>
              <a:t> ou soutient ou renforce le site, les prestataires de services, le SNU ou le système national </a:t>
            </a:r>
            <a:r>
              <a:rPr lang="fr-FR" sz="1200" b="1">
                <a:latin typeface="Source Sans Pro"/>
                <a:ea typeface="Source Sans Pro"/>
                <a:cs typeface="Source Sans Pro"/>
                <a:sym typeface="Source Sans Pro"/>
              </a:rPr>
              <a:t>(NSD)</a:t>
            </a:r>
          </a:p>
        </p:txBody>
      </p:sp>
      <p:sp>
        <p:nvSpPr>
          <p:cNvPr id="1589" name="Google Shape;1589;p211"/>
          <p:cNvSpPr/>
          <p:nvPr/>
        </p:nvSpPr>
        <p:spPr>
          <a:xfrm>
            <a:off x="3076900" y="4207238"/>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Pops clés</a:t>
            </a:r>
          </a:p>
        </p:txBody>
      </p:sp>
      <p:sp>
        <p:nvSpPr>
          <p:cNvPr id="1590" name="Google Shape;1590;p211"/>
          <p:cNvSpPr/>
          <p:nvPr/>
        </p:nvSpPr>
        <p:spPr>
          <a:xfrm>
            <a:off x="3000700" y="4509612"/>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800" dirty="0">
                <a:solidFill>
                  <a:schemeClr val="lt1"/>
                </a:solidFill>
              </a:rPr>
              <a:t>Résultat récent ou à long terme :</a:t>
            </a:r>
          </a:p>
        </p:txBody>
      </p:sp>
      <p:sp>
        <p:nvSpPr>
          <p:cNvPr id="1591" name="Google Shape;1591;p211"/>
          <p:cNvSpPr/>
          <p:nvPr/>
        </p:nvSpPr>
        <p:spPr>
          <a:xfrm>
            <a:off x="4147375" y="4509612"/>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AGYW</a:t>
            </a:r>
          </a:p>
        </p:txBody>
      </p:sp>
      <p:sp>
        <p:nvSpPr>
          <p:cNvPr id="1592" name="Google Shape;1592;p211"/>
          <p:cNvSpPr/>
          <p:nvPr/>
        </p:nvSpPr>
        <p:spPr>
          <a:xfrm>
            <a:off x="4223575" y="4207238"/>
            <a:ext cx="671112"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OVC</a:t>
            </a:r>
          </a:p>
        </p:txBody>
      </p:sp>
      <p:sp>
        <p:nvSpPr>
          <p:cNvPr id="1593" name="Google Shape;1593;p211"/>
          <p:cNvSpPr/>
          <p:nvPr/>
        </p:nvSpPr>
        <p:spPr>
          <a:xfrm>
            <a:off x="3858175" y="4811987"/>
            <a:ext cx="1427652" cy="250398"/>
          </a:xfrm>
          <a:prstGeom prst="flowChartTerminator">
            <a:avLst/>
          </a:prstGeom>
          <a:solidFill>
            <a:srgbClr val="97D0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Non ciblé</a:t>
            </a:r>
          </a:p>
        </p:txBody>
      </p:sp>
      <p:sp>
        <p:nvSpPr>
          <p:cNvPr id="1594" name="Google Shape;1594;p211"/>
          <p:cNvSpPr/>
          <p:nvPr/>
        </p:nvSpPr>
        <p:spPr>
          <a:xfrm>
            <a:off x="4986250" y="4207238"/>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PBFW</a:t>
            </a:r>
          </a:p>
        </p:txBody>
      </p:sp>
      <p:cxnSp>
        <p:nvCxnSpPr>
          <p:cNvPr id="1595" name="Google Shape;1595;p211"/>
          <p:cNvCxnSpPr/>
          <p:nvPr/>
        </p:nvCxnSpPr>
        <p:spPr>
          <a:xfrm flipH="1">
            <a:off x="4441219" y="1422285"/>
            <a:ext cx="7800" cy="2520600"/>
          </a:xfrm>
          <a:prstGeom prst="straightConnector1">
            <a:avLst/>
          </a:prstGeom>
          <a:noFill/>
          <a:ln w="9525" cap="flat" cmpd="sng">
            <a:solidFill>
              <a:schemeClr val="dk2"/>
            </a:solidFill>
            <a:prstDash val="solid"/>
            <a:round/>
            <a:headEnd type="none" w="med" len="med"/>
            <a:tailEnd type="none" w="med" len="med"/>
          </a:ln>
        </p:spPr>
      </p:cxnSp>
      <p:sp>
        <p:nvSpPr>
          <p:cNvPr id="1596" name="Google Shape;1596;p211"/>
          <p:cNvSpPr txBox="1"/>
          <p:nvPr/>
        </p:nvSpPr>
        <p:spPr>
          <a:xfrm>
            <a:off x="6752425" y="4141925"/>
            <a:ext cx="2199300" cy="9848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300" dirty="0">
                <a:latin typeface="Source Sans Pro"/>
                <a:ea typeface="Source Sans Pro"/>
                <a:cs typeface="Source Sans Pro"/>
                <a:sym typeface="Source Sans Pro"/>
              </a:rPr>
              <a:t>Qui bénéficie de l'activité - </a:t>
            </a:r>
            <a:r>
              <a:rPr lang="fr-FR" sz="1300" b="1" dirty="0">
                <a:latin typeface="Source Sans Pro"/>
                <a:ea typeface="Source Sans Pro"/>
                <a:cs typeface="Source Sans Pro"/>
                <a:sym typeface="Source Sans Pro"/>
              </a:rPr>
              <a:t>notez que les interventions au-dessus du site ne sont généralement pas ciblées</a:t>
            </a:r>
          </a:p>
        </p:txBody>
      </p:sp>
      <p:sp>
        <p:nvSpPr>
          <p:cNvPr id="1597" name="Google Shape;1597;p211"/>
          <p:cNvSpPr/>
          <p:nvPr/>
        </p:nvSpPr>
        <p:spPr>
          <a:xfrm>
            <a:off x="5079900" y="4507175"/>
            <a:ext cx="864054"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dirty="0">
                <a:solidFill>
                  <a:schemeClr val="lt1"/>
                </a:solidFill>
              </a:rPr>
              <a:t>Militaire</a:t>
            </a:r>
          </a:p>
        </p:txBody>
      </p:sp>
      <p:cxnSp>
        <p:nvCxnSpPr>
          <p:cNvPr id="1598" name="Google Shape;1598;p211"/>
          <p:cNvCxnSpPr/>
          <p:nvPr/>
        </p:nvCxnSpPr>
        <p:spPr>
          <a:xfrm>
            <a:off x="517800" y="20280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599" name="Google Shape;1599;p211"/>
          <p:cNvCxnSpPr/>
          <p:nvPr/>
        </p:nvCxnSpPr>
        <p:spPr>
          <a:xfrm>
            <a:off x="517800" y="30186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600" name="Google Shape;1600;p211"/>
          <p:cNvCxnSpPr/>
          <p:nvPr/>
        </p:nvCxnSpPr>
        <p:spPr>
          <a:xfrm>
            <a:off x="517800" y="4085450"/>
            <a:ext cx="8190000" cy="0"/>
          </a:xfrm>
          <a:prstGeom prst="straightConnector1">
            <a:avLst/>
          </a:prstGeom>
          <a:noFill/>
          <a:ln w="9525" cap="flat" cmpd="sng">
            <a:solidFill>
              <a:schemeClr val="dk2"/>
            </a:solidFill>
            <a:prstDash val="dot"/>
            <a:round/>
            <a:headEnd type="none" w="med" len="med"/>
            <a:tailEnd type="none" w="med" len="med"/>
          </a:ln>
        </p:spPr>
      </p:cxnSp>
      <p:sp>
        <p:nvSpPr>
          <p:cNvPr id="1601" name="Google Shape;1601;p211"/>
          <p:cNvSpPr txBox="1"/>
          <p:nvPr/>
        </p:nvSpPr>
        <p:spPr>
          <a:xfrm>
            <a:off x="363550" y="1121625"/>
            <a:ext cx="141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b="1">
                <a:latin typeface="Source Sans Pro"/>
                <a:ea typeface="Source Sans Pro"/>
                <a:cs typeface="Source Sans Pro"/>
                <a:sym typeface="Source Sans Pro"/>
              </a:rPr>
              <a:t>Composants :</a:t>
            </a:r>
          </a:p>
        </p:txBody>
      </p:sp>
      <p:sp>
        <p:nvSpPr>
          <p:cNvPr id="1602" name="Google Shape;1602;p211"/>
          <p:cNvSpPr txBox="1">
            <a:spLocks noGrp="1"/>
          </p:cNvSpPr>
          <p:nvPr>
            <p:ph type="title"/>
          </p:nvPr>
        </p:nvSpPr>
        <p:spPr>
          <a:xfrm>
            <a:off x="335100" y="397450"/>
            <a:ext cx="8941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b="1">
                <a:solidFill>
                  <a:schemeClr val="dk2"/>
                </a:solidFill>
              </a:rPr>
              <a:t>Comment une « intervention » est-elle catégorisée dans le cadre du PEPFAR ?</a:t>
            </a:r>
          </a:p>
        </p:txBody>
      </p:sp>
      <p:pic>
        <p:nvPicPr>
          <p:cNvPr id="1603" name="Google Shape;1603;p211"/>
          <p:cNvPicPr preferRelativeResize="0"/>
          <p:nvPr/>
        </p:nvPicPr>
        <p:blipFill>
          <a:blip r:embed="rId3">
            <a:alphaModFix/>
          </a:blip>
          <a:stretch>
            <a:fillRect/>
          </a:stretch>
        </p:blipFill>
        <p:spPr>
          <a:xfrm>
            <a:off x="3411875" y="1121625"/>
            <a:ext cx="864050" cy="864050"/>
          </a:xfrm>
          <a:prstGeom prst="rect">
            <a:avLst/>
          </a:prstGeom>
          <a:noFill/>
          <a:ln>
            <a:noFill/>
          </a:ln>
        </p:spPr>
      </p:pic>
      <p:sp>
        <p:nvSpPr>
          <p:cNvPr id="1604" name="Google Shape;1604;p211"/>
          <p:cNvSpPr/>
          <p:nvPr/>
        </p:nvSpPr>
        <p:spPr>
          <a:xfrm>
            <a:off x="2536900" y="1511725"/>
            <a:ext cx="671100" cy="290700"/>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latin typeface="Source Sans Pro"/>
                <a:ea typeface="Source Sans Pro"/>
                <a:cs typeface="Source Sans Pro"/>
                <a:sym typeface="Source Sans Pro"/>
              </a:rPr>
              <a:t>Site </a:t>
            </a:r>
          </a:p>
        </p:txBody>
      </p:sp>
      <p:pic>
        <p:nvPicPr>
          <p:cNvPr id="1605" name="Google Shape;1605;p211"/>
          <p:cNvPicPr preferRelativeResize="0"/>
          <p:nvPr/>
        </p:nvPicPr>
        <p:blipFill>
          <a:blip r:embed="rId4">
            <a:alphaModFix/>
          </a:blip>
          <a:stretch>
            <a:fillRect/>
          </a:stretch>
        </p:blipFill>
        <p:spPr>
          <a:xfrm>
            <a:off x="5549149" y="990002"/>
            <a:ext cx="1055099" cy="1055099"/>
          </a:xfrm>
          <a:prstGeom prst="rect">
            <a:avLst/>
          </a:prstGeom>
          <a:noFill/>
          <a:ln>
            <a:noFill/>
          </a:ln>
        </p:spPr>
      </p:pic>
      <p:sp>
        <p:nvSpPr>
          <p:cNvPr id="1606" name="Google Shape;1606;p211"/>
          <p:cNvSpPr/>
          <p:nvPr/>
        </p:nvSpPr>
        <p:spPr>
          <a:xfrm>
            <a:off x="4686175" y="1467712"/>
            <a:ext cx="1002300" cy="406553"/>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fr-FR" dirty="0">
                <a:solidFill>
                  <a:schemeClr val="lt1"/>
                </a:solidFill>
                <a:latin typeface="Source Sans Pro"/>
                <a:ea typeface="Source Sans Pro"/>
                <a:cs typeface="Source Sans Pro"/>
              </a:rPr>
              <a:t>Hors site</a:t>
            </a:r>
          </a:p>
        </p:txBody>
      </p:sp>
      <p:sp>
        <p:nvSpPr>
          <p:cNvPr id="1607" name="Google Shape;1607;p211"/>
          <p:cNvSpPr/>
          <p:nvPr/>
        </p:nvSpPr>
        <p:spPr>
          <a:xfrm>
            <a:off x="3248875" y="2116455"/>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latin typeface="Source Sans Pro"/>
                <a:ea typeface="Source Sans Pro"/>
                <a:cs typeface="Source Sans Pro"/>
                <a:sym typeface="Source Sans Pro"/>
              </a:rPr>
              <a:t>HTS</a:t>
            </a:r>
          </a:p>
        </p:txBody>
      </p:sp>
      <p:sp>
        <p:nvSpPr>
          <p:cNvPr id="1608" name="Google Shape;1608;p211"/>
          <p:cNvSpPr/>
          <p:nvPr/>
        </p:nvSpPr>
        <p:spPr>
          <a:xfrm>
            <a:off x="2384100" y="2567542"/>
            <a:ext cx="7570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latin typeface="Source Sans Pro"/>
                <a:ea typeface="Source Sans Pro"/>
                <a:cs typeface="Source Sans Pro"/>
                <a:sym typeface="Source Sans Pro"/>
              </a:rPr>
              <a:t>PREV</a:t>
            </a:r>
          </a:p>
        </p:txBody>
      </p:sp>
      <p:sp>
        <p:nvSpPr>
          <p:cNvPr id="1609" name="Google Shape;1609;p211"/>
          <p:cNvSpPr/>
          <p:nvPr/>
        </p:nvSpPr>
        <p:spPr>
          <a:xfrm>
            <a:off x="3248875" y="2559605"/>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latin typeface="Source Sans Pro"/>
                <a:ea typeface="Source Sans Pro"/>
                <a:cs typeface="Source Sans Pro"/>
                <a:sym typeface="Source Sans Pro"/>
              </a:rPr>
              <a:t>SE</a:t>
            </a:r>
          </a:p>
        </p:txBody>
      </p:sp>
      <p:sp>
        <p:nvSpPr>
          <p:cNvPr id="1610" name="Google Shape;1610;p211"/>
          <p:cNvSpPr/>
          <p:nvPr/>
        </p:nvSpPr>
        <p:spPr>
          <a:xfrm>
            <a:off x="4671663" y="2282467"/>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latin typeface="Source Sans Pro"/>
                <a:ea typeface="Source Sans Pro"/>
                <a:cs typeface="Source Sans Pro"/>
                <a:sym typeface="Source Sans Pro"/>
              </a:rPr>
              <a:t>PM</a:t>
            </a:r>
          </a:p>
        </p:txBody>
      </p:sp>
      <p:sp>
        <p:nvSpPr>
          <p:cNvPr id="1611" name="Google Shape;1611;p211"/>
          <p:cNvSpPr/>
          <p:nvPr/>
        </p:nvSpPr>
        <p:spPr>
          <a:xfrm>
            <a:off x="5401900" y="2282467"/>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latin typeface="Source Sans Pro"/>
                <a:ea typeface="Source Sans Pro"/>
                <a:cs typeface="Source Sans Pro"/>
                <a:sym typeface="Source Sans Pro"/>
              </a:rPr>
              <a:t>ASP</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213"/>
          <p:cNvSpPr txBox="1">
            <a:spLocks noGrp="1"/>
          </p:cNvSpPr>
          <p:nvPr>
            <p:ph type="body" idx="1"/>
          </p:nvPr>
        </p:nvSpPr>
        <p:spPr>
          <a:xfrm>
            <a:off x="694338" y="880936"/>
            <a:ext cx="7581300" cy="4617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fr-FR" dirty="0"/>
              <a:t>En pilotant le protocole de qualité des données de l'USAID, nous avons constaté qu'il y a souvent une confusion autour de :</a:t>
            </a:r>
          </a:p>
        </p:txBody>
      </p:sp>
      <p:sp>
        <p:nvSpPr>
          <p:cNvPr id="1622" name="Google Shape;1622;p213"/>
          <p:cNvSpPr/>
          <p:nvPr/>
        </p:nvSpPr>
        <p:spPr>
          <a:xfrm>
            <a:off x="1504425" y="2426475"/>
            <a:ext cx="1991100" cy="78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solidFill>
                  <a:schemeClr val="lt1"/>
                </a:solidFill>
              </a:rPr>
              <a:t>Zone de programme de programmation hors site (ASP)</a:t>
            </a:r>
          </a:p>
        </p:txBody>
      </p:sp>
      <p:sp>
        <p:nvSpPr>
          <p:cNvPr id="1623" name="Google Shape;1623;p213"/>
          <p:cNvSpPr/>
          <p:nvPr/>
        </p:nvSpPr>
        <p:spPr>
          <a:xfrm>
            <a:off x="4709750" y="2422725"/>
            <a:ext cx="1991100" cy="796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solidFill>
                  <a:schemeClr val="lt1"/>
                </a:solidFill>
              </a:rPr>
              <a:t>Prestation de services non liée au site </a:t>
            </a:r>
          </a:p>
          <a:p>
            <a:pPr marL="0" lvl="0" indent="0" algn="ctr" rtl="0">
              <a:spcBef>
                <a:spcPts val="0"/>
              </a:spcBef>
              <a:spcAft>
                <a:spcPts val="0"/>
              </a:spcAft>
              <a:buNone/>
            </a:pPr>
            <a:r>
              <a:rPr lang="fr-FR" b="1" i="1" dirty="0">
                <a:solidFill>
                  <a:schemeClr val="lt1"/>
                </a:solidFill>
              </a:rPr>
              <a:t>Type d'interaction</a:t>
            </a:r>
          </a:p>
        </p:txBody>
      </p:sp>
      <p:sp>
        <p:nvSpPr>
          <p:cNvPr id="1624" name="Google Shape;1624;p213"/>
          <p:cNvSpPr/>
          <p:nvPr/>
        </p:nvSpPr>
        <p:spPr>
          <a:xfrm>
            <a:off x="1504425" y="1529394"/>
            <a:ext cx="1991100" cy="78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rPr>
              <a:t>Gestion de programme hors site (PM) </a:t>
            </a:r>
          </a:p>
        </p:txBody>
      </p:sp>
      <p:sp>
        <p:nvSpPr>
          <p:cNvPr id="1625" name="Google Shape;1625;p213"/>
          <p:cNvSpPr/>
          <p:nvPr/>
        </p:nvSpPr>
        <p:spPr>
          <a:xfrm>
            <a:off x="4709750" y="1533262"/>
            <a:ext cx="1991100" cy="79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300">
                <a:solidFill>
                  <a:schemeClr val="lt1"/>
                </a:solidFill>
              </a:rPr>
              <a:t>Gestion et supervision au niveau du site (C&amp;T, HTS, PREV, SE)</a:t>
            </a:r>
          </a:p>
        </p:txBody>
      </p:sp>
      <p:sp>
        <p:nvSpPr>
          <p:cNvPr id="1626" name="Google Shape;1626;p213"/>
          <p:cNvSpPr/>
          <p:nvPr/>
        </p:nvSpPr>
        <p:spPr>
          <a:xfrm>
            <a:off x="1504425" y="3330910"/>
            <a:ext cx="1991100" cy="866400"/>
          </a:xfrm>
          <a:prstGeom prst="rect">
            <a:avLst/>
          </a:prstGeom>
          <a:solidFill>
            <a:srgbClr val="2057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300" dirty="0">
                <a:solidFill>
                  <a:schemeClr val="lt1"/>
                </a:solidFill>
              </a:rPr>
              <a:t>Rapports du personnel de « Gestion du programme » des données ER</a:t>
            </a:r>
          </a:p>
        </p:txBody>
      </p:sp>
      <p:sp>
        <p:nvSpPr>
          <p:cNvPr id="1627" name="Google Shape;1627;p213"/>
          <p:cNvSpPr/>
          <p:nvPr/>
        </p:nvSpPr>
        <p:spPr>
          <a:xfrm>
            <a:off x="4709750" y="3362039"/>
            <a:ext cx="1991100" cy="796800"/>
          </a:xfrm>
          <a:prstGeom prst="rect">
            <a:avLst/>
          </a:prstGeom>
          <a:solidFill>
            <a:srgbClr val="2057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300" dirty="0">
                <a:solidFill>
                  <a:schemeClr val="lt1"/>
                </a:solidFill>
              </a:rPr>
              <a:t>Rapports du personnel de « Gestion du programme » des données HRH</a:t>
            </a:r>
          </a:p>
        </p:txBody>
      </p:sp>
      <p:sp>
        <p:nvSpPr>
          <p:cNvPr id="1628" name="Google Shape;1628;p213"/>
          <p:cNvSpPr/>
          <p:nvPr/>
        </p:nvSpPr>
        <p:spPr>
          <a:xfrm>
            <a:off x="1504425" y="4282334"/>
            <a:ext cx="1991100" cy="78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rPr>
              <a:t>Répartition/désagrégation des coûts</a:t>
            </a:r>
          </a:p>
        </p:txBody>
      </p:sp>
      <p:sp>
        <p:nvSpPr>
          <p:cNvPr id="1629" name="Google Shape;1629;p213"/>
          <p:cNvSpPr txBox="1"/>
          <p:nvPr/>
        </p:nvSpPr>
        <p:spPr>
          <a:xfrm>
            <a:off x="3882600" y="17923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a:latin typeface="Source Sans Pro"/>
                <a:ea typeface="Source Sans Pro"/>
                <a:cs typeface="Source Sans Pro"/>
                <a:sym typeface="Source Sans Pro"/>
              </a:rPr>
              <a:t>VS.</a:t>
            </a:r>
          </a:p>
        </p:txBody>
      </p:sp>
      <p:sp>
        <p:nvSpPr>
          <p:cNvPr id="1630" name="Google Shape;1630;p213"/>
          <p:cNvSpPr txBox="1"/>
          <p:nvPr/>
        </p:nvSpPr>
        <p:spPr>
          <a:xfrm>
            <a:off x="3882600" y="26305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a:latin typeface="Source Sans Pro"/>
                <a:ea typeface="Source Sans Pro"/>
                <a:cs typeface="Source Sans Pro"/>
                <a:sym typeface="Source Sans Pro"/>
              </a:rPr>
              <a:t>VS.</a:t>
            </a:r>
          </a:p>
        </p:txBody>
      </p:sp>
      <p:sp>
        <p:nvSpPr>
          <p:cNvPr id="1631" name="Google Shape;1631;p213"/>
          <p:cNvSpPr txBox="1"/>
          <p:nvPr/>
        </p:nvSpPr>
        <p:spPr>
          <a:xfrm>
            <a:off x="3882600" y="35449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a:latin typeface="Source Sans Pro"/>
                <a:ea typeface="Source Sans Pro"/>
                <a:cs typeface="Source Sans Pro"/>
                <a:sym typeface="Source Sans Pro"/>
              </a:rPr>
              <a:t>VS.</a:t>
            </a:r>
          </a:p>
        </p:txBody>
      </p:sp>
      <p:sp>
        <p:nvSpPr>
          <p:cNvPr id="1632" name="Google Shape;1632;p213"/>
          <p:cNvSpPr txBox="1"/>
          <p:nvPr/>
        </p:nvSpPr>
        <p:spPr>
          <a:xfrm>
            <a:off x="3882600" y="44593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a:latin typeface="Source Sans Pro"/>
                <a:ea typeface="Source Sans Pro"/>
                <a:cs typeface="Source Sans Pro"/>
                <a:sym typeface="Source Sans Pro"/>
              </a:rPr>
              <a:t>VS.</a:t>
            </a:r>
          </a:p>
        </p:txBody>
      </p:sp>
      <p:sp>
        <p:nvSpPr>
          <p:cNvPr id="1633" name="Google Shape;1633;p213"/>
          <p:cNvSpPr/>
          <p:nvPr/>
        </p:nvSpPr>
        <p:spPr>
          <a:xfrm>
            <a:off x="4704825" y="4282334"/>
            <a:ext cx="1991100" cy="78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dirty="0">
                <a:solidFill>
                  <a:schemeClr val="lt1"/>
                </a:solidFill>
              </a:rPr>
              <a:t>Coûts de regroupement/agrégation</a:t>
            </a:r>
          </a:p>
        </p:txBody>
      </p:sp>
      <p:sp>
        <p:nvSpPr>
          <p:cNvPr id="1634" name="Google Shape;1634;p213"/>
          <p:cNvSpPr/>
          <p:nvPr/>
        </p:nvSpPr>
        <p:spPr>
          <a:xfrm>
            <a:off x="7352175" y="2019575"/>
            <a:ext cx="1596000" cy="1122000"/>
          </a:xfrm>
          <a:prstGeom prst="wedgeRoundRectCallout">
            <a:avLst>
              <a:gd name="adj1" fmla="val -71244"/>
              <a:gd name="adj2" fmla="val 82462"/>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t>Présentons chacun d'entre eux !</a:t>
            </a:r>
          </a:p>
        </p:txBody>
      </p:sp>
      <p:sp>
        <p:nvSpPr>
          <p:cNvPr id="1635" name="Google Shape;1635;p213"/>
          <p:cNvSpPr txBox="1">
            <a:spLocks noGrp="1"/>
          </p:cNvSpPr>
          <p:nvPr>
            <p:ph type="title"/>
          </p:nvPr>
        </p:nvSpPr>
        <p:spPr>
          <a:xfrm>
            <a:off x="666825" y="455115"/>
            <a:ext cx="80760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dirty="0">
                <a:solidFill>
                  <a:schemeClr val="lt2"/>
                </a:solidFill>
              </a:rPr>
              <a:t>Là où nous savons qu'il y a des problèmes de clarté dans les directives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9"/>
        <p:cNvGrpSpPr/>
        <p:nvPr/>
      </p:nvGrpSpPr>
      <p:grpSpPr>
        <a:xfrm>
          <a:off x="0" y="0"/>
          <a:ext cx="0" cy="0"/>
          <a:chOff x="0" y="0"/>
          <a:chExt cx="0" cy="0"/>
        </a:xfrm>
      </p:grpSpPr>
      <p:sp>
        <p:nvSpPr>
          <p:cNvPr id="1640" name="Google Shape;1640;p214"/>
          <p:cNvSpPr txBox="1">
            <a:spLocks noGrp="1"/>
          </p:cNvSpPr>
          <p:nvPr>
            <p:ph type="title"/>
          </p:nvPr>
        </p:nvSpPr>
        <p:spPr>
          <a:xfrm>
            <a:off x="381304" y="296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t>Clarification des points de classification</a:t>
            </a:r>
          </a:p>
        </p:txBody>
      </p:sp>
      <p:graphicFrame>
        <p:nvGraphicFramePr>
          <p:cNvPr id="1641" name="Google Shape;1641;p214"/>
          <p:cNvGraphicFramePr/>
          <p:nvPr>
            <p:extLst>
              <p:ext uri="{D42A27DB-BD31-4B8C-83A1-F6EECF244321}">
                <p14:modId xmlns:p14="http://schemas.microsoft.com/office/powerpoint/2010/main" val="1745364721"/>
              </p:ext>
            </p:extLst>
          </p:nvPr>
        </p:nvGraphicFramePr>
        <p:xfrm>
          <a:off x="319425" y="682050"/>
          <a:ext cx="8347325" cy="1446627"/>
        </p:xfrm>
        <a:graphic>
          <a:graphicData uri="http://schemas.openxmlformats.org/drawingml/2006/table">
            <a:tbl>
              <a:tblPr>
                <a:noFill/>
                <a:tableStyleId>{24778A11-AA29-49EE-BAB6-CB3593BC374A}</a:tableStyleId>
              </a:tblPr>
              <a:tblGrid>
                <a:gridCol w="3930125">
                  <a:extLst>
                    <a:ext uri="{9D8B030D-6E8A-4147-A177-3AD203B41FA5}">
                      <a16:colId xmlns:a16="http://schemas.microsoft.com/office/drawing/2014/main" val="20000"/>
                    </a:ext>
                  </a:extLst>
                </a:gridCol>
                <a:gridCol w="541175">
                  <a:extLst>
                    <a:ext uri="{9D8B030D-6E8A-4147-A177-3AD203B41FA5}">
                      <a16:colId xmlns:a16="http://schemas.microsoft.com/office/drawing/2014/main" val="20001"/>
                    </a:ext>
                  </a:extLst>
                </a:gridCol>
                <a:gridCol w="3876025">
                  <a:extLst>
                    <a:ext uri="{9D8B030D-6E8A-4147-A177-3AD203B41FA5}">
                      <a16:colId xmlns:a16="http://schemas.microsoft.com/office/drawing/2014/main" val="20002"/>
                    </a:ext>
                  </a:extLst>
                </a:gridCol>
              </a:tblGrid>
              <a:tr h="219075">
                <a:tc>
                  <a:txBody>
                    <a:bodyPr/>
                    <a:lstStyle/>
                    <a:p>
                      <a:pPr marL="63500" marR="63500" lvl="0" indent="0" algn="ctr" rtl="0">
                        <a:lnSpc>
                          <a:spcPct val="115000"/>
                        </a:lnSpc>
                        <a:spcBef>
                          <a:spcPts val="0"/>
                        </a:spcBef>
                        <a:spcAft>
                          <a:spcPts val="0"/>
                        </a:spcAft>
                        <a:buNone/>
                      </a:pPr>
                      <a:r>
                        <a:rPr lang="fr-FR" sz="1050" b="1">
                          <a:highlight>
                            <a:srgbClr val="FFFFFF"/>
                          </a:highlight>
                        </a:rPr>
                        <a:t>Gestion au niveau du site</a:t>
                      </a:r>
                      <a:r>
                        <a:rPr lang="fr-FR" sz="1050">
                          <a:highlight>
                            <a:srgbClr val="FFFFFF"/>
                          </a:highlight>
                        </a:rPr>
                        <a:t> </a:t>
                      </a:r>
                    </a:p>
                  </a:txBody>
                  <a:tcPr marL="91425" marR="91425" marT="91425" marB="91425" anchor="b">
                    <a:lnB w="1410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fr-FR" sz="1000">
                          <a:highlight>
                            <a:srgbClr val="FFFFFF"/>
                          </a:highlight>
                        </a:rPr>
                        <a:t> </a:t>
                      </a:r>
                    </a:p>
                  </a:txBody>
                  <a:tcPr marL="91425" marR="91425" marT="91425" marB="91425" anchor="b"/>
                </a:tc>
                <a:tc>
                  <a:txBody>
                    <a:bodyPr/>
                    <a:lstStyle/>
                    <a:p>
                      <a:pPr marL="63500" marR="63500" lvl="0" indent="0" algn="ctr" rtl="0">
                        <a:lnSpc>
                          <a:spcPct val="115000"/>
                        </a:lnSpc>
                        <a:spcBef>
                          <a:spcPts val="0"/>
                        </a:spcBef>
                        <a:spcAft>
                          <a:spcPts val="0"/>
                        </a:spcAft>
                        <a:buNone/>
                      </a:pPr>
                      <a:r>
                        <a:rPr lang="fr-FR" sz="1050" b="1">
                          <a:solidFill>
                            <a:srgbClr val="002060"/>
                          </a:solidFill>
                          <a:highlight>
                            <a:srgbClr val="FFFFFF"/>
                          </a:highlight>
                        </a:rPr>
                        <a:t>Gestion du programme hors site</a:t>
                      </a:r>
                      <a:r>
                        <a:rPr lang="fr-FR" sz="1050">
                          <a:solidFill>
                            <a:srgbClr val="0078D4"/>
                          </a:solidFill>
                          <a:highlight>
                            <a:srgbClr val="FFFFFF"/>
                          </a:highlight>
                        </a:rPr>
                        <a:t> </a:t>
                      </a:r>
                    </a:p>
                  </a:txBody>
                  <a:tcPr marL="91425" marR="91425" marT="91425" marB="91425" anchor="b">
                    <a:lnB w="14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95375">
                <a:tc>
                  <a:txBody>
                    <a:bodyPr/>
                    <a:lstStyle/>
                    <a:p>
                      <a:pPr marL="63500" marR="63500" lvl="0" indent="0" algn="l" rtl="0">
                        <a:lnSpc>
                          <a:spcPct val="115000"/>
                        </a:lnSpc>
                        <a:spcBef>
                          <a:spcPts val="0"/>
                        </a:spcBef>
                        <a:spcAft>
                          <a:spcPts val="0"/>
                        </a:spcAft>
                        <a:buNone/>
                      </a:pPr>
                      <a:r>
                        <a:rPr lang="fr-FR" sz="1050" dirty="0">
                          <a:highlight>
                            <a:srgbClr val="FFFFFF"/>
                          </a:highlight>
                        </a:rPr>
                        <a:t>Coûts non liés à la prestation de services pour le personnel de l'établissement ou d'un autre point de service ou les efforts déployés sur le site pour gérer ou superviser les soins et le traitement, les tests, la prévention ou les activités socioéconomiques.</a:t>
                      </a:r>
                    </a:p>
                  </a:txBody>
                  <a:tcPr marL="91425" marR="91425" marT="91425" marB="91425">
                    <a:lnL w="705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fr-FR" sz="1050">
                          <a:highlight>
                            <a:srgbClr val="FFFFFF"/>
                          </a:highlight>
                        </a:rPr>
                        <a:t>Vs </a:t>
                      </a:r>
                    </a:p>
                  </a:txBody>
                  <a:tcPr marL="91425" marR="91425" marT="91425" marB="91425" anchor="ctr">
                    <a:lnL w="1410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tcPr>
                </a:tc>
                <a:tc>
                  <a:txBody>
                    <a:bodyPr/>
                    <a:lstStyle/>
                    <a:p>
                      <a:pPr marL="0" marR="63500" lvl="0" indent="0" algn="l" rtl="0">
                        <a:lnSpc>
                          <a:spcPct val="115000"/>
                        </a:lnSpc>
                        <a:spcBef>
                          <a:spcPts val="0"/>
                        </a:spcBef>
                        <a:spcAft>
                          <a:spcPts val="0"/>
                        </a:spcAft>
                        <a:buNone/>
                      </a:pPr>
                      <a:r>
                        <a:rPr lang="fr-FR" sz="1050" dirty="0">
                          <a:highlight>
                            <a:srgbClr val="FFFFFF"/>
                          </a:highlight>
                        </a:rPr>
                        <a:t>Dépenses du domaine de programme « Gestion de programme » engagées par le partenaire en tant que coûts de gestion et d'exploitation des mécanismes associés à la mise en œuvre de la subvention (par exemple, personnel administratif/juridique/financier, loyer de bureau, etc.). </a:t>
                      </a:r>
                    </a:p>
                  </a:txBody>
                  <a:tcPr marL="91425" marR="91425" marT="91425" marB="91425">
                    <a:lnL w="14100" cap="flat" cmpd="sng">
                      <a:solidFill>
                        <a:srgbClr val="000000"/>
                      </a:solidFill>
                      <a:prstDash val="solid"/>
                      <a:round/>
                      <a:headEnd type="none" w="sm" len="sm"/>
                      <a:tailEnd type="none" w="sm" len="sm"/>
                    </a:lnL>
                    <a:lnR w="705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642" name="Google Shape;1642;p214"/>
          <p:cNvGraphicFramePr/>
          <p:nvPr>
            <p:extLst>
              <p:ext uri="{D42A27DB-BD31-4B8C-83A1-F6EECF244321}">
                <p14:modId xmlns:p14="http://schemas.microsoft.com/office/powerpoint/2010/main" val="3539659936"/>
              </p:ext>
            </p:extLst>
          </p:nvPr>
        </p:nvGraphicFramePr>
        <p:xfrm>
          <a:off x="319413" y="2041225"/>
          <a:ext cx="8347350" cy="1636325"/>
        </p:xfrm>
        <a:graphic>
          <a:graphicData uri="http://schemas.openxmlformats.org/drawingml/2006/table">
            <a:tbl>
              <a:tblPr>
                <a:noFill/>
                <a:tableStyleId>{24778A11-AA29-49EE-BAB6-CB3593BC374A}</a:tableStyleId>
              </a:tblPr>
              <a:tblGrid>
                <a:gridCol w="3930125">
                  <a:extLst>
                    <a:ext uri="{9D8B030D-6E8A-4147-A177-3AD203B41FA5}">
                      <a16:colId xmlns:a16="http://schemas.microsoft.com/office/drawing/2014/main" val="20000"/>
                    </a:ext>
                  </a:extLst>
                </a:gridCol>
                <a:gridCol w="561550">
                  <a:extLst>
                    <a:ext uri="{9D8B030D-6E8A-4147-A177-3AD203B41FA5}">
                      <a16:colId xmlns:a16="http://schemas.microsoft.com/office/drawing/2014/main" val="20001"/>
                    </a:ext>
                  </a:extLst>
                </a:gridCol>
                <a:gridCol w="3855675">
                  <a:extLst>
                    <a:ext uri="{9D8B030D-6E8A-4147-A177-3AD203B41FA5}">
                      <a16:colId xmlns:a16="http://schemas.microsoft.com/office/drawing/2014/main" val="20002"/>
                    </a:ext>
                  </a:extLst>
                </a:gridCol>
              </a:tblGrid>
              <a:tr h="569325">
                <a:tc>
                  <a:txBody>
                    <a:bodyPr/>
                    <a:lstStyle/>
                    <a:p>
                      <a:pPr marL="63500" marR="63500" lvl="0" indent="0" algn="ctr" rtl="0">
                        <a:lnSpc>
                          <a:spcPct val="115000"/>
                        </a:lnSpc>
                        <a:spcBef>
                          <a:spcPts val="1200"/>
                        </a:spcBef>
                        <a:spcAft>
                          <a:spcPts val="0"/>
                        </a:spcAft>
                        <a:buNone/>
                      </a:pPr>
                      <a:r>
                        <a:rPr lang="fr-FR" sz="1000" b="1" dirty="0">
                          <a:highlight>
                            <a:srgbClr val="FFFFFF"/>
                          </a:highlight>
                        </a:rPr>
                        <a:t>Prestation de services non liée au site</a:t>
                      </a:r>
                      <a:r>
                        <a:rPr lang="fr-FR" sz="1000" dirty="0">
                          <a:highlight>
                            <a:srgbClr val="FFFFFF"/>
                          </a:highlight>
                        </a:rPr>
                        <a:t> </a:t>
                      </a:r>
                    </a:p>
                  </a:txBody>
                  <a:tcPr marL="91425" marR="91425" marT="91425" marB="91425" anchor="ctr">
                    <a:lnB w="1410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1200"/>
                        </a:spcBef>
                        <a:spcAft>
                          <a:spcPts val="0"/>
                        </a:spcAft>
                        <a:buNone/>
                      </a:pPr>
                      <a:r>
                        <a:rPr lang="fr-FR" sz="1000" dirty="0">
                          <a:highlight>
                            <a:srgbClr val="FFFFFF"/>
                          </a:highlight>
                        </a:rPr>
                        <a:t> </a:t>
                      </a:r>
                    </a:p>
                  </a:txBody>
                  <a:tcPr marL="91425" marR="91425" marT="91425" marB="91425" anchor="ctr"/>
                </a:tc>
                <a:tc>
                  <a:txBody>
                    <a:bodyPr/>
                    <a:lstStyle/>
                    <a:p>
                      <a:pPr marL="63500" marR="63500" lvl="0" indent="0" algn="ctr" rtl="0">
                        <a:lnSpc>
                          <a:spcPct val="115000"/>
                        </a:lnSpc>
                        <a:spcBef>
                          <a:spcPts val="1200"/>
                        </a:spcBef>
                        <a:spcAft>
                          <a:spcPts val="0"/>
                        </a:spcAft>
                        <a:buNone/>
                      </a:pPr>
                      <a:r>
                        <a:rPr lang="fr-FR" sz="1000" b="1" dirty="0">
                          <a:solidFill>
                            <a:srgbClr val="002060"/>
                          </a:solidFill>
                          <a:highlight>
                            <a:srgbClr val="FFFFFF"/>
                          </a:highlight>
                        </a:rPr>
                        <a:t>Programmation hors du site</a:t>
                      </a:r>
                      <a:r>
                        <a:rPr lang="fr-FR" sz="1000" dirty="0">
                          <a:solidFill>
                            <a:srgbClr val="0078D4"/>
                          </a:solidFill>
                          <a:highlight>
                            <a:srgbClr val="FFFFFF"/>
                          </a:highlight>
                        </a:rPr>
                        <a:t> </a:t>
                      </a:r>
                    </a:p>
                  </a:txBody>
                  <a:tcPr marL="91425" marR="91425" marT="91425" marB="91425" anchor="ctr">
                    <a:lnB w="14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67000">
                <a:tc>
                  <a:txBody>
                    <a:bodyPr/>
                    <a:lstStyle/>
                    <a:p>
                      <a:pPr marL="63500" marR="63500" lvl="0" indent="0" algn="l" rtl="0">
                        <a:lnSpc>
                          <a:spcPct val="115000"/>
                        </a:lnSpc>
                        <a:spcBef>
                          <a:spcPts val="0"/>
                        </a:spcBef>
                        <a:spcAft>
                          <a:spcPts val="0"/>
                        </a:spcAft>
                        <a:buNone/>
                      </a:pPr>
                      <a:r>
                        <a:rPr lang="fr-FR" sz="1000" dirty="0">
                          <a:highlight>
                            <a:srgbClr val="FFFFFF"/>
                          </a:highlight>
                        </a:rPr>
                        <a:t>Un type d'interaction pour les activités (par exemple, formation, supervision et mentorat) qui soutiennent ou renforcent l'établissement, le site ou les prestataires de services sans interagir directement avec le bénéficiaire. </a:t>
                      </a:r>
                    </a:p>
                  </a:txBody>
                  <a:tcPr marL="91425" marR="91425" marT="91425" marB="91425">
                    <a:lnL w="705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fr-FR" sz="1000" dirty="0">
                          <a:highlight>
                            <a:srgbClr val="FFFFFF"/>
                          </a:highlight>
                        </a:rPr>
                        <a:t>Vs </a:t>
                      </a:r>
                    </a:p>
                  </a:txBody>
                  <a:tcPr marL="91425" marR="91425" marT="91425" marB="91425" anchor="ctr">
                    <a:lnL w="1410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tcPr>
                </a:tc>
                <a:tc>
                  <a:txBody>
                    <a:bodyPr/>
                    <a:lstStyle/>
                    <a:p>
                      <a:pPr marL="63500" marR="63500" lvl="0" indent="0" algn="l" rtl="0">
                        <a:lnSpc>
                          <a:spcPct val="115000"/>
                        </a:lnSpc>
                        <a:spcBef>
                          <a:spcPts val="0"/>
                        </a:spcBef>
                        <a:spcAft>
                          <a:spcPts val="0"/>
                        </a:spcAft>
                        <a:buNone/>
                      </a:pPr>
                      <a:r>
                        <a:rPr lang="fr-FR" sz="1000" dirty="0">
                          <a:highlight>
                            <a:srgbClr val="FFFFFF"/>
                          </a:highlight>
                        </a:rPr>
                        <a:t>Un domaine de programme pour les activités qui soutiennent le système de santé au sens large, comme l'amélioration de la qualité au niveau national et infranational, la surveillance et le renforcement des systèmes de santé. </a:t>
                      </a:r>
                    </a:p>
                  </a:txBody>
                  <a:tcPr marL="91425" marR="91425" marT="91425" marB="91425">
                    <a:lnL w="14100" cap="flat" cmpd="sng">
                      <a:solidFill>
                        <a:srgbClr val="000000"/>
                      </a:solidFill>
                      <a:prstDash val="solid"/>
                      <a:round/>
                      <a:headEnd type="none" w="sm" len="sm"/>
                      <a:tailEnd type="none" w="sm" len="sm"/>
                    </a:lnL>
                    <a:lnR w="705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643" name="Google Shape;1643;p214"/>
          <p:cNvGraphicFramePr/>
          <p:nvPr>
            <p:extLst>
              <p:ext uri="{D42A27DB-BD31-4B8C-83A1-F6EECF244321}">
                <p14:modId xmlns:p14="http://schemas.microsoft.com/office/powerpoint/2010/main" val="3197518913"/>
              </p:ext>
            </p:extLst>
          </p:nvPr>
        </p:nvGraphicFramePr>
        <p:xfrm>
          <a:off x="319425" y="3577425"/>
          <a:ext cx="8347350" cy="1592169"/>
        </p:xfrm>
        <a:graphic>
          <a:graphicData uri="http://schemas.openxmlformats.org/drawingml/2006/table">
            <a:tbl>
              <a:tblPr>
                <a:noFill/>
                <a:tableStyleId>{24778A11-AA29-49EE-BAB6-CB3593BC374A}</a:tableStyleId>
              </a:tblPr>
              <a:tblGrid>
                <a:gridCol w="3930125">
                  <a:extLst>
                    <a:ext uri="{9D8B030D-6E8A-4147-A177-3AD203B41FA5}">
                      <a16:colId xmlns:a16="http://schemas.microsoft.com/office/drawing/2014/main" val="20000"/>
                    </a:ext>
                  </a:extLst>
                </a:gridCol>
                <a:gridCol w="561550">
                  <a:extLst>
                    <a:ext uri="{9D8B030D-6E8A-4147-A177-3AD203B41FA5}">
                      <a16:colId xmlns:a16="http://schemas.microsoft.com/office/drawing/2014/main" val="20001"/>
                    </a:ext>
                  </a:extLst>
                </a:gridCol>
                <a:gridCol w="3855675">
                  <a:extLst>
                    <a:ext uri="{9D8B030D-6E8A-4147-A177-3AD203B41FA5}">
                      <a16:colId xmlns:a16="http://schemas.microsoft.com/office/drawing/2014/main" val="20002"/>
                    </a:ext>
                  </a:extLst>
                </a:gridCol>
              </a:tblGrid>
              <a:tr h="504825">
                <a:tc>
                  <a:txBody>
                    <a:bodyPr/>
                    <a:lstStyle/>
                    <a:p>
                      <a:pPr marL="63500" marR="63500" lvl="0" indent="0" algn="ctr" rtl="0">
                        <a:lnSpc>
                          <a:spcPct val="115000"/>
                        </a:lnSpc>
                        <a:spcBef>
                          <a:spcPts val="0"/>
                        </a:spcBef>
                        <a:spcAft>
                          <a:spcPts val="0"/>
                        </a:spcAft>
                        <a:buNone/>
                      </a:pPr>
                      <a:r>
                        <a:rPr lang="fr-FR" sz="1000" b="1">
                          <a:highlight>
                            <a:srgbClr val="FFFFFF"/>
                          </a:highlight>
                        </a:rPr>
                        <a:t>Inventaire des RH Personnel de gestion du programme</a:t>
                      </a:r>
                      <a:r>
                        <a:rPr lang="fr-FR" sz="1000">
                          <a:highlight>
                            <a:srgbClr val="FFFFFF"/>
                          </a:highlight>
                        </a:rPr>
                        <a:t> </a:t>
                      </a:r>
                    </a:p>
                  </a:txBody>
                  <a:tcPr marL="91425" marR="91425" marT="91425" marB="91425" anchor="b">
                    <a:lnB w="1410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fr-FR" sz="1050">
                          <a:highlight>
                            <a:srgbClr val="FFFFFF"/>
                          </a:highlight>
                        </a:rPr>
                        <a:t> </a:t>
                      </a:r>
                    </a:p>
                  </a:txBody>
                  <a:tcPr marL="91425" marR="91425" marT="91425" marB="91425" anchor="b"/>
                </a:tc>
                <a:tc>
                  <a:txBody>
                    <a:bodyPr/>
                    <a:lstStyle/>
                    <a:p>
                      <a:pPr marL="63500" marR="63500" lvl="0" indent="0" algn="ctr" rtl="0">
                        <a:lnSpc>
                          <a:spcPct val="115000"/>
                        </a:lnSpc>
                        <a:spcBef>
                          <a:spcPts val="1200"/>
                        </a:spcBef>
                        <a:spcAft>
                          <a:spcPts val="0"/>
                        </a:spcAft>
                        <a:buNone/>
                      </a:pPr>
                      <a:r>
                        <a:rPr lang="fr-FR" sz="1000" b="1">
                          <a:highlight>
                            <a:srgbClr val="FFFFFF"/>
                          </a:highlight>
                        </a:rPr>
                        <a:t>ER/Budget IP Personnel de gestion du programme</a:t>
                      </a:r>
                      <a:r>
                        <a:rPr lang="fr-FR" sz="1000">
                          <a:highlight>
                            <a:srgbClr val="FFFFFF"/>
                          </a:highlight>
                        </a:rPr>
                        <a:t> </a:t>
                      </a:r>
                    </a:p>
                  </a:txBody>
                  <a:tcPr marL="91425" marR="91425" marT="91425" marB="91425" anchor="b">
                    <a:lnB w="14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63500" marR="63500" lvl="0" indent="0" algn="l" rtl="0">
                        <a:lnSpc>
                          <a:spcPct val="115000"/>
                        </a:lnSpc>
                        <a:spcBef>
                          <a:spcPts val="0"/>
                        </a:spcBef>
                        <a:spcAft>
                          <a:spcPts val="0"/>
                        </a:spcAft>
                        <a:buNone/>
                      </a:pPr>
                      <a:r>
                        <a:rPr lang="fr-FR" sz="1050" dirty="0">
                          <a:highlight>
                            <a:srgbClr val="FFFFFF"/>
                          </a:highlight>
                        </a:rPr>
                        <a:t>Salaires et avantages sociaux hors site pour le personnel associé à la gestion et aux opérations de la subvention (par exemple, finances, droit, administration, soutien, etc.) Un seul domaine de programme principal peut être sélectionné pour chaque membre du personnel.</a:t>
                      </a:r>
                    </a:p>
                  </a:txBody>
                  <a:tcPr marL="91425" marR="91425" marT="91425" marB="91425">
                    <a:lnL w="705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fr-FR" sz="1050">
                          <a:highlight>
                            <a:srgbClr val="FFFFFF"/>
                          </a:highlight>
                        </a:rPr>
                        <a:t>Vs </a:t>
                      </a:r>
                    </a:p>
                  </a:txBody>
                  <a:tcPr marL="91425" marR="91425" marT="91425" marB="91425" anchor="ctr">
                    <a:lnL w="1410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tcPr>
                </a:tc>
                <a:tc>
                  <a:txBody>
                    <a:bodyPr/>
                    <a:lstStyle/>
                    <a:p>
                      <a:pPr marL="63500" marR="63500" lvl="0" indent="0" algn="l" rtl="0">
                        <a:lnSpc>
                          <a:spcPct val="115000"/>
                        </a:lnSpc>
                        <a:spcBef>
                          <a:spcPts val="0"/>
                        </a:spcBef>
                        <a:spcAft>
                          <a:spcPts val="0"/>
                        </a:spcAft>
                        <a:buNone/>
                      </a:pPr>
                      <a:r>
                        <a:rPr lang="fr-FR" sz="1050" dirty="0">
                          <a:highlight>
                            <a:srgbClr val="FFFFFF"/>
                          </a:highlight>
                        </a:rPr>
                        <a:t>Coûts hors site du partenaire associés au temps du personnel pour la gestion et les opérations de la subvention (par exemple, finances, droit, administration, etc.) - les salaires et avantages sociaux peuvent être répartis entre PM et d'autres interventions selon les besoins.</a:t>
                      </a:r>
                    </a:p>
                  </a:txBody>
                  <a:tcPr marL="91425" marR="91425" marT="91425" marB="91425">
                    <a:lnL w="14100" cap="flat" cmpd="sng">
                      <a:solidFill>
                        <a:srgbClr val="000000"/>
                      </a:solidFill>
                      <a:prstDash val="solid"/>
                      <a:round/>
                      <a:headEnd type="none" w="sm" len="sm"/>
                      <a:tailEnd type="none" w="sm" len="sm"/>
                    </a:lnL>
                    <a:lnR w="705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8"/>
        <p:cNvGrpSpPr/>
        <p:nvPr/>
      </p:nvGrpSpPr>
      <p:grpSpPr>
        <a:xfrm>
          <a:off x="0" y="0"/>
          <a:ext cx="0" cy="0"/>
          <a:chOff x="0" y="0"/>
          <a:chExt cx="0" cy="0"/>
        </a:xfrm>
      </p:grpSpPr>
      <p:sp>
        <p:nvSpPr>
          <p:cNvPr id="1649" name="Google Shape;1649;p215"/>
          <p:cNvSpPr txBox="1">
            <a:spLocks noGrp="1"/>
          </p:cNvSpPr>
          <p:nvPr>
            <p:ph type="sldNum" idx="12"/>
          </p:nvPr>
        </p:nvSpPr>
        <p:spPr>
          <a:xfrm>
            <a:off x="6858000" y="4691612"/>
            <a:ext cx="2133600" cy="18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t>49</a:t>
            </a:fld>
            <a:endParaRPr lang="en"/>
          </a:p>
        </p:txBody>
      </p:sp>
      <p:sp>
        <p:nvSpPr>
          <p:cNvPr id="1650" name="Google Shape;1650;p215"/>
          <p:cNvSpPr txBox="1">
            <a:spLocks noGrp="1"/>
          </p:cNvSpPr>
          <p:nvPr>
            <p:ph type="body" idx="1"/>
          </p:nvPr>
        </p:nvSpPr>
        <p:spPr>
          <a:xfrm>
            <a:off x="568175" y="831900"/>
            <a:ext cx="7908000" cy="89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FR" sz="1900">
                <a:latin typeface="Source Sans Pro"/>
                <a:ea typeface="Source Sans Pro"/>
                <a:cs typeface="Source Sans Pro"/>
                <a:sym typeface="Source Sans Pro"/>
              </a:rPr>
              <a:t>La question de la « prépondérance » a un impact majeur sur le type d'interaction : Prestation de services et non-prestation de services</a:t>
            </a:r>
          </a:p>
          <a:p>
            <a:pPr marL="0" lvl="0" indent="0" algn="l" rtl="0">
              <a:lnSpc>
                <a:spcPct val="100000"/>
              </a:lnSpc>
              <a:spcBef>
                <a:spcPts val="800"/>
              </a:spcBef>
              <a:spcAft>
                <a:spcPts val="0"/>
              </a:spcAft>
              <a:buNone/>
            </a:pPr>
            <a:endParaRPr>
              <a:latin typeface="Source Sans Pro"/>
              <a:ea typeface="Source Sans Pro"/>
              <a:cs typeface="Source Sans Pro"/>
              <a:sym typeface="Source Sans Pro"/>
            </a:endParaRPr>
          </a:p>
        </p:txBody>
      </p:sp>
      <p:sp>
        <p:nvSpPr>
          <p:cNvPr id="1651" name="Google Shape;1651;p215"/>
          <p:cNvSpPr/>
          <p:nvPr/>
        </p:nvSpPr>
        <p:spPr>
          <a:xfrm rot="-211962">
            <a:off x="983375" y="2570578"/>
            <a:ext cx="2604750" cy="1176442"/>
          </a:xfrm>
          <a:prstGeom prst="roundRect">
            <a:avLst>
              <a:gd name="adj" fmla="val 16667"/>
            </a:avLst>
          </a:prstGeom>
          <a:solidFill>
            <a:schemeClr val="accent2"/>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fr-FR" sz="1600" dirty="0">
                <a:solidFill>
                  <a:schemeClr val="lt1"/>
                </a:solidFill>
                <a:latin typeface="Source Sans Pro"/>
                <a:ea typeface="Source Sans Pro"/>
                <a:cs typeface="Source Sans Pro"/>
                <a:sym typeface="Source Sans Pro"/>
              </a:rPr>
              <a:t>GROUPEMENT : Grouper les interventions pour présenter une image plus cohérente</a:t>
            </a:r>
          </a:p>
        </p:txBody>
      </p:sp>
      <p:sp>
        <p:nvSpPr>
          <p:cNvPr id="1652" name="Google Shape;1652;p215"/>
          <p:cNvSpPr/>
          <p:nvPr/>
        </p:nvSpPr>
        <p:spPr>
          <a:xfrm rot="-183293">
            <a:off x="5201872" y="2306602"/>
            <a:ext cx="2854056" cy="1236547"/>
          </a:xfrm>
          <a:prstGeom prst="roundRect">
            <a:avLst>
              <a:gd name="adj" fmla="val 16667"/>
            </a:avLst>
          </a:prstGeom>
          <a:solidFill>
            <a:schemeClr val="accent1"/>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fr-FR" sz="1600" dirty="0">
                <a:solidFill>
                  <a:schemeClr val="lt1"/>
                </a:solidFill>
                <a:latin typeface="Source Sans Pro"/>
                <a:ea typeface="Source Sans Pro"/>
                <a:cs typeface="Source Sans Pro"/>
                <a:sym typeface="Source Sans Pro"/>
              </a:rPr>
              <a:t>DIVISION : Désagréger les interventions pour mettre en évidence l'étendue et la profondeur des approches du programme </a:t>
            </a:r>
          </a:p>
        </p:txBody>
      </p:sp>
      <p:sp>
        <p:nvSpPr>
          <p:cNvPr id="1653" name="Google Shape;1653;p215"/>
          <p:cNvSpPr txBox="1">
            <a:spLocks noGrp="1"/>
          </p:cNvSpPr>
          <p:nvPr>
            <p:ph type="title"/>
          </p:nvPr>
        </p:nvSpPr>
        <p:spPr>
          <a:xfrm>
            <a:off x="351375" y="417507"/>
            <a:ext cx="85674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2300">
                <a:latin typeface="Source Sans Pro"/>
                <a:ea typeface="Source Sans Pro"/>
                <a:cs typeface="Source Sans Pro"/>
                <a:sym typeface="Source Sans Pro"/>
              </a:rPr>
              <a:t>Trouver un équilibre dans l'allocation du budget et des dépenses Interventions</a:t>
            </a:r>
          </a:p>
        </p:txBody>
      </p:sp>
      <p:sp>
        <p:nvSpPr>
          <p:cNvPr id="1654" name="Google Shape;1654;p215"/>
          <p:cNvSpPr/>
          <p:nvPr/>
        </p:nvSpPr>
        <p:spPr>
          <a:xfrm>
            <a:off x="4082175" y="3763600"/>
            <a:ext cx="859800" cy="560700"/>
          </a:xfrm>
          <a:prstGeom prst="triangle">
            <a:avLst>
              <a:gd name="adj" fmla="val 50000"/>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15"/>
          <p:cNvSpPr/>
          <p:nvPr/>
        </p:nvSpPr>
        <p:spPr>
          <a:xfrm rot="-154041">
            <a:off x="1408007" y="3685839"/>
            <a:ext cx="6362486" cy="74773"/>
          </a:xfrm>
          <a:prstGeom prst="rect">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15"/>
          <p:cNvSpPr/>
          <p:nvPr/>
        </p:nvSpPr>
        <p:spPr>
          <a:xfrm>
            <a:off x="3633625" y="4309350"/>
            <a:ext cx="1727100" cy="458100"/>
          </a:xfrm>
          <a:prstGeom prst="rect">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15"/>
          <p:cNvSpPr txBox="1"/>
          <p:nvPr/>
        </p:nvSpPr>
        <p:spPr>
          <a:xfrm>
            <a:off x="5877150" y="3903075"/>
            <a:ext cx="228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200" b="1">
                <a:solidFill>
                  <a:schemeClr val="dk1"/>
                </a:solidFill>
                <a:latin typeface="Source Sans Pro"/>
                <a:ea typeface="Source Sans Pro"/>
                <a:cs typeface="Source Sans Pro"/>
                <a:sym typeface="Source Sans Pro"/>
              </a:rPr>
              <a:t>Cons:</a:t>
            </a:r>
          </a:p>
          <a:p>
            <a:pPr marL="0" lvl="0" indent="0" algn="l" rtl="0">
              <a:spcBef>
                <a:spcPts val="0"/>
              </a:spcBef>
              <a:spcAft>
                <a:spcPts val="0"/>
              </a:spcAft>
              <a:buNone/>
            </a:pPr>
            <a:r>
              <a:rPr lang="fr-FR" sz="1200">
                <a:solidFill>
                  <a:schemeClr val="dk1"/>
                </a:solidFill>
                <a:latin typeface="Source Sans Pro"/>
                <a:ea typeface="Source Sans Pro"/>
                <a:cs typeface="Source Sans Pro"/>
                <a:sym typeface="Source Sans Pro"/>
              </a:rPr>
              <a:t>Réduit la précision des estimations des coûts partagés</a:t>
            </a:r>
          </a:p>
        </p:txBody>
      </p:sp>
      <p:sp>
        <p:nvSpPr>
          <p:cNvPr id="1658" name="Google Shape;1658;p215"/>
          <p:cNvSpPr txBox="1"/>
          <p:nvPr/>
        </p:nvSpPr>
        <p:spPr>
          <a:xfrm>
            <a:off x="988775" y="3903075"/>
            <a:ext cx="228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200" b="1">
                <a:latin typeface="Source Sans Pro"/>
                <a:ea typeface="Source Sans Pro"/>
                <a:cs typeface="Source Sans Pro"/>
                <a:sym typeface="Source Sans Pro"/>
              </a:rPr>
              <a:t>Cons:</a:t>
            </a:r>
          </a:p>
          <a:p>
            <a:pPr marL="0" lvl="0" indent="0" algn="l" rtl="0">
              <a:spcBef>
                <a:spcPts val="0"/>
              </a:spcBef>
              <a:spcAft>
                <a:spcPts val="0"/>
              </a:spcAft>
              <a:buNone/>
            </a:pPr>
            <a:r>
              <a:rPr lang="fr-FR" sz="1200">
                <a:latin typeface="Source Sans Pro"/>
                <a:ea typeface="Source Sans Pro"/>
                <a:cs typeface="Source Sans Pro"/>
                <a:sym typeface="Source Sans Pro"/>
              </a:rPr>
              <a:t>Réduit la précision des rapports détaillés sur les dépenses</a:t>
            </a:r>
          </a:p>
        </p:txBody>
      </p:sp>
      <p:sp>
        <p:nvSpPr>
          <p:cNvPr id="1659" name="Google Shape;1659;p215"/>
          <p:cNvSpPr txBox="1"/>
          <p:nvPr/>
        </p:nvSpPr>
        <p:spPr>
          <a:xfrm rot="-209081">
            <a:off x="782674" y="2089668"/>
            <a:ext cx="315884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100" dirty="0">
                <a:latin typeface="Source Sans Pro"/>
                <a:ea typeface="Source Sans Pro"/>
                <a:cs typeface="Source Sans Pro"/>
                <a:sym typeface="Source Sans Pro"/>
              </a:rPr>
              <a:t>Ex. Rapport sur une petite intervention HTS pour les populations clés qui effectue des tests d'index</a:t>
            </a:r>
          </a:p>
        </p:txBody>
      </p:sp>
      <p:sp>
        <p:nvSpPr>
          <p:cNvPr id="1660" name="Google Shape;1660;p215"/>
          <p:cNvSpPr txBox="1"/>
          <p:nvPr/>
        </p:nvSpPr>
        <p:spPr>
          <a:xfrm rot="-150755">
            <a:off x="5096032" y="1815993"/>
            <a:ext cx="3469536"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100" dirty="0">
                <a:latin typeface="Source Sans Pro"/>
                <a:ea typeface="Source Sans Pro"/>
                <a:cs typeface="Source Sans Pro"/>
                <a:sym typeface="Source Sans Pro"/>
              </a:rPr>
              <a:t>Ex. Rapport sur une grande population générale non clé avec SD et NSD comme interventions distinctes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7"/>
        <p:cNvGrpSpPr/>
        <p:nvPr/>
      </p:nvGrpSpPr>
      <p:grpSpPr>
        <a:xfrm>
          <a:off x="0" y="0"/>
          <a:ext cx="0" cy="0"/>
          <a:chOff x="0" y="0"/>
          <a:chExt cx="0" cy="0"/>
        </a:xfrm>
      </p:grpSpPr>
      <p:sp>
        <p:nvSpPr>
          <p:cNvPr id="1028" name="Google Shape;1028;p170"/>
          <p:cNvSpPr txBox="1">
            <a:spLocks noGrp="1"/>
          </p:cNvSpPr>
          <p:nvPr>
            <p:ph type="title"/>
          </p:nvPr>
        </p:nvSpPr>
        <p:spPr>
          <a:xfrm>
            <a:off x="512200" y="626081"/>
            <a:ext cx="8457896"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BA0C2F"/>
              </a:buClr>
              <a:buSzPts val="1400"/>
              <a:buFont typeface="Cabin"/>
              <a:buNone/>
            </a:pPr>
            <a:r>
              <a:rPr lang="fr-FR" sz="2600" dirty="0">
                <a:solidFill>
                  <a:schemeClr val="accent1"/>
                </a:solidFill>
              </a:rPr>
              <a:t>Introduction au cadre financier du PEPFAR : Pourquoi devons-nous rendre compte du budget et des dépenses </a:t>
            </a:r>
          </a:p>
        </p:txBody>
      </p:sp>
      <p:sp>
        <p:nvSpPr>
          <p:cNvPr id="1029" name="Google Shape;1029;p170"/>
          <p:cNvSpPr txBox="1">
            <a:spLocks noGrp="1"/>
          </p:cNvSpPr>
          <p:nvPr>
            <p:ph type="body" idx="4294967295"/>
          </p:nvPr>
        </p:nvSpPr>
        <p:spPr>
          <a:xfrm>
            <a:off x="512200" y="1161591"/>
            <a:ext cx="4314242" cy="3839983"/>
          </a:xfrm>
          <a:prstGeom prst="rect">
            <a:avLst/>
          </a:prstGeom>
          <a:noFill/>
          <a:ln>
            <a:noFill/>
          </a:ln>
        </p:spPr>
        <p:txBody>
          <a:bodyPr spcFirstLastPara="1" wrap="square" lIns="0" tIns="0" rIns="0" bIns="0" anchor="t" anchorCtr="0">
            <a:noAutofit/>
          </a:bodyPr>
          <a:lstStyle/>
          <a:p>
            <a:pPr marL="76200" marR="0" lvl="0" indent="0" algn="l" rtl="0">
              <a:lnSpc>
                <a:spcPct val="90000"/>
              </a:lnSpc>
              <a:spcBef>
                <a:spcPts val="0"/>
              </a:spcBef>
              <a:spcAft>
                <a:spcPts val="0"/>
              </a:spcAft>
              <a:buClr>
                <a:schemeClr val="dk1"/>
              </a:buClr>
              <a:buSzPts val="2400"/>
              <a:buNone/>
            </a:pPr>
            <a:endParaRPr sz="1800" dirty="0">
              <a:solidFill>
                <a:schemeClr val="accent3"/>
              </a:solidFill>
            </a:endParaRPr>
          </a:p>
          <a:p>
            <a:pPr marL="76200" indent="0">
              <a:lnSpc>
                <a:spcPct val="90000"/>
              </a:lnSpc>
              <a:buNone/>
            </a:pPr>
            <a:r>
              <a:rPr lang="fr-FR" sz="1800" dirty="0"/>
              <a:t>Augmenter </a:t>
            </a:r>
            <a:r>
              <a:rPr lang="fr-FR" sz="1800" b="1" dirty="0"/>
              <a:t>la fiabilité, l’utilisabilité et la rapidité des données financières</a:t>
            </a:r>
            <a:r>
              <a:rPr lang="fr-FR" sz="1800" dirty="0"/>
              <a:t> afin d’améliorer l’impact du programme.</a:t>
            </a:r>
          </a:p>
          <a:p>
            <a:pPr marL="419100" marR="0" lvl="0" indent="-190500" algn="l" rtl="0">
              <a:lnSpc>
                <a:spcPct val="90000"/>
              </a:lnSpc>
              <a:spcBef>
                <a:spcPts val="0"/>
              </a:spcBef>
              <a:spcAft>
                <a:spcPts val="0"/>
              </a:spcAft>
              <a:buClr>
                <a:schemeClr val="dk1"/>
              </a:buClr>
              <a:buSzPts val="2400"/>
              <a:buFont typeface="Arial"/>
              <a:buNone/>
            </a:pPr>
            <a:endParaRPr sz="1800" dirty="0">
              <a:solidFill>
                <a:schemeClr val="accent3"/>
              </a:solidFill>
            </a:endParaRPr>
          </a:p>
          <a:p>
            <a:pPr marL="76200" marR="0" lvl="0" indent="0" algn="l" rtl="0">
              <a:lnSpc>
                <a:spcPct val="90000"/>
              </a:lnSpc>
              <a:spcBef>
                <a:spcPts val="0"/>
              </a:spcBef>
              <a:spcAft>
                <a:spcPts val="0"/>
              </a:spcAft>
              <a:buClr>
                <a:schemeClr val="dk1"/>
              </a:buClr>
              <a:buSzPts val="2400"/>
              <a:buNone/>
            </a:pPr>
            <a:r>
              <a:rPr lang="fr-FR" sz="1800" dirty="0"/>
              <a:t>Améliorer la </a:t>
            </a:r>
            <a:r>
              <a:rPr lang="fr-FR" sz="1800" b="1" dirty="0"/>
              <a:t>responsabilité et l’efficacité </a:t>
            </a:r>
            <a:r>
              <a:rPr lang="fr-FR" sz="1800" dirty="0"/>
              <a:t>des programmes PEPFAR</a:t>
            </a:r>
          </a:p>
          <a:p>
            <a:pPr marL="419100" marR="0" lvl="0" indent="-190500" algn="l" rtl="0">
              <a:lnSpc>
                <a:spcPct val="90000"/>
              </a:lnSpc>
              <a:spcBef>
                <a:spcPts val="0"/>
              </a:spcBef>
              <a:spcAft>
                <a:spcPts val="0"/>
              </a:spcAft>
              <a:buClr>
                <a:schemeClr val="dk1"/>
              </a:buClr>
              <a:buSzPts val="2400"/>
              <a:buFont typeface="Arial"/>
              <a:buNone/>
            </a:pPr>
            <a:endParaRPr sz="1800" dirty="0">
              <a:solidFill>
                <a:schemeClr val="dk2"/>
              </a:solidFill>
            </a:endParaRPr>
          </a:p>
          <a:p>
            <a:pPr marL="76200" marR="0" lvl="0" indent="0" algn="l" rtl="0">
              <a:lnSpc>
                <a:spcPct val="90000"/>
              </a:lnSpc>
              <a:spcBef>
                <a:spcPts val="0"/>
              </a:spcBef>
              <a:spcAft>
                <a:spcPts val="0"/>
              </a:spcAft>
              <a:buClr>
                <a:schemeClr val="dk1"/>
              </a:buClr>
              <a:buSzPts val="2400"/>
              <a:buNone/>
            </a:pPr>
            <a:r>
              <a:rPr lang="fr-FR" sz="1800" b="1" dirty="0"/>
              <a:t>Clarifier les liens</a:t>
            </a:r>
            <a:r>
              <a:rPr lang="fr-FR" sz="1800" dirty="0"/>
              <a:t> entre les budgets des COP/ROP (Plan opérationnel par pays / Plan opérationnel régional) et le financement central, l</a:t>
            </a:r>
            <a:r>
              <a:rPr lang="fr-FR" sz="1800" b="1" dirty="0"/>
              <a:t>a mise en œuvre des programmes</a:t>
            </a:r>
            <a:r>
              <a:rPr lang="fr-FR" sz="1800" dirty="0"/>
              <a:t>, l’exécution du budget, ainsi que </a:t>
            </a:r>
            <a:r>
              <a:rPr lang="fr-FR" sz="1800" b="1" dirty="0"/>
              <a:t>la gestion financière et le </a:t>
            </a:r>
            <a:r>
              <a:rPr lang="fr-FR" sz="1800" b="1" dirty="0" err="1"/>
              <a:t>reporting</a:t>
            </a:r>
            <a:endParaRPr lang="fr-FR" sz="1800" b="1" dirty="0"/>
          </a:p>
        </p:txBody>
      </p:sp>
      <p:sp>
        <p:nvSpPr>
          <p:cNvPr id="1031" name="Google Shape;1031;p17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lang="en"/>
          </a:p>
        </p:txBody>
      </p:sp>
      <p:grpSp>
        <p:nvGrpSpPr>
          <p:cNvPr id="9" name="Group 8">
            <a:extLst>
              <a:ext uri="{FF2B5EF4-FFF2-40B4-BE49-F238E27FC236}">
                <a16:creationId xmlns:a16="http://schemas.microsoft.com/office/drawing/2014/main" id="{341CBC85-A53B-E17B-AD2B-4091492920C7}"/>
              </a:ext>
            </a:extLst>
          </p:cNvPr>
          <p:cNvGrpSpPr/>
          <p:nvPr/>
        </p:nvGrpSpPr>
        <p:grpSpPr>
          <a:xfrm>
            <a:off x="4826442" y="1075439"/>
            <a:ext cx="4149712" cy="3930877"/>
            <a:chOff x="4826442" y="874642"/>
            <a:chExt cx="4165157" cy="4116229"/>
          </a:xfrm>
        </p:grpSpPr>
        <p:pic>
          <p:nvPicPr>
            <p:cNvPr id="1030" name="Google Shape;1030;p170"/>
            <p:cNvPicPr preferRelativeResize="0"/>
            <p:nvPr/>
          </p:nvPicPr>
          <p:blipFill rotWithShape="1">
            <a:blip r:embed="rId3">
              <a:alphaModFix/>
            </a:blip>
            <a:srcRect/>
            <a:stretch/>
          </p:blipFill>
          <p:spPr>
            <a:xfrm>
              <a:off x="4826442" y="874642"/>
              <a:ext cx="4165157" cy="4116229"/>
            </a:xfrm>
            <a:prstGeom prst="rect">
              <a:avLst/>
            </a:prstGeom>
            <a:noFill/>
            <a:ln>
              <a:noFill/>
            </a:ln>
          </p:spPr>
        </p:pic>
        <p:sp>
          <p:nvSpPr>
            <p:cNvPr id="2" name="TextBox 1">
              <a:extLst>
                <a:ext uri="{FF2B5EF4-FFF2-40B4-BE49-F238E27FC236}">
                  <a16:creationId xmlns:a16="http://schemas.microsoft.com/office/drawing/2014/main" id="{6A35DD05-ACE5-8757-7C55-2E88C5D84F7D}"/>
                </a:ext>
              </a:extLst>
            </p:cNvPr>
            <p:cNvSpPr txBox="1"/>
            <p:nvPr/>
          </p:nvSpPr>
          <p:spPr>
            <a:xfrm>
              <a:off x="5613620" y="2105324"/>
              <a:ext cx="1152940" cy="773494"/>
            </a:xfrm>
            <a:prstGeom prst="rect">
              <a:avLst/>
            </a:prstGeom>
            <a:solidFill>
              <a:srgbClr val="498CA7"/>
            </a:solidFill>
          </p:spPr>
          <p:txBody>
            <a:bodyPr wrap="square" lIns="91440" tIns="45720" rIns="91440" bIns="45720" rtlCol="0" anchor="t">
              <a:spAutoFit/>
            </a:bodyPr>
            <a:lstStyle/>
            <a:p>
              <a:pPr algn="ctr"/>
              <a:r>
                <a:rPr lang="en-US" b="1" dirty="0">
                  <a:solidFill>
                    <a:schemeClr val="bg1"/>
                  </a:solidFill>
                </a:rPr>
                <a:t>Suivi et reporting financier</a:t>
              </a:r>
            </a:p>
          </p:txBody>
        </p:sp>
        <p:sp>
          <p:nvSpPr>
            <p:cNvPr id="4" name="TextBox 3">
              <a:extLst>
                <a:ext uri="{FF2B5EF4-FFF2-40B4-BE49-F238E27FC236}">
                  <a16:creationId xmlns:a16="http://schemas.microsoft.com/office/drawing/2014/main" id="{9D3381E7-6102-2006-CFA7-4F14B0A2E950}"/>
                </a:ext>
              </a:extLst>
            </p:cNvPr>
            <p:cNvSpPr txBox="1"/>
            <p:nvPr/>
          </p:nvSpPr>
          <p:spPr>
            <a:xfrm>
              <a:off x="7144245" y="2176585"/>
              <a:ext cx="1152940" cy="628463"/>
            </a:xfrm>
            <a:prstGeom prst="rect">
              <a:avLst/>
            </a:prstGeom>
            <a:solidFill>
              <a:srgbClr val="498CA7"/>
            </a:solidFill>
          </p:spPr>
          <p:txBody>
            <a:bodyPr wrap="square" lIns="91440" tIns="45720" rIns="91440" bIns="45720" anchor="t">
              <a:spAutoFit/>
            </a:bodyPr>
            <a:lstStyle/>
            <a:p>
              <a:pPr algn="ctr"/>
              <a:r>
                <a:rPr lang="en-US" sz="1100" b="1" dirty="0">
                  <a:solidFill>
                    <a:schemeClr val="bg1"/>
                  </a:solidFill>
                </a:rPr>
                <a:t>Planification </a:t>
              </a:r>
              <a:r>
                <a:rPr lang="en-US" sz="1100" b="1" dirty="0" err="1">
                  <a:solidFill>
                    <a:schemeClr val="bg1"/>
                  </a:solidFill>
                </a:rPr>
                <a:t>stratégique</a:t>
              </a:r>
              <a:r>
                <a:rPr lang="en-US" sz="1100" b="1" dirty="0">
                  <a:solidFill>
                    <a:schemeClr val="bg1"/>
                  </a:solidFill>
                </a:rPr>
                <a:t> et </a:t>
              </a:r>
              <a:r>
                <a:rPr lang="en-US" sz="1100" b="1" dirty="0" err="1">
                  <a:solidFill>
                    <a:schemeClr val="bg1"/>
                  </a:solidFill>
                </a:rPr>
                <a:t>budgétisation</a:t>
              </a:r>
              <a:endParaRPr lang="en-US" sz="1100" b="1" dirty="0">
                <a:solidFill>
                  <a:schemeClr val="bg1"/>
                </a:solidFill>
              </a:endParaRPr>
            </a:p>
          </p:txBody>
        </p:sp>
        <p:sp>
          <p:nvSpPr>
            <p:cNvPr id="6" name="TextBox 5">
              <a:extLst>
                <a:ext uri="{FF2B5EF4-FFF2-40B4-BE49-F238E27FC236}">
                  <a16:creationId xmlns:a16="http://schemas.microsoft.com/office/drawing/2014/main" id="{6E50CE03-5C10-6629-4925-4CB3E51505B0}"/>
                </a:ext>
              </a:extLst>
            </p:cNvPr>
            <p:cNvSpPr txBox="1"/>
            <p:nvPr/>
          </p:nvSpPr>
          <p:spPr>
            <a:xfrm>
              <a:off x="5613620" y="3341911"/>
              <a:ext cx="1102581" cy="547891"/>
            </a:xfrm>
            <a:prstGeom prst="rect">
              <a:avLst/>
            </a:prstGeom>
            <a:solidFill>
              <a:srgbClr val="498CA7"/>
            </a:solidFill>
          </p:spPr>
          <p:txBody>
            <a:bodyPr wrap="square" lIns="91440" tIns="45720" rIns="91440" bIns="45720" anchor="t">
              <a:spAutoFit/>
            </a:bodyPr>
            <a:lstStyle/>
            <a:p>
              <a:pPr algn="ctr"/>
              <a:r>
                <a:rPr lang="en-US" b="1" dirty="0" err="1">
                  <a:solidFill>
                    <a:schemeClr val="bg1"/>
                  </a:solidFill>
                </a:rPr>
                <a:t>Exécution</a:t>
              </a:r>
              <a:r>
                <a:rPr lang="en-US" b="1" dirty="0">
                  <a:solidFill>
                    <a:schemeClr val="bg1"/>
                  </a:solidFill>
                </a:rPr>
                <a:t> du budget</a:t>
              </a:r>
            </a:p>
          </p:txBody>
        </p:sp>
        <p:sp>
          <p:nvSpPr>
            <p:cNvPr id="8" name="TextBox 7">
              <a:extLst>
                <a:ext uri="{FF2B5EF4-FFF2-40B4-BE49-F238E27FC236}">
                  <a16:creationId xmlns:a16="http://schemas.microsoft.com/office/drawing/2014/main" id="{85A17CFD-E014-8BF2-C65A-8F94D764388A}"/>
                </a:ext>
              </a:extLst>
            </p:cNvPr>
            <p:cNvSpPr txBox="1"/>
            <p:nvPr/>
          </p:nvSpPr>
          <p:spPr>
            <a:xfrm>
              <a:off x="7058439" y="3134161"/>
              <a:ext cx="1350787" cy="805722"/>
            </a:xfrm>
            <a:prstGeom prst="rect">
              <a:avLst/>
            </a:prstGeom>
            <a:solidFill>
              <a:srgbClr val="498CA7"/>
            </a:solidFill>
          </p:spPr>
          <p:txBody>
            <a:bodyPr wrap="square" lIns="91440" tIns="45720" rIns="91440" bIns="45720" anchor="t">
              <a:spAutoFit/>
            </a:bodyPr>
            <a:lstStyle/>
            <a:p>
              <a:pPr algn="ctr"/>
              <a:r>
                <a:rPr lang="en-US" sz="1100" b="1" dirty="0">
                  <a:solidFill>
                    <a:schemeClr val="bg1"/>
                  </a:solidFill>
                </a:rPr>
                <a:t>Prise de </a:t>
              </a:r>
              <a:r>
                <a:rPr lang="en-US" sz="1100" b="1" dirty="0" err="1">
                  <a:solidFill>
                    <a:schemeClr val="bg1"/>
                  </a:solidFill>
                </a:rPr>
                <a:t>décision</a:t>
              </a:r>
              <a:r>
                <a:rPr lang="en-US" sz="1100" b="1" dirty="0">
                  <a:solidFill>
                    <a:schemeClr val="bg1"/>
                  </a:solidFill>
                </a:rPr>
                <a:t> </a:t>
              </a:r>
              <a:r>
                <a:rPr lang="en-US" sz="1100" b="1" dirty="0" err="1">
                  <a:solidFill>
                    <a:schemeClr val="bg1"/>
                  </a:solidFill>
                </a:rPr>
                <a:t>programmatique</a:t>
              </a:r>
              <a:r>
                <a:rPr lang="en-US" sz="1100" b="1" dirty="0">
                  <a:solidFill>
                    <a:schemeClr val="bg1"/>
                  </a:solidFill>
                </a:rPr>
                <a:t> et gestion des </a:t>
              </a:r>
              <a:r>
                <a:rPr lang="en-US" sz="1100" b="1" dirty="0" err="1">
                  <a:solidFill>
                    <a:schemeClr val="bg1"/>
                  </a:solidFill>
                </a:rPr>
                <a:t>partenaires</a:t>
              </a:r>
              <a:endParaRPr lang="en-US" sz="1100" b="1" dirty="0">
                <a:solidFill>
                  <a:schemeClr val="bg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216"/>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400"/>
              <a:buFont typeface="Arial"/>
              <a:buNone/>
            </a:pPr>
            <a:r>
              <a:rPr lang="fr-FR">
                <a:solidFill>
                  <a:schemeClr val="lt1"/>
                </a:solidFill>
              </a:rPr>
              <a:t>Utilisation des données financières de l'PEPFAR</a:t>
            </a:r>
          </a:p>
        </p:txBody>
      </p:sp>
      <p:sp>
        <p:nvSpPr>
          <p:cNvPr id="1666" name="Google Shape;1666;p21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lang="e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pic>
        <p:nvPicPr>
          <p:cNvPr id="1671" name="Google Shape;1671;p217"/>
          <p:cNvPicPr preferRelativeResize="0"/>
          <p:nvPr/>
        </p:nvPicPr>
        <p:blipFill>
          <a:blip r:embed="rId3">
            <a:alphaModFix/>
          </a:blip>
          <a:stretch>
            <a:fillRect/>
          </a:stretch>
        </p:blipFill>
        <p:spPr>
          <a:xfrm>
            <a:off x="4903400" y="1066800"/>
            <a:ext cx="4209310" cy="2166500"/>
          </a:xfrm>
          <a:prstGeom prst="rect">
            <a:avLst/>
          </a:prstGeom>
          <a:noFill/>
          <a:ln w="9525" cap="flat" cmpd="sng">
            <a:solidFill>
              <a:srgbClr val="002F6C"/>
            </a:solidFill>
            <a:prstDash val="solid"/>
            <a:round/>
            <a:headEnd type="none" w="sm" len="sm"/>
            <a:tailEnd type="none" w="sm" len="sm"/>
          </a:ln>
        </p:spPr>
      </p:pic>
      <p:sp>
        <p:nvSpPr>
          <p:cNvPr id="1672" name="Google Shape;1672;p217"/>
          <p:cNvSpPr/>
          <p:nvPr/>
        </p:nvSpPr>
        <p:spPr>
          <a:xfrm>
            <a:off x="5131100" y="1807875"/>
            <a:ext cx="655200" cy="115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51</a:t>
            </a:fld>
            <a:endParaRPr lang="en"/>
          </a:p>
        </p:txBody>
      </p:sp>
      <p:sp>
        <p:nvSpPr>
          <p:cNvPr id="1674" name="Google Shape;1674;p217"/>
          <p:cNvSpPr txBox="1">
            <a:spLocks noGrp="1"/>
          </p:cNvSpPr>
          <p:nvPr>
            <p:ph type="title"/>
          </p:nvPr>
        </p:nvSpPr>
        <p:spPr>
          <a:xfrm>
            <a:off x="686104" y="4488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000" dirty="0"/>
              <a:t>Qu'advient-il des données sur les plans de travail et les dépenses du PEPFAR après la soumission d'un PI à l'USAID ?</a:t>
            </a:r>
          </a:p>
        </p:txBody>
      </p:sp>
      <p:pic>
        <p:nvPicPr>
          <p:cNvPr id="1675" name="Google Shape;1675;p217"/>
          <p:cNvPicPr preferRelativeResize="0"/>
          <p:nvPr/>
        </p:nvPicPr>
        <p:blipFill>
          <a:blip r:embed="rId4">
            <a:alphaModFix/>
          </a:blip>
          <a:stretch>
            <a:fillRect/>
          </a:stretch>
        </p:blipFill>
        <p:spPr>
          <a:xfrm>
            <a:off x="2538950" y="2675500"/>
            <a:ext cx="3089516" cy="1336825"/>
          </a:xfrm>
          <a:prstGeom prst="rect">
            <a:avLst/>
          </a:prstGeom>
          <a:noFill/>
          <a:ln w="9525" cap="flat" cmpd="sng">
            <a:solidFill>
              <a:srgbClr val="002F6C"/>
            </a:solidFill>
            <a:prstDash val="solid"/>
            <a:round/>
            <a:headEnd type="none" w="sm" len="sm"/>
            <a:tailEnd type="none" w="sm" len="sm"/>
          </a:ln>
        </p:spPr>
      </p:pic>
      <p:pic>
        <p:nvPicPr>
          <p:cNvPr id="1676" name="Google Shape;1676;p217"/>
          <p:cNvPicPr preferRelativeResize="0"/>
          <p:nvPr/>
        </p:nvPicPr>
        <p:blipFill>
          <a:blip r:embed="rId5">
            <a:alphaModFix/>
          </a:blip>
          <a:stretch>
            <a:fillRect/>
          </a:stretch>
        </p:blipFill>
        <p:spPr>
          <a:xfrm>
            <a:off x="5436138" y="3098009"/>
            <a:ext cx="3631650" cy="1597381"/>
          </a:xfrm>
          <a:prstGeom prst="rect">
            <a:avLst/>
          </a:prstGeom>
          <a:noFill/>
          <a:ln w="9525" cap="flat" cmpd="sng">
            <a:solidFill>
              <a:srgbClr val="002F6C"/>
            </a:solidFill>
            <a:prstDash val="solid"/>
            <a:round/>
            <a:headEnd type="none" w="sm" len="sm"/>
            <a:tailEnd type="none" w="sm" len="sm"/>
          </a:ln>
        </p:spPr>
      </p:pic>
      <p:sp>
        <p:nvSpPr>
          <p:cNvPr id="1677" name="Google Shape;1677;p217"/>
          <p:cNvSpPr/>
          <p:nvPr/>
        </p:nvSpPr>
        <p:spPr>
          <a:xfrm>
            <a:off x="2577200" y="2800600"/>
            <a:ext cx="2088600" cy="18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7"/>
          <p:cNvSpPr/>
          <p:nvPr/>
        </p:nvSpPr>
        <p:spPr>
          <a:xfrm>
            <a:off x="4903400" y="1313350"/>
            <a:ext cx="2334300" cy="14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7"/>
          <p:cNvSpPr/>
          <p:nvPr/>
        </p:nvSpPr>
        <p:spPr>
          <a:xfrm>
            <a:off x="5436150" y="3233300"/>
            <a:ext cx="22422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7"/>
          <p:cNvSpPr/>
          <p:nvPr/>
        </p:nvSpPr>
        <p:spPr>
          <a:xfrm>
            <a:off x="5457900" y="3258200"/>
            <a:ext cx="2133600" cy="22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7"/>
          <p:cNvSpPr/>
          <p:nvPr/>
        </p:nvSpPr>
        <p:spPr>
          <a:xfrm>
            <a:off x="4615800" y="4806075"/>
            <a:ext cx="22422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7"/>
          <p:cNvSpPr txBox="1"/>
          <p:nvPr/>
        </p:nvSpPr>
        <p:spPr>
          <a:xfrm>
            <a:off x="2329100" y="4088925"/>
            <a:ext cx="30000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1200" dirty="0">
                <a:solidFill>
                  <a:schemeClr val="accent3"/>
                </a:solidFill>
                <a:latin typeface="Source Sans Pro"/>
                <a:ea typeface="Source Sans Pro"/>
                <a:cs typeface="Source Sans Pro"/>
                <a:sym typeface="Source Sans Pro"/>
              </a:rPr>
              <a:t>Dans quels types d’activités/domaines de programme devrions-nous investir pour nous rapprocher du contrôle de l’épidémie ? </a:t>
            </a:r>
            <a:r>
              <a:rPr lang="fr-FR" sz="1200" b="1" dirty="0">
                <a:solidFill>
                  <a:schemeClr val="dk2"/>
                </a:solidFill>
                <a:latin typeface="Source Sans Pro"/>
                <a:ea typeface="Source Sans Pro"/>
                <a:cs typeface="Source Sans Pro"/>
                <a:sym typeface="Source Sans Pro"/>
              </a:rPr>
              <a:t>Est-ce que cela se voit dans les données ? </a:t>
            </a:r>
          </a:p>
        </p:txBody>
      </p:sp>
      <p:sp>
        <p:nvSpPr>
          <p:cNvPr id="1683" name="Google Shape;1683;p217"/>
          <p:cNvSpPr txBox="1"/>
          <p:nvPr/>
        </p:nvSpPr>
        <p:spPr>
          <a:xfrm>
            <a:off x="2121500" y="1059375"/>
            <a:ext cx="2781900" cy="1458831"/>
          </a:xfrm>
          <a:prstGeom prst="rect">
            <a:avLst/>
          </a:prstGeom>
          <a:noFill/>
          <a:ln>
            <a:noFill/>
          </a:ln>
        </p:spPr>
        <p:txBody>
          <a:bodyPr spcFirstLastPara="1" wrap="square" lIns="91425" tIns="91425" rIns="91425" bIns="91425" anchor="t" anchorCtr="0">
            <a:spAutoFit/>
          </a:bodyPr>
          <a:lstStyle/>
          <a:p>
            <a:pPr marL="12700" lvl="0" indent="0" algn="l" rtl="0">
              <a:lnSpc>
                <a:spcPct val="115000"/>
              </a:lnSpc>
              <a:spcBef>
                <a:spcPts val="0"/>
              </a:spcBef>
              <a:spcAft>
                <a:spcPts val="0"/>
              </a:spcAft>
              <a:buNone/>
            </a:pPr>
            <a:r>
              <a:rPr lang="fr-FR" sz="1200" dirty="0">
                <a:latin typeface="Source Sans Pro"/>
                <a:ea typeface="Source Sans Pro"/>
                <a:cs typeface="Source Sans Pro"/>
                <a:sym typeface="Source Sans Pro"/>
              </a:rPr>
              <a:t>Est-ce que nous investissons les montants adéquats pour les groupes de personnes que nous ciblons dans nos tests, les orientons-nous vers un traitement et les atteignons-nous par le biais de programmes de prévention ?</a:t>
            </a:r>
          </a:p>
        </p:txBody>
      </p:sp>
      <p:sp>
        <p:nvSpPr>
          <p:cNvPr id="1684" name="Google Shape;1684;p217"/>
          <p:cNvSpPr txBox="1"/>
          <p:nvPr/>
        </p:nvSpPr>
        <p:spPr>
          <a:xfrm>
            <a:off x="45925" y="906975"/>
            <a:ext cx="2133600" cy="400722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FR" sz="1200" u="sng" dirty="0">
                <a:solidFill>
                  <a:schemeClr val="dk2"/>
                </a:solidFill>
                <a:latin typeface="Source Sans Pro"/>
                <a:ea typeface="Source Sans Pro"/>
                <a:cs typeface="Source Sans Pro"/>
                <a:sym typeface="Source Sans Pro"/>
              </a:rPr>
              <a:t>Considérations relatives aux données</a:t>
            </a:r>
          </a:p>
          <a:p>
            <a:pPr marL="0" lvl="0" indent="0" algn="l" rtl="0">
              <a:lnSpc>
                <a:spcPct val="115000"/>
              </a:lnSpc>
              <a:spcBef>
                <a:spcPts val="0"/>
              </a:spcBef>
              <a:spcAft>
                <a:spcPts val="0"/>
              </a:spcAft>
              <a:buNone/>
            </a:pPr>
            <a:r>
              <a:rPr lang="fr-FR" sz="1200" dirty="0">
                <a:solidFill>
                  <a:schemeClr val="accent3"/>
                </a:solidFill>
                <a:latin typeface="Source Sans Pro"/>
                <a:ea typeface="Source Sans Pro"/>
                <a:cs typeface="Source Sans Pro"/>
                <a:sym typeface="Source Sans Pro"/>
              </a:rPr>
              <a:t>Pourquoi n'avons-nous pas atteint 100 % des objectifs et avons-nous pourtant dépensé 100 % du budget ? </a:t>
            </a:r>
            <a:r>
              <a:rPr lang="fr-FR" sz="1200" b="1" dirty="0">
                <a:solidFill>
                  <a:schemeClr val="dk2"/>
                </a:solidFill>
                <a:latin typeface="Source Sans Pro"/>
                <a:ea typeface="Source Sans Pro"/>
                <a:cs typeface="Source Sans Pro"/>
                <a:sym typeface="Source Sans Pro"/>
              </a:rPr>
              <a:t>La prestation de services a-t-elle été perturbée ou plus coûteuse que prévu ?</a:t>
            </a:r>
          </a:p>
          <a:p>
            <a:pPr marL="0" lvl="0" indent="0" algn="l" rtl="0">
              <a:lnSpc>
                <a:spcPct val="115000"/>
              </a:lnSpc>
              <a:spcBef>
                <a:spcPts val="0"/>
              </a:spcBef>
              <a:spcAft>
                <a:spcPts val="0"/>
              </a:spcAft>
              <a:buNone/>
            </a:pPr>
            <a:endParaRPr sz="12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fr-FR" sz="1200" dirty="0">
                <a:latin typeface="Source Sans Pro"/>
                <a:ea typeface="Source Sans Pro"/>
                <a:cs typeface="Source Sans Pro"/>
                <a:sym typeface="Source Sans Pro"/>
              </a:rPr>
              <a:t>Constatons-nous des gains d'efficacité au fil du temps à mesure que les IM mûrissent depuis leur démarrage ?</a:t>
            </a:r>
          </a:p>
          <a:p>
            <a:pPr marL="0" lvl="0" indent="0" algn="l" rtl="0">
              <a:lnSpc>
                <a:spcPct val="115000"/>
              </a:lnSpc>
              <a:spcBef>
                <a:spcPts val="0"/>
              </a:spcBef>
              <a:spcAft>
                <a:spcPts val="0"/>
              </a:spcAft>
              <a:buNone/>
            </a:pPr>
            <a:endParaRPr sz="12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fr-FR" sz="1200" dirty="0">
                <a:solidFill>
                  <a:schemeClr val="accent3"/>
                </a:solidFill>
                <a:latin typeface="Source Sans Pro"/>
                <a:ea typeface="Source Sans Pro"/>
                <a:cs typeface="Source Sans Pro"/>
                <a:sym typeface="Source Sans Pro"/>
              </a:rPr>
              <a:t>Pouvons-nous améliorer nos projections budgétaires pour l’année prochaine ?</a:t>
            </a:r>
          </a:p>
        </p:txBody>
      </p:sp>
      <p:sp>
        <p:nvSpPr>
          <p:cNvPr id="1685" name="Google Shape;1685;p217"/>
          <p:cNvSpPr/>
          <p:nvPr/>
        </p:nvSpPr>
        <p:spPr>
          <a:xfrm>
            <a:off x="7454325" y="1460350"/>
            <a:ext cx="1537200" cy="34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7"/>
          <p:cNvSpPr/>
          <p:nvPr/>
        </p:nvSpPr>
        <p:spPr>
          <a:xfrm>
            <a:off x="7454325" y="2116225"/>
            <a:ext cx="16584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7"/>
          <p:cNvSpPr/>
          <p:nvPr/>
        </p:nvSpPr>
        <p:spPr>
          <a:xfrm>
            <a:off x="7454325" y="2525800"/>
            <a:ext cx="16227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7"/>
          <p:cNvSpPr/>
          <p:nvPr/>
        </p:nvSpPr>
        <p:spPr>
          <a:xfrm>
            <a:off x="7639725" y="3344950"/>
            <a:ext cx="13518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7"/>
          <p:cNvSpPr/>
          <p:nvPr/>
        </p:nvSpPr>
        <p:spPr>
          <a:xfrm>
            <a:off x="7504275" y="2892000"/>
            <a:ext cx="1537200" cy="18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7"/>
          <p:cNvSpPr/>
          <p:nvPr/>
        </p:nvSpPr>
        <p:spPr>
          <a:xfrm>
            <a:off x="5786300" y="4575975"/>
            <a:ext cx="18534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218"/>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solidFill>
                  <a:schemeClr val="dk2"/>
                </a:solidFill>
              </a:rPr>
              <a:t>Comment les données financières conduisent-elles à des améliorations de programme ?</a:t>
            </a:r>
          </a:p>
        </p:txBody>
      </p:sp>
      <p:sp>
        <p:nvSpPr>
          <p:cNvPr id="1696" name="Google Shape;1696;p218"/>
          <p:cNvSpPr txBox="1">
            <a:spLocks noGrp="1"/>
          </p:cNvSpPr>
          <p:nvPr>
            <p:ph type="body" idx="1"/>
          </p:nvPr>
        </p:nvSpPr>
        <p:spPr>
          <a:xfrm>
            <a:off x="685800" y="1286662"/>
            <a:ext cx="7772400" cy="3174900"/>
          </a:xfrm>
          <a:prstGeom prst="rect">
            <a:avLst/>
          </a:prstGeom>
        </p:spPr>
        <p:txBody>
          <a:bodyPr spcFirstLastPara="1" wrap="square" lIns="91175" tIns="91175" rIns="91175" bIns="91175" anchor="t" anchorCtr="0">
            <a:noAutofit/>
          </a:bodyPr>
          <a:lstStyle/>
          <a:p>
            <a:pPr marL="457200" lvl="0" indent="-342900" algn="l" rtl="0">
              <a:spcBef>
                <a:spcPts val="0"/>
              </a:spcBef>
              <a:spcAft>
                <a:spcPts val="0"/>
              </a:spcAft>
              <a:buSzPts val="1800"/>
              <a:buChar char="•"/>
            </a:pPr>
            <a:r>
              <a:rPr lang="fr-FR" sz="1800"/>
              <a:t>L'accès à des données financières détaillées, standardisées et complètes sur l'ensemble du portefeuille PEPFAR nous permet de surveiller et de planifier nos programmes de manière différente et plus efficace. </a:t>
            </a:r>
          </a:p>
          <a:p>
            <a:pPr marL="457200" lvl="0" indent="0" algn="l" rtl="0">
              <a:spcBef>
                <a:spcPts val="800"/>
              </a:spcBef>
              <a:spcAft>
                <a:spcPts val="0"/>
              </a:spcAft>
              <a:buNone/>
            </a:pPr>
            <a:endParaRPr sz="1800"/>
          </a:p>
          <a:p>
            <a:pPr marL="457200" lvl="0" indent="-342900" algn="l" rtl="0">
              <a:spcBef>
                <a:spcPts val="800"/>
              </a:spcBef>
              <a:spcAft>
                <a:spcPts val="0"/>
              </a:spcAft>
              <a:buSzPts val="1800"/>
              <a:buChar char="•"/>
            </a:pPr>
            <a:r>
              <a:rPr lang="fr-FR" sz="1800"/>
              <a:t>Les données sur les dépenses et le budget peuvent être utilisées pour informer :</a:t>
            </a:r>
          </a:p>
          <a:p>
            <a:pPr marL="914400" lvl="1" indent="-342900" algn="l" rtl="0">
              <a:spcBef>
                <a:spcPts val="0"/>
              </a:spcBef>
              <a:spcAft>
                <a:spcPts val="0"/>
              </a:spcAft>
              <a:buSzPts val="1800"/>
              <a:buChar char="–"/>
            </a:pPr>
            <a:r>
              <a:rPr lang="fr-FR" sz="1800"/>
              <a:t>Évaluation des performances</a:t>
            </a:r>
          </a:p>
          <a:p>
            <a:pPr marL="914400" lvl="1" indent="-342900" algn="l" rtl="0">
              <a:spcBef>
                <a:spcPts val="0"/>
              </a:spcBef>
              <a:spcAft>
                <a:spcPts val="0"/>
              </a:spcAft>
              <a:buSzPts val="1800"/>
              <a:buChar char="–"/>
            </a:pPr>
            <a:r>
              <a:rPr lang="fr-FR" sz="1800"/>
              <a:t>L'allocation des ressources au niveau des partenaires et des agences</a:t>
            </a:r>
          </a:p>
          <a:p>
            <a:pPr marL="914400" lvl="1" indent="-342900" algn="l" rtl="0">
              <a:spcBef>
                <a:spcPts val="0"/>
              </a:spcBef>
              <a:spcAft>
                <a:spcPts val="0"/>
              </a:spcAft>
              <a:buSzPts val="1800"/>
              <a:buChar char="–"/>
            </a:pPr>
            <a:r>
              <a:rPr lang="fr-FR" sz="1800"/>
              <a:t>Les changements majeurs de stratégie et/ou d'orientation</a:t>
            </a:r>
            <a:r>
              <a:rPr lang="fr-FR" sz="1800" b="1">
                <a:solidFill>
                  <a:schemeClr val="dk2"/>
                </a:solidFill>
              </a:rPr>
              <a:t> </a:t>
            </a:r>
          </a:p>
          <a:p>
            <a:pPr marL="914400" lvl="1" indent="-342900" algn="l" rtl="0">
              <a:spcBef>
                <a:spcPts val="0"/>
              </a:spcBef>
              <a:spcAft>
                <a:spcPts val="0"/>
              </a:spcAft>
              <a:buSzPts val="1800"/>
              <a:buChar char="–"/>
            </a:pPr>
            <a:r>
              <a:rPr lang="fr-FR" sz="1800"/>
              <a:t>Formulation d'un budget basé sur les données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0"/>
        <p:cNvGrpSpPr/>
        <p:nvPr/>
      </p:nvGrpSpPr>
      <p:grpSpPr>
        <a:xfrm>
          <a:off x="0" y="0"/>
          <a:ext cx="0" cy="0"/>
          <a:chOff x="0" y="0"/>
          <a:chExt cx="0" cy="0"/>
        </a:xfrm>
      </p:grpSpPr>
      <p:sp>
        <p:nvSpPr>
          <p:cNvPr id="1701" name="Google Shape;1701;p219"/>
          <p:cNvSpPr txBox="1"/>
          <p:nvPr/>
        </p:nvSpPr>
        <p:spPr>
          <a:xfrm>
            <a:off x="686100" y="1097325"/>
            <a:ext cx="8098200" cy="2466000"/>
          </a:xfrm>
          <a:prstGeom prst="rect">
            <a:avLst/>
          </a:prstGeom>
          <a:noFill/>
          <a:ln>
            <a:noFill/>
          </a:ln>
        </p:spPr>
        <p:txBody>
          <a:bodyPr spcFirstLastPara="1" wrap="square" lIns="91175" tIns="91175" rIns="91175" bIns="91175" anchor="t" anchorCtr="0">
            <a:noAutofit/>
          </a:bodyPr>
          <a:lstStyle/>
          <a:p>
            <a:pPr marL="457200" lvl="0" indent="-342900" algn="l" rtl="0">
              <a:lnSpc>
                <a:spcPct val="115000"/>
              </a:lnSpc>
              <a:spcBef>
                <a:spcPts val="0"/>
              </a:spcBef>
              <a:spcAft>
                <a:spcPts val="0"/>
              </a:spcAft>
              <a:buSzPts val="1800"/>
              <a:buFont typeface="Source Sans Pro"/>
              <a:buChar char="➢"/>
            </a:pPr>
            <a:r>
              <a:rPr lang="fr-FR" sz="1800">
                <a:latin typeface="Source Sans Pro"/>
                <a:ea typeface="Source Sans Pro"/>
                <a:cs typeface="Source Sans Pro"/>
                <a:sym typeface="Source Sans Pro"/>
              </a:rPr>
              <a:t>Comment les investissements ont-ils été dépensés au fil du temps et comment le financement a-t-il évolué pour les différents domaines du programme ?</a:t>
            </a:r>
            <a:r>
              <a:rPr lang="fr-FR" sz="1800">
                <a:solidFill>
                  <a:schemeClr val="accent3"/>
                </a:solidFill>
                <a:latin typeface="Source Sans Pro"/>
                <a:ea typeface="Source Sans Pro"/>
                <a:cs typeface="Source Sans Pro"/>
                <a:sym typeface="Source Sans Pro"/>
              </a:rPr>
              <a:t> </a:t>
            </a:r>
          </a:p>
          <a:p>
            <a:pPr marL="457200" lvl="0" indent="-342900" algn="l" rtl="0">
              <a:lnSpc>
                <a:spcPct val="115000"/>
              </a:lnSpc>
              <a:spcBef>
                <a:spcPts val="0"/>
              </a:spcBef>
              <a:spcAft>
                <a:spcPts val="0"/>
              </a:spcAft>
              <a:buSzPts val="1800"/>
              <a:buFont typeface="Source Sans Pro"/>
              <a:buChar char="➢"/>
            </a:pPr>
            <a:r>
              <a:rPr lang="fr-FR" sz="1800">
                <a:latin typeface="Source Sans Pro"/>
                <a:ea typeface="Source Sans Pro"/>
                <a:cs typeface="Source Sans Pro"/>
                <a:sym typeface="Source Sans Pro"/>
              </a:rPr>
              <a:t>Concentrons-nous nos ressources sur les bonnes stratégies pour atteindre nos objectifs ?</a:t>
            </a:r>
          </a:p>
          <a:p>
            <a:pPr marL="457200" lvl="0" indent="-342900" algn="l" rtl="0">
              <a:lnSpc>
                <a:spcPct val="115000"/>
              </a:lnSpc>
              <a:spcBef>
                <a:spcPts val="0"/>
              </a:spcBef>
              <a:spcAft>
                <a:spcPts val="0"/>
              </a:spcAft>
              <a:buSzPts val="1800"/>
              <a:buFont typeface="Source Sans Pro"/>
              <a:buChar char="➢"/>
            </a:pPr>
            <a:r>
              <a:rPr lang="fr-FR" sz="1800">
                <a:latin typeface="Source Sans Pro"/>
                <a:ea typeface="Source Sans Pro"/>
                <a:cs typeface="Source Sans Pro"/>
                <a:sym typeface="Source Sans Pro"/>
              </a:rPr>
              <a:t>Que nous disent les données sur les types d’activités/programmes sur lesquels nous devrions nous concentrer pour nous rapprocher du contrôle de l’épidémie ?</a:t>
            </a:r>
          </a:p>
          <a:p>
            <a:pPr marL="0" lvl="0" indent="0" algn="l" rtl="0">
              <a:lnSpc>
                <a:spcPct val="115000"/>
              </a:lnSpc>
              <a:spcBef>
                <a:spcPts val="0"/>
              </a:spcBef>
              <a:spcAft>
                <a:spcPts val="0"/>
              </a:spcAft>
              <a:buClr>
                <a:schemeClr val="dk1"/>
              </a:buClr>
              <a:buSzPts val="1100"/>
              <a:buFont typeface="Arial"/>
              <a:buNone/>
            </a:pPr>
            <a:endParaRPr sz="1700">
              <a:solidFill>
                <a:srgbClr val="6C646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br>
              <a:rPr lang="fr-FR" sz="1700">
                <a:solidFill>
                  <a:srgbClr val="6C6463"/>
                </a:solidFill>
                <a:latin typeface="Source Sans Pro"/>
                <a:ea typeface="Source Sans Pro"/>
                <a:cs typeface="Source Sans Pro"/>
                <a:sym typeface="Source Sans Pro"/>
              </a:rPr>
            </a:br>
            <a:endParaRPr lang="fr-FR" sz="1700">
              <a:solidFill>
                <a:srgbClr val="6C6463"/>
              </a:solidFill>
              <a:latin typeface="Source Sans Pro"/>
              <a:ea typeface="Source Sans Pro"/>
              <a:cs typeface="Source Sans Pro"/>
              <a:sym typeface="Source Sans Pro"/>
            </a:endParaRPr>
          </a:p>
        </p:txBody>
      </p:sp>
      <p:sp>
        <p:nvSpPr>
          <p:cNvPr id="1702" name="Google Shape;1702;p219"/>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solidFill>
                  <a:schemeClr val="dk2"/>
                </a:solidFill>
              </a:rPr>
              <a:t>Quel est le but des dépenses ?</a:t>
            </a:r>
          </a:p>
        </p:txBody>
      </p:sp>
      <p:pic>
        <p:nvPicPr>
          <p:cNvPr id="1703" name="Google Shape;1703;p219" title="Points scored"/>
          <p:cNvPicPr preferRelativeResize="0"/>
          <p:nvPr/>
        </p:nvPicPr>
        <p:blipFill rotWithShape="1">
          <a:blip r:embed="rId3">
            <a:alphaModFix/>
          </a:blip>
          <a:srcRect l="2300" r="3413"/>
          <a:stretch/>
        </p:blipFill>
        <p:spPr>
          <a:xfrm>
            <a:off x="762300" y="2824931"/>
            <a:ext cx="3355050" cy="2200319"/>
          </a:xfrm>
          <a:prstGeom prst="rect">
            <a:avLst/>
          </a:prstGeom>
          <a:noFill/>
          <a:ln>
            <a:noFill/>
          </a:ln>
        </p:spPr>
      </p:pic>
      <p:pic>
        <p:nvPicPr>
          <p:cNvPr id="1704" name="Google Shape;1704;p219" title="Points scored"/>
          <p:cNvPicPr preferRelativeResize="0"/>
          <p:nvPr/>
        </p:nvPicPr>
        <p:blipFill rotWithShape="1">
          <a:blip r:embed="rId4">
            <a:alphaModFix/>
          </a:blip>
          <a:srcRect l="2037"/>
          <a:stretch/>
        </p:blipFill>
        <p:spPr>
          <a:xfrm>
            <a:off x="4667100" y="2822000"/>
            <a:ext cx="3490725" cy="2203250"/>
          </a:xfrm>
          <a:prstGeom prst="rect">
            <a:avLst/>
          </a:prstGeom>
          <a:noFill/>
          <a:ln>
            <a:noFill/>
          </a:ln>
        </p:spPr>
      </p:pic>
      <p:sp>
        <p:nvSpPr>
          <p:cNvPr id="1705" name="Google Shape;1705;p21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lang="e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9"/>
        <p:cNvGrpSpPr/>
        <p:nvPr/>
      </p:nvGrpSpPr>
      <p:grpSpPr>
        <a:xfrm>
          <a:off x="0" y="0"/>
          <a:ext cx="0" cy="0"/>
          <a:chOff x="0" y="0"/>
          <a:chExt cx="0" cy="0"/>
        </a:xfrm>
      </p:grpSpPr>
      <p:sp>
        <p:nvSpPr>
          <p:cNvPr id="1710" name="Google Shape;1710;p220"/>
          <p:cNvSpPr txBox="1"/>
          <p:nvPr/>
        </p:nvSpPr>
        <p:spPr>
          <a:xfrm>
            <a:off x="686100" y="1249725"/>
            <a:ext cx="8098200" cy="2466000"/>
          </a:xfrm>
          <a:prstGeom prst="rect">
            <a:avLst/>
          </a:prstGeom>
          <a:noFill/>
          <a:ln>
            <a:noFill/>
          </a:ln>
        </p:spPr>
        <p:txBody>
          <a:bodyPr spcFirstLastPara="1" wrap="square" lIns="91175" tIns="91175" rIns="91175" bIns="91175" anchor="t" anchorCtr="0">
            <a:noAutofit/>
          </a:bodyPr>
          <a:lstStyle/>
          <a:p>
            <a:pPr marL="457200" lvl="0" indent="-342900" algn="l" rtl="0">
              <a:lnSpc>
                <a:spcPct val="115000"/>
              </a:lnSpc>
              <a:spcBef>
                <a:spcPts val="0"/>
              </a:spcBef>
              <a:spcAft>
                <a:spcPts val="0"/>
              </a:spcAft>
              <a:buClr>
                <a:schemeClr val="accent3"/>
              </a:buClr>
              <a:buSzPts val="1800"/>
              <a:buFont typeface="Source Sans Pro"/>
              <a:buChar char="➢"/>
            </a:pPr>
            <a:r>
              <a:rPr lang="fr-FR" sz="1800">
                <a:latin typeface="Source Sans Pro"/>
                <a:ea typeface="Source Sans Pro"/>
                <a:cs typeface="Source Sans Pro"/>
                <a:sym typeface="Source Sans Pro"/>
              </a:rPr>
              <a:t>Quels groupes bénéficiaires nos ressources touchent-elles ?</a:t>
            </a:r>
          </a:p>
          <a:p>
            <a:pPr marL="457200" lvl="0" indent="-342900" algn="l" rtl="0">
              <a:lnSpc>
                <a:spcPct val="115000"/>
              </a:lnSpc>
              <a:spcBef>
                <a:spcPts val="0"/>
              </a:spcBef>
              <a:spcAft>
                <a:spcPts val="0"/>
              </a:spcAft>
              <a:buClr>
                <a:schemeClr val="accent3"/>
              </a:buClr>
              <a:buSzPts val="1800"/>
              <a:buFont typeface="Source Sans Pro"/>
              <a:buChar char="➢"/>
            </a:pPr>
            <a:r>
              <a:rPr lang="fr-FR" sz="1800">
                <a:latin typeface="Source Sans Pro"/>
                <a:ea typeface="Source Sans Pro"/>
                <a:cs typeface="Source Sans Pro"/>
                <a:sym typeface="Source Sans Pro"/>
              </a:rPr>
              <a:t>Axons-nous nos ressources sur les bonnes populations ?</a:t>
            </a:r>
          </a:p>
          <a:p>
            <a:pPr marL="457200" lvl="0" indent="-342900" algn="l" rtl="0">
              <a:lnSpc>
                <a:spcPct val="115000"/>
              </a:lnSpc>
              <a:spcBef>
                <a:spcPts val="0"/>
              </a:spcBef>
              <a:spcAft>
                <a:spcPts val="0"/>
              </a:spcAft>
              <a:buClr>
                <a:schemeClr val="accent3"/>
              </a:buClr>
              <a:buSzPts val="1800"/>
              <a:buFont typeface="Source Sans Pro"/>
              <a:buChar char="➢"/>
            </a:pPr>
            <a:r>
              <a:rPr lang="fr-FR" sz="1800">
                <a:latin typeface="Source Sans Pro"/>
                <a:ea typeface="Source Sans Pro"/>
                <a:cs typeface="Source Sans Pro"/>
                <a:sym typeface="Source Sans Pro"/>
              </a:rPr>
              <a:t>Où les ressources devraient-elles être ciblées afin de mieux atteindre nos objectifs auprès des différents groupes bénéficiaires ?</a:t>
            </a:r>
          </a:p>
          <a:p>
            <a:pPr marL="0" lvl="0" indent="0" algn="l" rtl="0">
              <a:lnSpc>
                <a:spcPct val="115000"/>
              </a:lnSpc>
              <a:spcBef>
                <a:spcPts val="0"/>
              </a:spcBef>
              <a:spcAft>
                <a:spcPts val="0"/>
              </a:spcAft>
              <a:buNone/>
            </a:pPr>
            <a:endParaRPr sz="1700">
              <a:solidFill>
                <a:srgbClr val="6C646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br>
              <a:rPr lang="fr-FR" sz="1700">
                <a:solidFill>
                  <a:srgbClr val="6C6463"/>
                </a:solidFill>
                <a:latin typeface="Source Sans Pro"/>
                <a:ea typeface="Source Sans Pro"/>
                <a:cs typeface="Source Sans Pro"/>
                <a:sym typeface="Source Sans Pro"/>
              </a:rPr>
            </a:br>
            <a:endParaRPr lang="fr-FR" sz="1700">
              <a:solidFill>
                <a:srgbClr val="6C6463"/>
              </a:solidFill>
              <a:latin typeface="Source Sans Pro"/>
              <a:ea typeface="Source Sans Pro"/>
              <a:cs typeface="Source Sans Pro"/>
              <a:sym typeface="Source Sans Pro"/>
            </a:endParaRPr>
          </a:p>
        </p:txBody>
      </p:sp>
      <p:pic>
        <p:nvPicPr>
          <p:cNvPr id="1711" name="Google Shape;1711;p220"/>
          <p:cNvPicPr preferRelativeResize="0"/>
          <p:nvPr/>
        </p:nvPicPr>
        <p:blipFill rotWithShape="1">
          <a:blip r:embed="rId3">
            <a:alphaModFix/>
          </a:blip>
          <a:srcRect t="9600" r="3025"/>
          <a:stretch/>
        </p:blipFill>
        <p:spPr>
          <a:xfrm>
            <a:off x="1322700" y="2571750"/>
            <a:ext cx="7661724" cy="2406025"/>
          </a:xfrm>
          <a:prstGeom prst="rect">
            <a:avLst/>
          </a:prstGeom>
          <a:noFill/>
          <a:ln>
            <a:noFill/>
          </a:ln>
        </p:spPr>
      </p:pic>
      <p:sp>
        <p:nvSpPr>
          <p:cNvPr id="1712" name="Google Shape;1712;p220"/>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solidFill>
                  <a:schemeClr val="dk2"/>
                </a:solidFill>
              </a:rPr>
              <a:t>Qui servons-nous ?</a:t>
            </a:r>
          </a:p>
        </p:txBody>
      </p:sp>
      <p:sp>
        <p:nvSpPr>
          <p:cNvPr id="1713" name="Google Shape;1713;p220"/>
          <p:cNvSpPr/>
          <p:nvPr/>
        </p:nvSpPr>
        <p:spPr>
          <a:xfrm>
            <a:off x="56475" y="3637050"/>
            <a:ext cx="1380900" cy="652500"/>
          </a:xfrm>
          <a:prstGeom prst="flowChartAlternateProcess">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solidFill>
                  <a:srgbClr val="BA0C2F"/>
                </a:solidFill>
                <a:latin typeface="Source Sans Pro"/>
                <a:ea typeface="Source Sans Pro"/>
                <a:cs typeface="Source Sans Pro"/>
                <a:sym typeface="Source Sans Pro"/>
              </a:rPr>
              <a:t>Budget COP =</a:t>
            </a:r>
          </a:p>
          <a:p>
            <a:pPr marL="0" lvl="0" indent="0" algn="ctr" rtl="0">
              <a:spcBef>
                <a:spcPts val="0"/>
              </a:spcBef>
              <a:spcAft>
                <a:spcPts val="0"/>
              </a:spcAft>
              <a:buNone/>
            </a:pPr>
            <a:r>
              <a:rPr lang="fr-FR" b="1">
                <a:solidFill>
                  <a:srgbClr val="BA0C2F"/>
                </a:solidFill>
                <a:latin typeface="Source Sans Pro"/>
                <a:ea typeface="Source Sans Pro"/>
                <a:cs typeface="Source Sans Pro"/>
                <a:sym typeface="Source Sans Pro"/>
              </a:rPr>
              <a:t>24 millions de dollars</a:t>
            </a:r>
          </a:p>
        </p:txBody>
      </p:sp>
      <p:sp>
        <p:nvSpPr>
          <p:cNvPr id="1714" name="Google Shape;1714;p220"/>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lang="e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8"/>
        <p:cNvGrpSpPr/>
        <p:nvPr/>
      </p:nvGrpSpPr>
      <p:grpSpPr>
        <a:xfrm>
          <a:off x="0" y="0"/>
          <a:ext cx="0" cy="0"/>
          <a:chOff x="0" y="0"/>
          <a:chExt cx="0" cy="0"/>
        </a:xfrm>
      </p:grpSpPr>
      <p:sp>
        <p:nvSpPr>
          <p:cNvPr id="1719" name="Google Shape;1719;p221"/>
          <p:cNvSpPr txBox="1"/>
          <p:nvPr/>
        </p:nvSpPr>
        <p:spPr>
          <a:xfrm>
            <a:off x="686100" y="1249725"/>
            <a:ext cx="3785400" cy="2466000"/>
          </a:xfrm>
          <a:prstGeom prst="rect">
            <a:avLst/>
          </a:prstGeom>
          <a:noFill/>
          <a:ln>
            <a:noFill/>
          </a:ln>
        </p:spPr>
        <p:txBody>
          <a:bodyPr spcFirstLastPara="1" wrap="square" lIns="91175" tIns="91175" rIns="91175" bIns="91175" anchor="t" anchorCtr="0">
            <a:noAutofit/>
          </a:bodyPr>
          <a:lstStyle/>
          <a:p>
            <a:pPr marL="457200" lvl="0" indent="-342900" algn="l" rtl="0">
              <a:lnSpc>
                <a:spcPct val="115000"/>
              </a:lnSpc>
              <a:spcBef>
                <a:spcPts val="0"/>
              </a:spcBef>
              <a:spcAft>
                <a:spcPts val="0"/>
              </a:spcAft>
              <a:buClr>
                <a:schemeClr val="accent3"/>
              </a:buClr>
              <a:buSzPts val="1800"/>
              <a:buFont typeface="Source Sans Pro"/>
              <a:buChar char="➢"/>
            </a:pPr>
            <a:r>
              <a:rPr lang="fr-FR" dirty="0">
                <a:latin typeface="Source Sans Pro"/>
                <a:ea typeface="Source Sans Pro"/>
                <a:cs typeface="Source Sans Pro"/>
                <a:sym typeface="Source Sans Pro"/>
              </a:rPr>
              <a:t>Dépensons-nous nos ressources aux bonnes fins pour atteindre les objectifs/cibles de notre programme ?</a:t>
            </a:r>
            <a:r>
              <a:rPr lang="fr-FR" dirty="0">
                <a:solidFill>
                  <a:schemeClr val="accent3"/>
                </a:solidFill>
                <a:latin typeface="Source Sans Pro"/>
                <a:ea typeface="Source Sans Pro"/>
                <a:cs typeface="Source Sans Pro"/>
                <a:sym typeface="Source Sans Pro"/>
              </a:rPr>
              <a:t> </a:t>
            </a:r>
            <a:r>
              <a:rPr lang="fr-FR" dirty="0">
                <a:latin typeface="Source Sans Pro"/>
                <a:ea typeface="Source Sans Pro"/>
                <a:cs typeface="Source Sans Pro"/>
                <a:sym typeface="Source Sans Pro"/>
              </a:rPr>
              <a:t>Les différents modèles de mise en œuvre se traduisent-ils par des modèles de dépenses différents ?</a:t>
            </a:r>
          </a:p>
          <a:p>
            <a:pPr marL="457200" lvl="0" indent="0" algn="l" rtl="0">
              <a:lnSpc>
                <a:spcPct val="115000"/>
              </a:lnSpc>
              <a:spcBef>
                <a:spcPts val="0"/>
              </a:spcBef>
              <a:spcAft>
                <a:spcPts val="0"/>
              </a:spcAft>
              <a:buNone/>
            </a:pPr>
            <a:endParaRPr dirty="0">
              <a:solidFill>
                <a:schemeClr val="accent3"/>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accent3"/>
              </a:buClr>
              <a:buSzPts val="1800"/>
              <a:buFont typeface="Source Sans Pro"/>
              <a:buChar char="➢"/>
            </a:pPr>
            <a:r>
              <a:rPr lang="fr-FR" dirty="0">
                <a:latin typeface="Source Sans Pro"/>
                <a:ea typeface="Source Sans Pro"/>
                <a:cs typeface="Source Sans Pro"/>
                <a:sym typeface="Source Sans Pro"/>
              </a:rPr>
              <a:t>Comment devrions-nous potentiellement réorienter les investissements au cours du prochain exercice financier pour assurer un plus grand succès du programme ?</a:t>
            </a:r>
          </a:p>
          <a:p>
            <a:pPr marL="0" lvl="0" indent="0" algn="l" rtl="0">
              <a:lnSpc>
                <a:spcPct val="115000"/>
              </a:lnSpc>
              <a:spcBef>
                <a:spcPts val="0"/>
              </a:spcBef>
              <a:spcAft>
                <a:spcPts val="0"/>
              </a:spcAft>
              <a:buNone/>
            </a:pPr>
            <a:endParaRPr dirty="0">
              <a:solidFill>
                <a:srgbClr val="6C646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br>
              <a:rPr lang="fr-FR" dirty="0">
                <a:solidFill>
                  <a:srgbClr val="6C6463"/>
                </a:solidFill>
                <a:latin typeface="Source Sans Pro"/>
                <a:ea typeface="Source Sans Pro"/>
                <a:cs typeface="Source Sans Pro"/>
                <a:sym typeface="Source Sans Pro"/>
              </a:rPr>
            </a:br>
            <a:endParaRPr lang="fr-FR" dirty="0">
              <a:solidFill>
                <a:srgbClr val="6C6463"/>
              </a:solidFill>
              <a:latin typeface="Source Sans Pro"/>
              <a:ea typeface="Source Sans Pro"/>
              <a:cs typeface="Source Sans Pro"/>
              <a:sym typeface="Source Sans Pro"/>
            </a:endParaRPr>
          </a:p>
        </p:txBody>
      </p:sp>
      <p:sp>
        <p:nvSpPr>
          <p:cNvPr id="1720" name="Google Shape;1720;p221"/>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solidFill>
                  <a:schemeClr val="dk2"/>
                </a:solidFill>
              </a:rPr>
              <a:t>Que servent nos investissements ?</a:t>
            </a:r>
          </a:p>
        </p:txBody>
      </p:sp>
      <p:sp>
        <p:nvSpPr>
          <p:cNvPr id="1722" name="Google Shape;1722;p221"/>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55</a:t>
            </a:fld>
            <a:endParaRPr lang="en"/>
          </a:p>
        </p:txBody>
      </p:sp>
      <p:grpSp>
        <p:nvGrpSpPr>
          <p:cNvPr id="13" name="Group 12">
            <a:extLst>
              <a:ext uri="{FF2B5EF4-FFF2-40B4-BE49-F238E27FC236}">
                <a16:creationId xmlns:a16="http://schemas.microsoft.com/office/drawing/2014/main" id="{09E0EF4A-0473-E02F-D755-840841C1F93B}"/>
              </a:ext>
            </a:extLst>
          </p:cNvPr>
          <p:cNvGrpSpPr/>
          <p:nvPr/>
        </p:nvGrpSpPr>
        <p:grpSpPr>
          <a:xfrm>
            <a:off x="4471500" y="1711625"/>
            <a:ext cx="4460776" cy="2544550"/>
            <a:chOff x="4471500" y="1711625"/>
            <a:chExt cx="4460776" cy="2544550"/>
          </a:xfrm>
        </p:grpSpPr>
        <p:pic>
          <p:nvPicPr>
            <p:cNvPr id="1721" name="Google Shape;1721;p221"/>
            <p:cNvPicPr preferRelativeResize="0"/>
            <p:nvPr/>
          </p:nvPicPr>
          <p:blipFill>
            <a:blip r:embed="rId3">
              <a:alphaModFix/>
            </a:blip>
            <a:stretch>
              <a:fillRect/>
            </a:stretch>
          </p:blipFill>
          <p:spPr>
            <a:xfrm>
              <a:off x="4471500" y="1711625"/>
              <a:ext cx="4460776" cy="2544550"/>
            </a:xfrm>
            <a:prstGeom prst="rect">
              <a:avLst/>
            </a:prstGeom>
            <a:noFill/>
            <a:ln>
              <a:noFill/>
            </a:ln>
          </p:spPr>
        </p:pic>
        <p:sp>
          <p:nvSpPr>
            <p:cNvPr id="2" name="TextBox 1">
              <a:extLst>
                <a:ext uri="{FF2B5EF4-FFF2-40B4-BE49-F238E27FC236}">
                  <a16:creationId xmlns:a16="http://schemas.microsoft.com/office/drawing/2014/main" id="{2771B125-B9C0-6842-49BC-EE440ECD7453}"/>
                </a:ext>
              </a:extLst>
            </p:cNvPr>
            <p:cNvSpPr txBox="1"/>
            <p:nvPr/>
          </p:nvSpPr>
          <p:spPr>
            <a:xfrm>
              <a:off x="6940164" y="2830011"/>
              <a:ext cx="1124844" cy="307777"/>
            </a:xfrm>
            <a:prstGeom prst="rect">
              <a:avLst/>
            </a:prstGeom>
            <a:solidFill>
              <a:srgbClr val="ED7D31"/>
            </a:solidFill>
          </p:spPr>
          <p:txBody>
            <a:bodyPr wrap="square" rtlCol="0">
              <a:spAutoFit/>
            </a:bodyPr>
            <a:lstStyle/>
            <a:p>
              <a:r>
                <a:rPr lang="en-US" dirty="0" err="1">
                  <a:solidFill>
                    <a:schemeClr val="bg1"/>
                  </a:solidFill>
                </a:rPr>
                <a:t>contractuel</a:t>
              </a:r>
              <a:endParaRPr lang="en-US" dirty="0">
                <a:solidFill>
                  <a:schemeClr val="bg1"/>
                </a:solidFill>
              </a:endParaRPr>
            </a:p>
          </p:txBody>
        </p:sp>
        <p:sp>
          <p:nvSpPr>
            <p:cNvPr id="5" name="Rectangle 4">
              <a:extLst>
                <a:ext uri="{FF2B5EF4-FFF2-40B4-BE49-F238E27FC236}">
                  <a16:creationId xmlns:a16="http://schemas.microsoft.com/office/drawing/2014/main" id="{FCE081FB-013C-98B3-A6B0-FAF815DBB516}"/>
                </a:ext>
              </a:extLst>
            </p:cNvPr>
            <p:cNvSpPr/>
            <p:nvPr/>
          </p:nvSpPr>
          <p:spPr>
            <a:xfrm>
              <a:off x="8256900" y="2658140"/>
              <a:ext cx="584072" cy="479648"/>
            </a:xfrm>
            <a:prstGeom prst="rect">
              <a:avLst/>
            </a:prstGeom>
            <a:solidFill>
              <a:srgbClr val="5B9B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DFD8604-2B0F-2947-290E-A12B677E8C8A}"/>
                </a:ext>
              </a:extLst>
            </p:cNvPr>
            <p:cNvSpPr txBox="1"/>
            <p:nvPr/>
          </p:nvSpPr>
          <p:spPr>
            <a:xfrm>
              <a:off x="8213651" y="2752508"/>
              <a:ext cx="627321" cy="323165"/>
            </a:xfrm>
            <a:prstGeom prst="rect">
              <a:avLst/>
            </a:prstGeom>
            <a:solidFill>
              <a:srgbClr val="5B9BD5"/>
            </a:solidFill>
          </p:spPr>
          <p:txBody>
            <a:bodyPr wrap="square">
              <a:spAutoFit/>
            </a:bodyPr>
            <a:lstStyle/>
            <a:p>
              <a:r>
                <a:rPr lang="en-US" sz="700" dirty="0">
                  <a:solidFill>
                    <a:schemeClr val="bg1"/>
                  </a:solidFill>
                </a:rPr>
                <a:t>charges </a:t>
              </a:r>
              <a:r>
                <a:rPr lang="en-US" sz="800" dirty="0" err="1">
                  <a:solidFill>
                    <a:schemeClr val="bg1"/>
                  </a:solidFill>
                </a:rPr>
                <a:t>indirectes</a:t>
              </a:r>
              <a:endParaRPr lang="en-US" sz="700" dirty="0">
                <a:solidFill>
                  <a:schemeClr val="bg1"/>
                </a:solidFill>
              </a:endParaRPr>
            </a:p>
          </p:txBody>
        </p:sp>
        <p:sp>
          <p:nvSpPr>
            <p:cNvPr id="7" name="TextBox 6">
              <a:extLst>
                <a:ext uri="{FF2B5EF4-FFF2-40B4-BE49-F238E27FC236}">
                  <a16:creationId xmlns:a16="http://schemas.microsoft.com/office/drawing/2014/main" id="{00FA79EF-390C-2679-87F8-C04A049F232C}"/>
                </a:ext>
              </a:extLst>
            </p:cNvPr>
            <p:cNvSpPr txBox="1"/>
            <p:nvPr/>
          </p:nvSpPr>
          <p:spPr>
            <a:xfrm>
              <a:off x="8065008" y="3282941"/>
              <a:ext cx="728118" cy="430887"/>
            </a:xfrm>
            <a:prstGeom prst="rect">
              <a:avLst/>
            </a:prstGeom>
            <a:solidFill>
              <a:srgbClr val="997300"/>
            </a:solidFill>
          </p:spPr>
          <p:txBody>
            <a:bodyPr wrap="square">
              <a:spAutoFit/>
            </a:bodyPr>
            <a:lstStyle/>
            <a:p>
              <a:r>
                <a:rPr lang="en-US" sz="1100" dirty="0" err="1">
                  <a:solidFill>
                    <a:schemeClr val="bg1"/>
                  </a:solidFill>
                </a:rPr>
                <a:t>entraînement</a:t>
              </a:r>
              <a:endParaRPr lang="en-US" sz="1100" dirty="0">
                <a:solidFill>
                  <a:schemeClr val="bg1"/>
                </a:solidFill>
              </a:endParaRPr>
            </a:p>
          </p:txBody>
        </p:sp>
        <p:sp>
          <p:nvSpPr>
            <p:cNvPr id="8" name="TextBox 7">
              <a:extLst>
                <a:ext uri="{FF2B5EF4-FFF2-40B4-BE49-F238E27FC236}">
                  <a16:creationId xmlns:a16="http://schemas.microsoft.com/office/drawing/2014/main" id="{F1600D18-221F-4DFE-4E34-1F603ABAF94B}"/>
                </a:ext>
              </a:extLst>
            </p:cNvPr>
            <p:cNvSpPr txBox="1"/>
            <p:nvPr/>
          </p:nvSpPr>
          <p:spPr>
            <a:xfrm>
              <a:off x="7549116" y="3969780"/>
              <a:ext cx="473149" cy="200055"/>
            </a:xfrm>
            <a:prstGeom prst="rect">
              <a:avLst/>
            </a:prstGeom>
            <a:solidFill>
              <a:srgbClr val="255E91"/>
            </a:solidFill>
          </p:spPr>
          <p:txBody>
            <a:bodyPr wrap="square" rtlCol="0">
              <a:spAutoFit/>
            </a:bodyPr>
            <a:lstStyle/>
            <a:p>
              <a:r>
                <a:rPr lang="en-US" sz="700" dirty="0">
                  <a:solidFill>
                    <a:schemeClr val="bg1"/>
                  </a:solidFill>
                </a:rPr>
                <a:t>voyage</a:t>
              </a:r>
              <a:endParaRPr lang="en-US" sz="600" dirty="0">
                <a:solidFill>
                  <a:schemeClr val="bg1"/>
                </a:solidFill>
              </a:endParaRPr>
            </a:p>
          </p:txBody>
        </p:sp>
        <p:sp>
          <p:nvSpPr>
            <p:cNvPr id="10" name="TextBox 9">
              <a:extLst>
                <a:ext uri="{FF2B5EF4-FFF2-40B4-BE49-F238E27FC236}">
                  <a16:creationId xmlns:a16="http://schemas.microsoft.com/office/drawing/2014/main" id="{49596F54-0F19-F4EA-DB8E-E32E76EA97DD}"/>
                </a:ext>
              </a:extLst>
            </p:cNvPr>
            <p:cNvSpPr txBox="1"/>
            <p:nvPr/>
          </p:nvSpPr>
          <p:spPr>
            <a:xfrm>
              <a:off x="6892554" y="3798888"/>
              <a:ext cx="619347" cy="307777"/>
            </a:xfrm>
            <a:prstGeom prst="rect">
              <a:avLst/>
            </a:prstGeom>
            <a:solidFill>
              <a:srgbClr val="FFC000"/>
            </a:solidFill>
          </p:spPr>
          <p:txBody>
            <a:bodyPr wrap="square">
              <a:spAutoFit/>
            </a:bodyPr>
            <a:lstStyle/>
            <a:p>
              <a:r>
                <a:rPr lang="en-US" sz="700" dirty="0" err="1">
                  <a:solidFill>
                    <a:schemeClr val="bg1"/>
                  </a:solidFill>
                </a:rPr>
                <a:t>avantages</a:t>
              </a:r>
              <a:r>
                <a:rPr lang="en-US" sz="700" dirty="0">
                  <a:solidFill>
                    <a:schemeClr val="bg1"/>
                  </a:solidFill>
                </a:rPr>
                <a:t> </a:t>
              </a:r>
              <a:r>
                <a:rPr lang="en-US" sz="700" dirty="0" err="1">
                  <a:solidFill>
                    <a:schemeClr val="bg1"/>
                  </a:solidFill>
                </a:rPr>
                <a:t>sociaux</a:t>
              </a:r>
              <a:endParaRPr lang="en-US" sz="700" dirty="0">
                <a:solidFill>
                  <a:schemeClr val="bg1"/>
                </a:solidFill>
              </a:endParaRPr>
            </a:p>
          </p:txBody>
        </p:sp>
        <p:sp>
          <p:nvSpPr>
            <p:cNvPr id="12" name="TextBox 11">
              <a:extLst>
                <a:ext uri="{FF2B5EF4-FFF2-40B4-BE49-F238E27FC236}">
                  <a16:creationId xmlns:a16="http://schemas.microsoft.com/office/drawing/2014/main" id="{1EABA937-57A7-806D-BABB-B733B4F1AA30}"/>
                </a:ext>
              </a:extLst>
            </p:cNvPr>
            <p:cNvSpPr txBox="1"/>
            <p:nvPr/>
          </p:nvSpPr>
          <p:spPr>
            <a:xfrm>
              <a:off x="5858539" y="3867013"/>
              <a:ext cx="914401" cy="276999"/>
            </a:xfrm>
            <a:prstGeom prst="rect">
              <a:avLst/>
            </a:prstGeom>
            <a:solidFill>
              <a:srgbClr val="636363"/>
            </a:solidFill>
          </p:spPr>
          <p:txBody>
            <a:bodyPr wrap="square">
              <a:spAutoFit/>
            </a:bodyPr>
            <a:lstStyle/>
            <a:p>
              <a:r>
                <a:rPr lang="en-US" sz="1200" dirty="0" err="1">
                  <a:solidFill>
                    <a:schemeClr val="bg1"/>
                  </a:solidFill>
                </a:rPr>
                <a:t>fournitures</a:t>
              </a:r>
              <a:endParaRPr lang="en-US" sz="1200" dirty="0">
                <a:solidFill>
                  <a:schemeClr val="bg1"/>
                </a:solidFill>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pic>
        <p:nvPicPr>
          <p:cNvPr id="1727" name="Google Shape;1727;p222"/>
          <p:cNvPicPr preferRelativeResize="0"/>
          <p:nvPr/>
        </p:nvPicPr>
        <p:blipFill>
          <a:blip r:embed="rId3">
            <a:alphaModFix/>
          </a:blip>
          <a:stretch>
            <a:fillRect/>
          </a:stretch>
        </p:blipFill>
        <p:spPr>
          <a:xfrm>
            <a:off x="2539701" y="1286647"/>
            <a:ext cx="6451900" cy="3033292"/>
          </a:xfrm>
          <a:prstGeom prst="rect">
            <a:avLst/>
          </a:prstGeom>
          <a:noFill/>
          <a:ln w="9525" cap="flat" cmpd="sng">
            <a:solidFill>
              <a:schemeClr val="dk2"/>
            </a:solidFill>
            <a:prstDash val="solid"/>
            <a:round/>
            <a:headEnd type="none" w="sm" len="sm"/>
            <a:tailEnd type="none" w="sm" len="sm"/>
          </a:ln>
        </p:spPr>
      </p:pic>
      <p:sp>
        <p:nvSpPr>
          <p:cNvPr id="1728" name="Google Shape;1728;p222"/>
          <p:cNvSpPr txBox="1">
            <a:spLocks noGrp="1"/>
          </p:cNvSpPr>
          <p:nvPr>
            <p:ph type="title"/>
          </p:nvPr>
        </p:nvSpPr>
        <p:spPr>
          <a:xfrm>
            <a:off x="233800" y="290216"/>
            <a:ext cx="8224800" cy="8454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000" dirty="0">
                <a:solidFill>
                  <a:schemeClr val="accent1"/>
                </a:solidFill>
              </a:rPr>
              <a:t>Accès aux données ER : Les IP peuvent télécharger les données financières au niveau IM sur PEPFAR Panorama Spotlight</a:t>
            </a:r>
          </a:p>
        </p:txBody>
      </p:sp>
      <p:sp>
        <p:nvSpPr>
          <p:cNvPr id="1729" name="Google Shape;1729;p222"/>
          <p:cNvSpPr txBox="1">
            <a:spLocks noGrp="1"/>
          </p:cNvSpPr>
          <p:nvPr>
            <p:ph type="body" idx="1"/>
          </p:nvPr>
        </p:nvSpPr>
        <p:spPr>
          <a:xfrm>
            <a:off x="142100" y="1210450"/>
            <a:ext cx="2397600" cy="3741600"/>
          </a:xfrm>
          <a:prstGeom prst="rect">
            <a:avLst/>
          </a:prstGeom>
        </p:spPr>
        <p:txBody>
          <a:bodyPr spcFirstLastPara="1" wrap="square" lIns="91175" tIns="91175" rIns="91175" bIns="91175" anchor="t" anchorCtr="0">
            <a:noAutofit/>
          </a:bodyPr>
          <a:lstStyle/>
          <a:p>
            <a:pPr marL="457200" lvl="0" indent="-330200" algn="l" rtl="0">
              <a:lnSpc>
                <a:spcPct val="115000"/>
              </a:lnSpc>
              <a:spcBef>
                <a:spcPts val="0"/>
              </a:spcBef>
              <a:spcAft>
                <a:spcPts val="0"/>
              </a:spcAft>
              <a:buClr>
                <a:srgbClr val="6C6463"/>
              </a:buClr>
              <a:buSzPts val="1600"/>
              <a:buChar char="•"/>
            </a:pPr>
            <a:r>
              <a:rPr lang="fr-FR" sz="1400" dirty="0">
                <a:solidFill>
                  <a:srgbClr val="6C6463"/>
                </a:solidFill>
              </a:rPr>
              <a:t>Spotlight est la source de données publiques du PEPFAR</a:t>
            </a:r>
          </a:p>
          <a:p>
            <a:pPr marL="457200" lvl="0" indent="-330200" algn="l" rtl="0">
              <a:lnSpc>
                <a:spcPct val="115000"/>
              </a:lnSpc>
              <a:spcBef>
                <a:spcPts val="0"/>
              </a:spcBef>
              <a:spcAft>
                <a:spcPts val="0"/>
              </a:spcAft>
              <a:buClr>
                <a:srgbClr val="6C6463"/>
              </a:buClr>
              <a:buSzPts val="1600"/>
              <a:buChar char="•"/>
            </a:pPr>
            <a:r>
              <a:rPr lang="fr-FR" sz="1400" dirty="0"/>
              <a:t>Les montants budgétaires sont agrégés au niveau de l'ID du mécanisme, du code budgétaire et de l'année de planification.</a:t>
            </a:r>
          </a:p>
          <a:p>
            <a:pPr marL="457200" lvl="0" indent="-330200" algn="l" rtl="0">
              <a:lnSpc>
                <a:spcPct val="115000"/>
              </a:lnSpc>
              <a:spcBef>
                <a:spcPts val="0"/>
              </a:spcBef>
              <a:spcAft>
                <a:spcPts val="0"/>
              </a:spcAft>
              <a:buClr>
                <a:srgbClr val="6C6463"/>
              </a:buClr>
              <a:buSzPts val="1600"/>
              <a:buChar char="•"/>
            </a:pPr>
            <a:r>
              <a:rPr lang="fr-FR" sz="1400" dirty="0">
                <a:solidFill>
                  <a:srgbClr val="6C6463"/>
                </a:solidFill>
              </a:rPr>
              <a:t>Les dépenses des partenaires de mise en œuvre du PEPFAR sont présentées au niveau du mécanisme total</a:t>
            </a:r>
          </a:p>
        </p:txBody>
      </p:sp>
      <p:sp>
        <p:nvSpPr>
          <p:cNvPr id="1730" name="Google Shape;1730;p222"/>
          <p:cNvSpPr txBox="1"/>
          <p:nvPr/>
        </p:nvSpPr>
        <p:spPr>
          <a:xfrm>
            <a:off x="3081251" y="4484400"/>
            <a:ext cx="5641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dirty="0">
                <a:latin typeface="Source Sans Pro"/>
                <a:ea typeface="Source Sans Pro"/>
                <a:cs typeface="Source Sans Pro"/>
                <a:sym typeface="Source Sans Pro"/>
              </a:rPr>
              <a:t>PEPFAR Panorama Spotlight : https://data.pepfar.gov/additionalData</a:t>
            </a:r>
            <a:br>
              <a:rPr lang="fr-FR" dirty="0">
                <a:latin typeface="Source Sans Pro"/>
                <a:ea typeface="Source Sans Pro"/>
                <a:cs typeface="Source Sans Pro"/>
                <a:sym typeface="Source Sans Pro"/>
              </a:rPr>
            </a:br>
            <a:r>
              <a:rPr lang="fr-FR" dirty="0">
                <a:latin typeface="Source Sans Pro"/>
                <a:ea typeface="Source Sans Pro"/>
                <a:cs typeface="Source Sans Pro"/>
                <a:sym typeface="Source Sans Pro"/>
              </a:rPr>
              <a:t>Tableaux de bord PEPFAR Panorama Spotlight</a:t>
            </a:r>
          </a:p>
        </p:txBody>
      </p:sp>
      <p:cxnSp>
        <p:nvCxnSpPr>
          <p:cNvPr id="1731" name="Google Shape;1731;p222"/>
          <p:cNvCxnSpPr/>
          <p:nvPr/>
        </p:nvCxnSpPr>
        <p:spPr>
          <a:xfrm rot="10800000">
            <a:off x="3210225" y="2027375"/>
            <a:ext cx="523800" cy="0"/>
          </a:xfrm>
          <a:prstGeom prst="straightConnector1">
            <a:avLst/>
          </a:prstGeom>
          <a:noFill/>
          <a:ln w="19050" cap="flat" cmpd="sng">
            <a:solidFill>
              <a:schemeClr val="accent2"/>
            </a:solidFill>
            <a:prstDash val="solid"/>
            <a:round/>
            <a:headEnd type="none" w="med" len="med"/>
            <a:tailEnd type="triangle" w="med" len="med"/>
          </a:ln>
        </p:spPr>
      </p:cxnSp>
      <p:sp>
        <p:nvSpPr>
          <p:cNvPr id="1732" name="Google Shape;1732;p222"/>
          <p:cNvSpPr/>
          <p:nvPr/>
        </p:nvSpPr>
        <p:spPr>
          <a:xfrm>
            <a:off x="4105500" y="2017850"/>
            <a:ext cx="762000" cy="247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22"/>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56</a:t>
            </a:fld>
            <a:endParaRPr lang="e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223"/>
          <p:cNvSpPr txBox="1">
            <a:spLocks noGrp="1"/>
          </p:cNvSpPr>
          <p:nvPr>
            <p:ph type="title"/>
          </p:nvPr>
        </p:nvSpPr>
        <p:spPr>
          <a:xfrm>
            <a:off x="239479" y="371110"/>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600">
                <a:solidFill>
                  <a:schemeClr val="accent1"/>
                </a:solidFill>
              </a:rPr>
              <a:t>Tableaux de bord panoramiques PEPFAR</a:t>
            </a:r>
          </a:p>
        </p:txBody>
      </p:sp>
      <p:sp>
        <p:nvSpPr>
          <p:cNvPr id="1739" name="Google Shape;1739;p223"/>
          <p:cNvSpPr txBox="1">
            <a:spLocks noGrp="1"/>
          </p:cNvSpPr>
          <p:nvPr>
            <p:ph type="body" idx="1"/>
          </p:nvPr>
        </p:nvSpPr>
        <p:spPr>
          <a:xfrm>
            <a:off x="-76200" y="914975"/>
            <a:ext cx="2487600" cy="4228500"/>
          </a:xfrm>
          <a:prstGeom prst="rect">
            <a:avLst/>
          </a:prstGeom>
        </p:spPr>
        <p:txBody>
          <a:bodyPr spcFirstLastPara="1" wrap="square" lIns="91175" tIns="91175" rIns="91175" bIns="91175" anchor="t" anchorCtr="0">
            <a:noAutofit/>
          </a:bodyPr>
          <a:lstStyle/>
          <a:p>
            <a:pPr marL="457200" lvl="0" indent="-323850" algn="l" rtl="0">
              <a:lnSpc>
                <a:spcPct val="115000"/>
              </a:lnSpc>
              <a:spcBef>
                <a:spcPts val="0"/>
              </a:spcBef>
              <a:spcAft>
                <a:spcPts val="0"/>
              </a:spcAft>
              <a:buClr>
                <a:srgbClr val="6C6463"/>
              </a:buClr>
              <a:buSzPts val="1500"/>
              <a:buChar char="•"/>
            </a:pPr>
            <a:r>
              <a:rPr lang="fr-FR" sz="1400">
                <a:solidFill>
                  <a:srgbClr val="6C6463"/>
                </a:solidFill>
              </a:rPr>
              <a:t>Les visuels de gestion financière examinent le financement total et les dépenses</a:t>
            </a:r>
          </a:p>
          <a:p>
            <a:pPr marL="457200" lvl="0" indent="0" algn="l" rtl="0">
              <a:lnSpc>
                <a:spcPct val="115000"/>
              </a:lnSpc>
              <a:spcBef>
                <a:spcPts val="0"/>
              </a:spcBef>
              <a:spcAft>
                <a:spcPts val="0"/>
              </a:spcAft>
              <a:buNone/>
            </a:pPr>
            <a:endParaRPr sz="1400" dirty="0"/>
          </a:p>
          <a:p>
            <a:pPr marL="457200" lvl="0" indent="-323850" algn="l" rtl="0">
              <a:lnSpc>
                <a:spcPct val="115000"/>
              </a:lnSpc>
              <a:spcBef>
                <a:spcPts val="0"/>
              </a:spcBef>
              <a:spcAft>
                <a:spcPts val="0"/>
              </a:spcAft>
              <a:buClr>
                <a:srgbClr val="6C6463"/>
              </a:buClr>
              <a:buSzPts val="1500"/>
              <a:buChar char="•"/>
            </a:pPr>
            <a:r>
              <a:rPr lang="fr-FR" sz="1400"/>
              <a:t>Les partenaires de mise en œuvre du PEPFAR peuvent examiner l'exécution de leur budget au niveau IP/IM</a:t>
            </a:r>
            <a:r>
              <a:rPr lang="fr-FR" sz="1400">
                <a:solidFill>
                  <a:srgbClr val="6C6463"/>
                </a:solidFill>
              </a:rPr>
              <a:t> </a:t>
            </a:r>
          </a:p>
          <a:p>
            <a:pPr marL="457200" lvl="0" indent="0" algn="l" rtl="0">
              <a:lnSpc>
                <a:spcPct val="115000"/>
              </a:lnSpc>
              <a:spcBef>
                <a:spcPts val="0"/>
              </a:spcBef>
              <a:spcAft>
                <a:spcPts val="0"/>
              </a:spcAft>
              <a:buNone/>
            </a:pPr>
            <a:endParaRPr sz="1400" dirty="0"/>
          </a:p>
          <a:p>
            <a:pPr marL="457200" lvl="0" indent="-323850" algn="l" rtl="0">
              <a:lnSpc>
                <a:spcPct val="115000"/>
              </a:lnSpc>
              <a:spcBef>
                <a:spcPts val="0"/>
              </a:spcBef>
              <a:spcAft>
                <a:spcPts val="0"/>
              </a:spcAft>
              <a:buSzPts val="1500"/>
              <a:buChar char="•"/>
            </a:pPr>
            <a:r>
              <a:rPr lang="fr-FR" sz="1400"/>
              <a:t>Contactez oha.ea@usaid.gov si vous souhaitez en savoir plus sur vos données financières analysées </a:t>
            </a:r>
          </a:p>
          <a:p>
            <a:pPr marL="0" lvl="0" indent="0" algn="l" rtl="0">
              <a:spcBef>
                <a:spcPts val="0"/>
              </a:spcBef>
              <a:spcAft>
                <a:spcPts val="800"/>
              </a:spcAft>
              <a:buNone/>
            </a:pPr>
            <a:endParaRPr sz="1400" dirty="0"/>
          </a:p>
        </p:txBody>
      </p:sp>
      <p:sp>
        <p:nvSpPr>
          <p:cNvPr id="1740" name="Google Shape;1740;p223"/>
          <p:cNvSpPr txBox="1"/>
          <p:nvPr/>
        </p:nvSpPr>
        <p:spPr>
          <a:xfrm>
            <a:off x="3081251" y="4484400"/>
            <a:ext cx="5641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500">
                <a:latin typeface="Source Sans Pro"/>
                <a:ea typeface="Source Sans Pro"/>
                <a:cs typeface="Source Sans Pro"/>
                <a:sym typeface="Source Sans Pro"/>
              </a:rPr>
              <a:t>PEPFAR Panorama Spotlight : https://data.pepfar.gov/library</a:t>
            </a:r>
          </a:p>
        </p:txBody>
      </p:sp>
      <p:pic>
        <p:nvPicPr>
          <p:cNvPr id="1741" name="Google Shape;1741;p223"/>
          <p:cNvPicPr preferRelativeResize="0"/>
          <p:nvPr/>
        </p:nvPicPr>
        <p:blipFill>
          <a:blip r:embed="rId3">
            <a:alphaModFix/>
          </a:blip>
          <a:stretch>
            <a:fillRect/>
          </a:stretch>
        </p:blipFill>
        <p:spPr>
          <a:xfrm>
            <a:off x="2370375" y="1807362"/>
            <a:ext cx="5641498" cy="2602618"/>
          </a:xfrm>
          <a:prstGeom prst="rect">
            <a:avLst/>
          </a:prstGeom>
          <a:noFill/>
          <a:ln w="9525" cap="flat" cmpd="sng">
            <a:solidFill>
              <a:schemeClr val="dk2"/>
            </a:solidFill>
            <a:prstDash val="solid"/>
            <a:round/>
            <a:headEnd type="none" w="sm" len="sm"/>
            <a:tailEnd type="none" w="sm" len="sm"/>
          </a:ln>
        </p:spPr>
      </p:pic>
      <p:sp>
        <p:nvSpPr>
          <p:cNvPr id="1742" name="Google Shape;1742;p223"/>
          <p:cNvSpPr/>
          <p:nvPr/>
        </p:nvSpPr>
        <p:spPr>
          <a:xfrm>
            <a:off x="3145725" y="3282650"/>
            <a:ext cx="760500" cy="5904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2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57</a:t>
            </a:fld>
            <a:endParaRPr lang="en"/>
          </a:p>
        </p:txBody>
      </p:sp>
      <p:pic>
        <p:nvPicPr>
          <p:cNvPr id="1744" name="Google Shape;1744;p223"/>
          <p:cNvPicPr preferRelativeResize="0"/>
          <p:nvPr/>
        </p:nvPicPr>
        <p:blipFill>
          <a:blip r:embed="rId4">
            <a:alphaModFix/>
          </a:blip>
          <a:stretch>
            <a:fillRect/>
          </a:stretch>
        </p:blipFill>
        <p:spPr>
          <a:xfrm>
            <a:off x="4796927" y="1270438"/>
            <a:ext cx="4347070" cy="2602625"/>
          </a:xfrm>
          <a:prstGeom prst="rect">
            <a:avLst/>
          </a:prstGeom>
          <a:noFill/>
          <a:ln w="9525" cap="flat" cmpd="sng">
            <a:solidFill>
              <a:schemeClr val="dk2"/>
            </a:solidFill>
            <a:prstDash val="solid"/>
            <a:round/>
            <a:headEnd type="none" w="sm" len="sm"/>
            <a:tailEnd type="none" w="sm" len="sm"/>
          </a:ln>
        </p:spPr>
      </p:pic>
      <p:sp>
        <p:nvSpPr>
          <p:cNvPr id="1745" name="Google Shape;1745;p223"/>
          <p:cNvSpPr/>
          <p:nvPr/>
        </p:nvSpPr>
        <p:spPr>
          <a:xfrm>
            <a:off x="2370375" y="2042825"/>
            <a:ext cx="760500" cy="184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224"/>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fr-FR" b="0">
                <a:solidFill>
                  <a:schemeClr val="lt1"/>
                </a:solidFill>
                <a:latin typeface="Source Sans Pro"/>
                <a:ea typeface="Source Sans Pro"/>
                <a:cs typeface="Source Sans Pro"/>
                <a:sym typeface="Source Sans Pro"/>
              </a:rPr>
              <a:t>Des Questions?</a:t>
            </a:r>
          </a:p>
        </p:txBody>
      </p:sp>
      <p:sp>
        <p:nvSpPr>
          <p:cNvPr id="1751" name="Google Shape;1751;p22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58</a:t>
            </a:fld>
            <a:endParaRPr lang="en"/>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sp>
        <p:nvSpPr>
          <p:cNvPr id="1883" name="Google Shape;1883;p237"/>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fr-FR" sz="5200"/>
              <a:t>DIAPOSITIVES DES ANNEXES</a:t>
            </a:r>
          </a:p>
        </p:txBody>
      </p:sp>
      <p:sp>
        <p:nvSpPr>
          <p:cNvPr id="1884" name="Google Shape;1884;p23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59</a:t>
            </a:fld>
            <a:endParaRPr lang="e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7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FR" b="1">
                <a:solidFill>
                  <a:srgbClr val="002F6C"/>
                </a:solidFill>
                <a:latin typeface="Source Sans Pro"/>
                <a:ea typeface="Source Sans Pro"/>
                <a:cs typeface="Source Sans Pro"/>
                <a:sym typeface="Source Sans Pro"/>
              </a:rPr>
              <a:t>Calendrier du processus financier</a:t>
            </a:r>
          </a:p>
        </p:txBody>
      </p:sp>
      <p:sp>
        <p:nvSpPr>
          <p:cNvPr id="1037" name="Google Shape;1037;p171"/>
          <p:cNvSpPr txBox="1"/>
          <p:nvPr/>
        </p:nvSpPr>
        <p:spPr>
          <a:xfrm>
            <a:off x="2353500" y="2904525"/>
            <a:ext cx="1285800" cy="11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1300" dirty="0">
                <a:solidFill>
                  <a:schemeClr val="dk2"/>
                </a:solidFill>
                <a:latin typeface="Source Sans Pro"/>
                <a:ea typeface="Source Sans Pro"/>
                <a:cs typeface="Source Sans Pro"/>
                <a:sym typeface="Source Sans Pro"/>
              </a:rPr>
              <a:t>Réunions de développement et d'approbation du budget COP</a:t>
            </a:r>
          </a:p>
        </p:txBody>
      </p:sp>
      <p:sp>
        <p:nvSpPr>
          <p:cNvPr id="1038" name="Google Shape;1038;p171"/>
          <p:cNvSpPr txBox="1"/>
          <p:nvPr/>
        </p:nvSpPr>
        <p:spPr>
          <a:xfrm>
            <a:off x="933200" y="1906250"/>
            <a:ext cx="180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a:solidFill>
                  <a:schemeClr val="dk2"/>
                </a:solidFill>
                <a:latin typeface="Source Sans Pro"/>
                <a:ea typeface="Source Sans Pro"/>
                <a:cs typeface="Source Sans Pro"/>
                <a:sym typeface="Source Sans Pro"/>
              </a:rPr>
              <a:t>Budget COP</a:t>
            </a:r>
          </a:p>
        </p:txBody>
      </p:sp>
      <p:sp>
        <p:nvSpPr>
          <p:cNvPr id="1039" name="Google Shape;1039;p171"/>
          <p:cNvSpPr/>
          <p:nvPr/>
        </p:nvSpPr>
        <p:spPr>
          <a:xfrm rot="5400000">
            <a:off x="7292024" y="1271738"/>
            <a:ext cx="311100" cy="2302200"/>
          </a:xfrm>
          <a:prstGeom prst="leftBrace">
            <a:avLst>
              <a:gd name="adj1" fmla="val 50000"/>
              <a:gd name="adj2" fmla="val 486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040" name="Google Shape;1040;p171"/>
          <p:cNvGrpSpPr/>
          <p:nvPr/>
        </p:nvGrpSpPr>
        <p:grpSpPr>
          <a:xfrm>
            <a:off x="-40526" y="2566550"/>
            <a:ext cx="2509106" cy="2311475"/>
            <a:chOff x="-40526" y="2566550"/>
            <a:chExt cx="2509106" cy="2311475"/>
          </a:xfrm>
        </p:grpSpPr>
        <p:grpSp>
          <p:nvGrpSpPr>
            <p:cNvPr id="1041" name="Google Shape;1041;p171"/>
            <p:cNvGrpSpPr/>
            <p:nvPr/>
          </p:nvGrpSpPr>
          <p:grpSpPr>
            <a:xfrm>
              <a:off x="1182800" y="2566550"/>
              <a:ext cx="1285780" cy="2311475"/>
              <a:chOff x="2824191" y="2625225"/>
              <a:chExt cx="1764000" cy="2311475"/>
            </a:xfrm>
          </p:grpSpPr>
          <p:sp>
            <p:nvSpPr>
              <p:cNvPr id="1042" name="Google Shape;1042;p171"/>
              <p:cNvSpPr/>
              <p:nvPr/>
            </p:nvSpPr>
            <p:spPr>
              <a:xfrm>
                <a:off x="2954095" y="2625225"/>
                <a:ext cx="1354171" cy="265550"/>
              </a:xfrm>
              <a:custGeom>
                <a:avLst/>
                <a:gdLst/>
                <a:ahLst/>
                <a:cxnLst/>
                <a:rect l="l" t="t" r="r" b="b"/>
                <a:pathLst>
                  <a:path w="64700" h="10622" extrusionOk="0">
                    <a:moveTo>
                      <a:pt x="1" y="1"/>
                    </a:moveTo>
                    <a:lnTo>
                      <a:pt x="1" y="10621"/>
                    </a:lnTo>
                    <a:lnTo>
                      <a:pt x="64699" y="10621"/>
                    </a:lnTo>
                    <a:lnTo>
                      <a:pt x="64699" y="1"/>
                    </a:lnTo>
                    <a:close/>
                  </a:path>
                </a:pathLst>
              </a:custGeom>
              <a:solidFill>
                <a:srgbClr val="BA0C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Source Sans Pro"/>
                    <a:ea typeface="Source Sans Pro"/>
                    <a:cs typeface="Source Sans Pro"/>
                    <a:sym typeface="Source Sans Pro"/>
                  </a:rPr>
                  <a:t>Fev</a:t>
                </a:r>
              </a:p>
            </p:txBody>
          </p:sp>
          <p:sp>
            <p:nvSpPr>
              <p:cNvPr id="1043" name="Google Shape;1043;p171"/>
              <p:cNvSpPr txBox="1"/>
              <p:nvPr/>
            </p:nvSpPr>
            <p:spPr>
              <a:xfrm>
                <a:off x="2824191" y="2947100"/>
                <a:ext cx="1764000" cy="198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1250" dirty="0">
                    <a:solidFill>
                      <a:schemeClr val="dk2"/>
                    </a:solidFill>
                    <a:latin typeface="Source Sans Pro"/>
                    <a:ea typeface="Source Sans Pro"/>
                    <a:cs typeface="Source Sans Pro"/>
                    <a:sym typeface="Source Sans Pro"/>
                  </a:rPr>
                  <a:t>Lettres de niveau de planification publiées par le SGAC, qui fixent le financement de base par agence et affectations budgétaires OU</a:t>
                </a:r>
                <a:br>
                  <a:rPr lang="fr-FR" sz="1250" dirty="0">
                    <a:solidFill>
                      <a:schemeClr val="dk2"/>
                    </a:solidFill>
                    <a:latin typeface="Source Sans Pro"/>
                    <a:ea typeface="Source Sans Pro"/>
                    <a:cs typeface="Source Sans Pro"/>
                    <a:sym typeface="Source Sans Pro"/>
                  </a:rPr>
                </a:br>
                <a:r>
                  <a:rPr lang="fr-FR" sz="1250" dirty="0">
                    <a:solidFill>
                      <a:schemeClr val="dk2"/>
                    </a:solidFill>
                    <a:latin typeface="Source Sans Pro"/>
                    <a:ea typeface="Source Sans Pro"/>
                    <a:cs typeface="Source Sans Pro"/>
                    <a:sym typeface="Source Sans Pro"/>
                  </a:rPr>
                  <a:t>Mars-mai</a:t>
                </a:r>
              </a:p>
              <a:p>
                <a:pPr marL="0" lvl="0" indent="0" algn="l" rtl="0">
                  <a:spcBef>
                    <a:spcPts val="0"/>
                  </a:spcBef>
                  <a:spcAft>
                    <a:spcPts val="0"/>
                  </a:spcAft>
                  <a:buNone/>
                </a:pPr>
                <a:endParaRPr sz="1250" dirty="0">
                  <a:solidFill>
                    <a:schemeClr val="dk2"/>
                  </a:solidFill>
                  <a:latin typeface="Source Sans Pro"/>
                  <a:ea typeface="Source Sans Pro"/>
                  <a:cs typeface="Source Sans Pro"/>
                  <a:sym typeface="Source Sans Pro"/>
                </a:endParaRPr>
              </a:p>
            </p:txBody>
          </p:sp>
        </p:grpSp>
        <p:grpSp>
          <p:nvGrpSpPr>
            <p:cNvPr id="1044" name="Google Shape;1044;p171"/>
            <p:cNvGrpSpPr/>
            <p:nvPr/>
          </p:nvGrpSpPr>
          <p:grpSpPr>
            <a:xfrm>
              <a:off x="-40526" y="2566550"/>
              <a:ext cx="1252706" cy="1086850"/>
              <a:chOff x="1223808" y="2625225"/>
              <a:chExt cx="1730017" cy="1086850"/>
            </a:xfrm>
          </p:grpSpPr>
          <p:sp>
            <p:nvSpPr>
              <p:cNvPr id="1045" name="Google Shape;1045;p171"/>
              <p:cNvSpPr/>
              <p:nvPr/>
            </p:nvSpPr>
            <p:spPr>
              <a:xfrm>
                <a:off x="1336350" y="2625225"/>
                <a:ext cx="1617475"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rgbClr val="BA0C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Source Sans Pro"/>
                    <a:ea typeface="Source Sans Pro"/>
                    <a:cs typeface="Source Sans Pro"/>
                    <a:sym typeface="Source Sans Pro"/>
                  </a:rPr>
                  <a:t>Jan</a:t>
                </a:r>
              </a:p>
            </p:txBody>
          </p:sp>
          <p:sp>
            <p:nvSpPr>
              <p:cNvPr id="1046" name="Google Shape;1046;p171"/>
              <p:cNvSpPr txBox="1"/>
              <p:nvPr/>
            </p:nvSpPr>
            <p:spPr>
              <a:xfrm>
                <a:off x="1223808" y="2947075"/>
                <a:ext cx="16701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300">
                    <a:solidFill>
                      <a:schemeClr val="dk2"/>
                    </a:solidFill>
                    <a:latin typeface="Source Sans Pro"/>
                    <a:ea typeface="Source Sans Pro"/>
                    <a:cs typeface="Source Sans Pro"/>
                    <a:sym typeface="Source Sans Pro"/>
                  </a:rPr>
                  <a:t>Contributions de l'agence aux budgets de niveau COP</a:t>
                </a:r>
              </a:p>
            </p:txBody>
          </p:sp>
        </p:grpSp>
      </p:grpSp>
      <p:sp>
        <p:nvSpPr>
          <p:cNvPr id="1047" name="Google Shape;1047;p171"/>
          <p:cNvSpPr/>
          <p:nvPr/>
        </p:nvSpPr>
        <p:spPr>
          <a:xfrm>
            <a:off x="3531916" y="2546675"/>
            <a:ext cx="1171214"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rgbClr val="002F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Source Sans Pro"/>
                <a:ea typeface="Source Sans Pro"/>
                <a:cs typeface="Source Sans Pro"/>
                <a:sym typeface="Source Sans Pro"/>
              </a:rPr>
              <a:t>Juin-Aout</a:t>
            </a:r>
          </a:p>
        </p:txBody>
      </p:sp>
      <p:sp>
        <p:nvSpPr>
          <p:cNvPr id="1048" name="Google Shape;1048;p171"/>
          <p:cNvSpPr/>
          <p:nvPr/>
        </p:nvSpPr>
        <p:spPr>
          <a:xfrm>
            <a:off x="4731907" y="2546675"/>
            <a:ext cx="1171214" cy="265550"/>
          </a:xfrm>
          <a:custGeom>
            <a:avLst/>
            <a:gdLst/>
            <a:ahLst/>
            <a:cxnLst/>
            <a:rect l="l" t="t" r="r" b="b"/>
            <a:pathLst>
              <a:path w="64699" h="10622" extrusionOk="0">
                <a:moveTo>
                  <a:pt x="0" y="1"/>
                </a:moveTo>
                <a:lnTo>
                  <a:pt x="0" y="10621"/>
                </a:lnTo>
                <a:lnTo>
                  <a:pt x="60722" y="10621"/>
                </a:lnTo>
                <a:cubicBezTo>
                  <a:pt x="62901" y="10621"/>
                  <a:pt x="64699" y="8228"/>
                  <a:pt x="64699" y="5311"/>
                </a:cubicBezTo>
                <a:cubicBezTo>
                  <a:pt x="64699" y="2382"/>
                  <a:pt x="62901" y="1"/>
                  <a:pt x="60722" y="1"/>
                </a:cubicBezTo>
                <a:close/>
              </a:path>
            </a:pathLst>
          </a:custGeom>
          <a:solidFill>
            <a:srgbClr val="002F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Source Sans Pro"/>
                <a:ea typeface="Source Sans Pro"/>
                <a:cs typeface="Source Sans Pro"/>
                <a:sym typeface="Source Sans Pro"/>
              </a:rPr>
              <a:t>Sept</a:t>
            </a:r>
          </a:p>
        </p:txBody>
      </p:sp>
      <p:sp>
        <p:nvSpPr>
          <p:cNvPr id="1049" name="Google Shape;1049;p171"/>
          <p:cNvSpPr/>
          <p:nvPr/>
        </p:nvSpPr>
        <p:spPr>
          <a:xfrm rot="5400000">
            <a:off x="4583800" y="1525100"/>
            <a:ext cx="311100" cy="1643100"/>
          </a:xfrm>
          <a:prstGeom prst="leftBrace">
            <a:avLst>
              <a:gd name="adj1" fmla="val 50000"/>
              <a:gd name="adj2" fmla="val 486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50" name="Google Shape;1050;p171"/>
          <p:cNvSpPr txBox="1"/>
          <p:nvPr/>
        </p:nvSpPr>
        <p:spPr>
          <a:xfrm>
            <a:off x="4064500" y="1906250"/>
            <a:ext cx="18069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200" b="1" dirty="0">
                <a:solidFill>
                  <a:schemeClr val="dk2"/>
                </a:solidFill>
                <a:latin typeface="Source Sans Pro"/>
                <a:ea typeface="Source Sans Pro"/>
                <a:cs typeface="Source Sans Pro"/>
                <a:sym typeface="Source Sans Pro"/>
              </a:rPr>
              <a:t>Planification du travail</a:t>
            </a:r>
          </a:p>
        </p:txBody>
      </p:sp>
      <p:grpSp>
        <p:nvGrpSpPr>
          <p:cNvPr id="1051" name="Google Shape;1051;p171"/>
          <p:cNvGrpSpPr/>
          <p:nvPr/>
        </p:nvGrpSpPr>
        <p:grpSpPr>
          <a:xfrm>
            <a:off x="5963448" y="2563200"/>
            <a:ext cx="2968257" cy="265550"/>
            <a:chOff x="-35227" y="2490350"/>
            <a:chExt cx="2968257" cy="265550"/>
          </a:xfrm>
        </p:grpSpPr>
        <p:sp>
          <p:nvSpPr>
            <p:cNvPr id="1052" name="Google Shape;1052;p171"/>
            <p:cNvSpPr/>
            <p:nvPr/>
          </p:nvSpPr>
          <p:spPr>
            <a:xfrm>
              <a:off x="972676" y="2490350"/>
              <a:ext cx="866009" cy="265550"/>
            </a:xfrm>
            <a:custGeom>
              <a:avLst/>
              <a:gdLst/>
              <a:ahLst/>
              <a:cxnLst/>
              <a:rect l="l" t="t" r="r" b="b"/>
              <a:pathLst>
                <a:path w="64700" h="10622" extrusionOk="0">
                  <a:moveTo>
                    <a:pt x="1" y="1"/>
                  </a:moveTo>
                  <a:lnTo>
                    <a:pt x="1" y="10621"/>
                  </a:lnTo>
                  <a:lnTo>
                    <a:pt x="64699" y="10621"/>
                  </a:lnTo>
                  <a:lnTo>
                    <a:pt x="64699" y="1"/>
                  </a:lnTo>
                  <a:close/>
                </a:path>
              </a:pathLst>
            </a:custGeom>
            <a:solidFill>
              <a:srgbClr val="8980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Source Sans Pro"/>
                  <a:ea typeface="Source Sans Pro"/>
                  <a:cs typeface="Source Sans Pro"/>
                  <a:sym typeface="Source Sans Pro"/>
                </a:rPr>
                <a:t>Nov</a:t>
              </a:r>
            </a:p>
          </p:txBody>
        </p:sp>
        <p:sp>
          <p:nvSpPr>
            <p:cNvPr id="1053" name="Google Shape;1053;p171"/>
            <p:cNvSpPr/>
            <p:nvPr/>
          </p:nvSpPr>
          <p:spPr>
            <a:xfrm>
              <a:off x="-35227" y="2490350"/>
              <a:ext cx="958030"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rgbClr val="8980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Source Sans Pro"/>
                  <a:ea typeface="Source Sans Pro"/>
                  <a:cs typeface="Source Sans Pro"/>
                  <a:sym typeface="Source Sans Pro"/>
                </a:rPr>
                <a:t>Oct</a:t>
              </a:r>
            </a:p>
          </p:txBody>
        </p:sp>
        <p:sp>
          <p:nvSpPr>
            <p:cNvPr id="1054" name="Google Shape;1054;p171"/>
            <p:cNvSpPr/>
            <p:nvPr/>
          </p:nvSpPr>
          <p:spPr>
            <a:xfrm>
              <a:off x="1848675" y="2490350"/>
              <a:ext cx="1084355" cy="265550"/>
            </a:xfrm>
            <a:custGeom>
              <a:avLst/>
              <a:gdLst/>
              <a:ahLst/>
              <a:cxnLst/>
              <a:rect l="l" t="t" r="r" b="b"/>
              <a:pathLst>
                <a:path w="64699" h="10622" extrusionOk="0">
                  <a:moveTo>
                    <a:pt x="0" y="1"/>
                  </a:moveTo>
                  <a:lnTo>
                    <a:pt x="0" y="10621"/>
                  </a:lnTo>
                  <a:lnTo>
                    <a:pt x="60722" y="10621"/>
                  </a:lnTo>
                  <a:cubicBezTo>
                    <a:pt x="62901" y="10621"/>
                    <a:pt x="64699" y="8228"/>
                    <a:pt x="64699" y="5311"/>
                  </a:cubicBezTo>
                  <a:cubicBezTo>
                    <a:pt x="64699" y="2382"/>
                    <a:pt x="62901" y="1"/>
                    <a:pt x="60722" y="1"/>
                  </a:cubicBezTo>
                  <a:close/>
                </a:path>
              </a:pathLst>
            </a:custGeom>
            <a:solidFill>
              <a:srgbClr val="8980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Source Sans Pro"/>
                  <a:ea typeface="Source Sans Pro"/>
                  <a:cs typeface="Source Sans Pro"/>
                  <a:sym typeface="Source Sans Pro"/>
                </a:rPr>
                <a:t>Dec</a:t>
              </a:r>
            </a:p>
          </p:txBody>
        </p:sp>
      </p:grpSp>
      <p:sp>
        <p:nvSpPr>
          <p:cNvPr id="1055" name="Google Shape;1055;p171"/>
          <p:cNvSpPr/>
          <p:nvPr/>
        </p:nvSpPr>
        <p:spPr>
          <a:xfrm rot="5400000">
            <a:off x="1511049" y="1271738"/>
            <a:ext cx="311100" cy="2302200"/>
          </a:xfrm>
          <a:prstGeom prst="leftBrace">
            <a:avLst>
              <a:gd name="adj1" fmla="val 50000"/>
              <a:gd name="adj2" fmla="val 486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56" name="Google Shape;1056;p171"/>
          <p:cNvSpPr txBox="1"/>
          <p:nvPr/>
        </p:nvSpPr>
        <p:spPr>
          <a:xfrm>
            <a:off x="6403975" y="1927100"/>
            <a:ext cx="2795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600" b="1">
                <a:solidFill>
                  <a:schemeClr val="dk2"/>
                </a:solidFill>
                <a:latin typeface="Source Sans Pro"/>
                <a:ea typeface="Source Sans Pro"/>
                <a:cs typeface="Source Sans Pro"/>
                <a:sym typeface="Source Sans Pro"/>
              </a:rPr>
              <a:t>Rapports sur les dépenses</a:t>
            </a:r>
          </a:p>
        </p:txBody>
      </p:sp>
      <p:grpSp>
        <p:nvGrpSpPr>
          <p:cNvPr id="1057" name="Google Shape;1057;p171"/>
          <p:cNvGrpSpPr/>
          <p:nvPr/>
        </p:nvGrpSpPr>
        <p:grpSpPr>
          <a:xfrm>
            <a:off x="6970575" y="783325"/>
            <a:ext cx="954000" cy="1171600"/>
            <a:chOff x="1692050" y="1531650"/>
            <a:chExt cx="954000" cy="1171600"/>
          </a:xfrm>
        </p:grpSpPr>
        <p:sp>
          <p:nvSpPr>
            <p:cNvPr id="1058" name="Google Shape;1058;p171"/>
            <p:cNvSpPr/>
            <p:nvPr/>
          </p:nvSpPr>
          <p:spPr>
            <a:xfrm>
              <a:off x="1692050" y="1531650"/>
              <a:ext cx="954000" cy="954000"/>
            </a:xfrm>
            <a:custGeom>
              <a:avLst/>
              <a:gdLst/>
              <a:ahLst/>
              <a:cxnLst/>
              <a:rect l="l" t="t" r="r" b="b"/>
              <a:pathLst>
                <a:path w="38160" h="38160" extrusionOk="0">
                  <a:moveTo>
                    <a:pt x="19086" y="0"/>
                  </a:moveTo>
                  <a:cubicBezTo>
                    <a:pt x="13049" y="0"/>
                    <a:pt x="7489" y="2763"/>
                    <a:pt x="3846" y="7597"/>
                  </a:cubicBezTo>
                  <a:cubicBezTo>
                    <a:pt x="3715" y="7763"/>
                    <a:pt x="3751" y="8001"/>
                    <a:pt x="3917" y="8120"/>
                  </a:cubicBezTo>
                  <a:cubicBezTo>
                    <a:pt x="3986" y="8174"/>
                    <a:pt x="4068" y="8200"/>
                    <a:pt x="4150" y="8200"/>
                  </a:cubicBezTo>
                  <a:cubicBezTo>
                    <a:pt x="4267" y="8200"/>
                    <a:pt x="4383" y="8147"/>
                    <a:pt x="4453" y="8049"/>
                  </a:cubicBezTo>
                  <a:cubicBezTo>
                    <a:pt x="7953" y="3417"/>
                    <a:pt x="13287" y="762"/>
                    <a:pt x="19086" y="762"/>
                  </a:cubicBezTo>
                  <a:cubicBezTo>
                    <a:pt x="29182" y="762"/>
                    <a:pt x="37398" y="8978"/>
                    <a:pt x="37398" y="19074"/>
                  </a:cubicBezTo>
                  <a:cubicBezTo>
                    <a:pt x="37398" y="29183"/>
                    <a:pt x="29182" y="37398"/>
                    <a:pt x="19086" y="37398"/>
                  </a:cubicBezTo>
                  <a:cubicBezTo>
                    <a:pt x="8977" y="37398"/>
                    <a:pt x="762" y="29183"/>
                    <a:pt x="762" y="19074"/>
                  </a:cubicBezTo>
                  <a:cubicBezTo>
                    <a:pt x="762" y="18872"/>
                    <a:pt x="595" y="18693"/>
                    <a:pt x="381" y="18693"/>
                  </a:cubicBezTo>
                  <a:cubicBezTo>
                    <a:pt x="167" y="18693"/>
                    <a:pt x="0" y="18872"/>
                    <a:pt x="0" y="19074"/>
                  </a:cubicBezTo>
                  <a:cubicBezTo>
                    <a:pt x="0" y="29599"/>
                    <a:pt x="8561" y="38160"/>
                    <a:pt x="19086" y="38160"/>
                  </a:cubicBezTo>
                  <a:cubicBezTo>
                    <a:pt x="29599" y="38160"/>
                    <a:pt x="38160" y="29599"/>
                    <a:pt x="38160" y="19074"/>
                  </a:cubicBezTo>
                  <a:cubicBezTo>
                    <a:pt x="38160" y="8561"/>
                    <a:pt x="29599" y="0"/>
                    <a:pt x="19086"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1"/>
            <p:cNvSpPr/>
            <p:nvPr/>
          </p:nvSpPr>
          <p:spPr>
            <a:xfrm>
              <a:off x="2159650" y="2466575"/>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171"/>
            <p:cNvGrpSpPr/>
            <p:nvPr/>
          </p:nvGrpSpPr>
          <p:grpSpPr>
            <a:xfrm>
              <a:off x="1921825" y="1748300"/>
              <a:ext cx="410200" cy="465275"/>
              <a:chOff x="1921825" y="1748300"/>
              <a:chExt cx="410200" cy="465275"/>
            </a:xfrm>
          </p:grpSpPr>
          <p:sp>
            <p:nvSpPr>
              <p:cNvPr id="1061" name="Google Shape;1061;p171"/>
              <p:cNvSpPr/>
              <p:nvPr/>
            </p:nvSpPr>
            <p:spPr>
              <a:xfrm>
                <a:off x="2013500" y="1855075"/>
                <a:ext cx="276850" cy="244425"/>
              </a:xfrm>
              <a:custGeom>
                <a:avLst/>
                <a:gdLst/>
                <a:ahLst/>
                <a:cxnLst/>
                <a:rect l="l" t="t" r="r" b="b"/>
                <a:pathLst>
                  <a:path w="11074" h="9777" extrusionOk="0">
                    <a:moveTo>
                      <a:pt x="5537" y="389"/>
                    </a:moveTo>
                    <a:cubicBezTo>
                      <a:pt x="6920" y="389"/>
                      <a:pt x="8285" y="1023"/>
                      <a:pt x="9169" y="2220"/>
                    </a:cubicBezTo>
                    <a:cubicBezTo>
                      <a:pt x="10645" y="4220"/>
                      <a:pt x="10216" y="7042"/>
                      <a:pt x="8216" y="8518"/>
                    </a:cubicBezTo>
                    <a:cubicBezTo>
                      <a:pt x="7413" y="9111"/>
                      <a:pt x="6475" y="9397"/>
                      <a:pt x="5546" y="9397"/>
                    </a:cubicBezTo>
                    <a:cubicBezTo>
                      <a:pt x="4161" y="9397"/>
                      <a:pt x="2794" y="8763"/>
                      <a:pt x="1918" y="7566"/>
                    </a:cubicBezTo>
                    <a:cubicBezTo>
                      <a:pt x="441" y="5566"/>
                      <a:pt x="870" y="2744"/>
                      <a:pt x="2870" y="1268"/>
                    </a:cubicBezTo>
                    <a:cubicBezTo>
                      <a:pt x="3674" y="675"/>
                      <a:pt x="4609" y="389"/>
                      <a:pt x="5537" y="389"/>
                    </a:cubicBezTo>
                    <a:close/>
                    <a:moveTo>
                      <a:pt x="5537" y="1"/>
                    </a:moveTo>
                    <a:cubicBezTo>
                      <a:pt x="4530" y="1"/>
                      <a:pt x="3515" y="312"/>
                      <a:pt x="2644" y="958"/>
                    </a:cubicBezTo>
                    <a:cubicBezTo>
                      <a:pt x="465" y="2553"/>
                      <a:pt x="1" y="5625"/>
                      <a:pt x="1608" y="7792"/>
                    </a:cubicBezTo>
                    <a:cubicBezTo>
                      <a:pt x="2563" y="9090"/>
                      <a:pt x="4044" y="9777"/>
                      <a:pt x="5546" y="9777"/>
                    </a:cubicBezTo>
                    <a:cubicBezTo>
                      <a:pt x="6552" y="9777"/>
                      <a:pt x="7568" y="9468"/>
                      <a:pt x="8442" y="8828"/>
                    </a:cubicBezTo>
                    <a:cubicBezTo>
                      <a:pt x="10609" y="7233"/>
                      <a:pt x="11074" y="4161"/>
                      <a:pt x="9478" y="1994"/>
                    </a:cubicBezTo>
                    <a:cubicBezTo>
                      <a:pt x="8517" y="691"/>
                      <a:pt x="7036" y="1"/>
                      <a:pt x="5537"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1"/>
              <p:cNvSpPr/>
              <p:nvPr/>
            </p:nvSpPr>
            <p:spPr>
              <a:xfrm>
                <a:off x="1991775" y="1835800"/>
                <a:ext cx="340250" cy="377775"/>
              </a:xfrm>
              <a:custGeom>
                <a:avLst/>
                <a:gdLst/>
                <a:ahLst/>
                <a:cxnLst/>
                <a:rect l="l" t="t" r="r" b="b"/>
                <a:pathLst>
                  <a:path w="13610" h="15111" extrusionOk="0">
                    <a:moveTo>
                      <a:pt x="6394" y="384"/>
                    </a:moveTo>
                    <a:cubicBezTo>
                      <a:pt x="8018" y="384"/>
                      <a:pt x="9622" y="1128"/>
                      <a:pt x="10657" y="2527"/>
                    </a:cubicBezTo>
                    <a:cubicBezTo>
                      <a:pt x="12383" y="4872"/>
                      <a:pt x="11883" y="8182"/>
                      <a:pt x="9538" y="9909"/>
                    </a:cubicBezTo>
                    <a:cubicBezTo>
                      <a:pt x="8596" y="10602"/>
                      <a:pt x="7499" y="10936"/>
                      <a:pt x="6411" y="10936"/>
                    </a:cubicBezTo>
                    <a:cubicBezTo>
                      <a:pt x="4790" y="10936"/>
                      <a:pt x="3189" y="10193"/>
                      <a:pt x="2156" y="8789"/>
                    </a:cubicBezTo>
                    <a:cubicBezTo>
                      <a:pt x="429" y="6456"/>
                      <a:pt x="929" y="3134"/>
                      <a:pt x="3275" y="1407"/>
                    </a:cubicBezTo>
                    <a:cubicBezTo>
                      <a:pt x="4214" y="716"/>
                      <a:pt x="5309" y="384"/>
                      <a:pt x="6394" y="384"/>
                    </a:cubicBezTo>
                    <a:close/>
                    <a:moveTo>
                      <a:pt x="9954" y="10087"/>
                    </a:moveTo>
                    <a:lnTo>
                      <a:pt x="13169" y="14457"/>
                    </a:lnTo>
                    <a:lnTo>
                      <a:pt x="12800" y="14731"/>
                    </a:lnTo>
                    <a:lnTo>
                      <a:pt x="9585" y="10361"/>
                    </a:lnTo>
                    <a:lnTo>
                      <a:pt x="9764" y="10218"/>
                    </a:lnTo>
                    <a:lnTo>
                      <a:pt x="9954" y="10087"/>
                    </a:lnTo>
                    <a:close/>
                    <a:moveTo>
                      <a:pt x="6400" y="0"/>
                    </a:moveTo>
                    <a:cubicBezTo>
                      <a:pt x="5233" y="0"/>
                      <a:pt x="4057" y="358"/>
                      <a:pt x="3049" y="1098"/>
                    </a:cubicBezTo>
                    <a:cubicBezTo>
                      <a:pt x="536" y="2955"/>
                      <a:pt x="1" y="6503"/>
                      <a:pt x="1846" y="9027"/>
                    </a:cubicBezTo>
                    <a:cubicBezTo>
                      <a:pt x="2953" y="10531"/>
                      <a:pt x="4671" y="11325"/>
                      <a:pt x="6411" y="11325"/>
                    </a:cubicBezTo>
                    <a:cubicBezTo>
                      <a:pt x="7386" y="11325"/>
                      <a:pt x="8367" y="11076"/>
                      <a:pt x="9252" y="10563"/>
                    </a:cubicBezTo>
                    <a:lnTo>
                      <a:pt x="12490" y="14957"/>
                    </a:lnTo>
                    <a:cubicBezTo>
                      <a:pt x="12569" y="15057"/>
                      <a:pt x="12687" y="15110"/>
                      <a:pt x="12805" y="15110"/>
                    </a:cubicBezTo>
                    <a:cubicBezTo>
                      <a:pt x="12883" y="15110"/>
                      <a:pt x="12960" y="15087"/>
                      <a:pt x="13026" y="15040"/>
                    </a:cubicBezTo>
                    <a:lnTo>
                      <a:pt x="13395" y="14766"/>
                    </a:lnTo>
                    <a:cubicBezTo>
                      <a:pt x="13574" y="14635"/>
                      <a:pt x="13610" y="14397"/>
                      <a:pt x="13479" y="14230"/>
                    </a:cubicBezTo>
                    <a:lnTo>
                      <a:pt x="10240" y="9837"/>
                    </a:lnTo>
                    <a:cubicBezTo>
                      <a:pt x="12347" y="7908"/>
                      <a:pt x="12693" y="4646"/>
                      <a:pt x="10966" y="2300"/>
                    </a:cubicBezTo>
                    <a:cubicBezTo>
                      <a:pt x="9861" y="796"/>
                      <a:pt x="8141" y="0"/>
                      <a:pt x="6400"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1"/>
              <p:cNvSpPr/>
              <p:nvPr/>
            </p:nvSpPr>
            <p:spPr>
              <a:xfrm>
                <a:off x="2017075" y="1800300"/>
                <a:ext cx="36350" cy="44850"/>
              </a:xfrm>
              <a:custGeom>
                <a:avLst/>
                <a:gdLst/>
                <a:ahLst/>
                <a:cxnLst/>
                <a:rect l="l" t="t" r="r" b="b"/>
                <a:pathLst>
                  <a:path w="1454" h="1794" extrusionOk="0">
                    <a:moveTo>
                      <a:pt x="193" y="1"/>
                    </a:moveTo>
                    <a:cubicBezTo>
                      <a:pt x="159" y="1"/>
                      <a:pt x="125" y="10"/>
                      <a:pt x="96" y="30"/>
                    </a:cubicBezTo>
                    <a:cubicBezTo>
                      <a:pt x="25" y="89"/>
                      <a:pt x="1" y="196"/>
                      <a:pt x="60" y="268"/>
                    </a:cubicBezTo>
                    <a:lnTo>
                      <a:pt x="1132" y="1720"/>
                    </a:lnTo>
                    <a:cubicBezTo>
                      <a:pt x="1167" y="1769"/>
                      <a:pt x="1213" y="1793"/>
                      <a:pt x="1263" y="1793"/>
                    </a:cubicBezTo>
                    <a:cubicBezTo>
                      <a:pt x="1298" y="1793"/>
                      <a:pt x="1335" y="1781"/>
                      <a:pt x="1370" y="1756"/>
                    </a:cubicBezTo>
                    <a:cubicBezTo>
                      <a:pt x="1441" y="1708"/>
                      <a:pt x="1453" y="1601"/>
                      <a:pt x="1406" y="1530"/>
                    </a:cubicBezTo>
                    <a:lnTo>
                      <a:pt x="322" y="65"/>
                    </a:lnTo>
                    <a:cubicBezTo>
                      <a:pt x="294" y="22"/>
                      <a:pt x="244" y="1"/>
                      <a:pt x="193"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71"/>
              <p:cNvSpPr/>
              <p:nvPr/>
            </p:nvSpPr>
            <p:spPr>
              <a:xfrm>
                <a:off x="2074225" y="1766750"/>
                <a:ext cx="25625" cy="50375"/>
              </a:xfrm>
              <a:custGeom>
                <a:avLst/>
                <a:gdLst/>
                <a:ahLst/>
                <a:cxnLst/>
                <a:rect l="l" t="t" r="r" b="b"/>
                <a:pathLst>
                  <a:path w="1025" h="2015" extrusionOk="0">
                    <a:moveTo>
                      <a:pt x="198" y="0"/>
                    </a:moveTo>
                    <a:cubicBezTo>
                      <a:pt x="176" y="0"/>
                      <a:pt x="153" y="5"/>
                      <a:pt x="132" y="14"/>
                    </a:cubicBezTo>
                    <a:cubicBezTo>
                      <a:pt x="48" y="38"/>
                      <a:pt x="1" y="133"/>
                      <a:pt x="36" y="229"/>
                    </a:cubicBezTo>
                    <a:lnTo>
                      <a:pt x="691" y="1907"/>
                    </a:lnTo>
                    <a:cubicBezTo>
                      <a:pt x="719" y="1972"/>
                      <a:pt x="782" y="2015"/>
                      <a:pt x="847" y="2015"/>
                    </a:cubicBezTo>
                    <a:cubicBezTo>
                      <a:pt x="867" y="2015"/>
                      <a:pt x="886" y="2011"/>
                      <a:pt x="906" y="2003"/>
                    </a:cubicBezTo>
                    <a:cubicBezTo>
                      <a:pt x="918" y="2003"/>
                      <a:pt x="929" y="1991"/>
                      <a:pt x="941" y="1979"/>
                    </a:cubicBezTo>
                    <a:cubicBezTo>
                      <a:pt x="1001" y="1943"/>
                      <a:pt x="1025" y="1860"/>
                      <a:pt x="1001" y="1788"/>
                    </a:cubicBezTo>
                    <a:lnTo>
                      <a:pt x="346" y="98"/>
                    </a:lnTo>
                    <a:cubicBezTo>
                      <a:pt x="320" y="36"/>
                      <a:pt x="261" y="0"/>
                      <a:pt x="198"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1"/>
              <p:cNvSpPr/>
              <p:nvPr/>
            </p:nvSpPr>
            <p:spPr>
              <a:xfrm>
                <a:off x="2138525" y="1748900"/>
                <a:ext cx="13725" cy="53375"/>
              </a:xfrm>
              <a:custGeom>
                <a:avLst/>
                <a:gdLst/>
                <a:ahLst/>
                <a:cxnLst/>
                <a:rect l="l" t="t" r="r" b="b"/>
                <a:pathLst>
                  <a:path w="549" h="2135" extrusionOk="0">
                    <a:moveTo>
                      <a:pt x="174" y="1"/>
                    </a:moveTo>
                    <a:cubicBezTo>
                      <a:pt x="168" y="1"/>
                      <a:pt x="161" y="1"/>
                      <a:pt x="155" y="2"/>
                    </a:cubicBezTo>
                    <a:cubicBezTo>
                      <a:pt x="60" y="14"/>
                      <a:pt x="0" y="97"/>
                      <a:pt x="0" y="181"/>
                    </a:cubicBezTo>
                    <a:lnTo>
                      <a:pt x="203" y="1978"/>
                    </a:lnTo>
                    <a:cubicBezTo>
                      <a:pt x="214" y="2067"/>
                      <a:pt x="286" y="2134"/>
                      <a:pt x="373" y="2134"/>
                    </a:cubicBezTo>
                    <a:cubicBezTo>
                      <a:pt x="379" y="2134"/>
                      <a:pt x="386" y="2134"/>
                      <a:pt x="393" y="2133"/>
                    </a:cubicBezTo>
                    <a:cubicBezTo>
                      <a:pt x="417" y="2121"/>
                      <a:pt x="453" y="2109"/>
                      <a:pt x="465" y="2097"/>
                    </a:cubicBezTo>
                    <a:cubicBezTo>
                      <a:pt x="512" y="2062"/>
                      <a:pt x="548" y="2002"/>
                      <a:pt x="536" y="1943"/>
                    </a:cubicBezTo>
                    <a:lnTo>
                      <a:pt x="334" y="145"/>
                    </a:lnTo>
                    <a:cubicBezTo>
                      <a:pt x="323" y="68"/>
                      <a:pt x="251" y="1"/>
                      <a:pt x="174"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1"/>
              <p:cNvSpPr/>
              <p:nvPr/>
            </p:nvSpPr>
            <p:spPr>
              <a:xfrm>
                <a:off x="2197750" y="1748300"/>
                <a:ext cx="15800" cy="53050"/>
              </a:xfrm>
              <a:custGeom>
                <a:avLst/>
                <a:gdLst/>
                <a:ahLst/>
                <a:cxnLst/>
                <a:rect l="l" t="t" r="r" b="b"/>
                <a:pathLst>
                  <a:path w="632" h="2122" extrusionOk="0">
                    <a:moveTo>
                      <a:pt x="453" y="1"/>
                    </a:moveTo>
                    <a:cubicBezTo>
                      <a:pt x="368" y="1"/>
                      <a:pt x="297" y="57"/>
                      <a:pt x="287" y="133"/>
                    </a:cubicBezTo>
                    <a:lnTo>
                      <a:pt x="13" y="1931"/>
                    </a:lnTo>
                    <a:cubicBezTo>
                      <a:pt x="1" y="2014"/>
                      <a:pt x="60" y="2110"/>
                      <a:pt x="156" y="2121"/>
                    </a:cubicBezTo>
                    <a:cubicBezTo>
                      <a:pt x="203" y="2121"/>
                      <a:pt x="239" y="2110"/>
                      <a:pt x="275" y="2086"/>
                    </a:cubicBezTo>
                    <a:cubicBezTo>
                      <a:pt x="310" y="2062"/>
                      <a:pt x="334" y="2026"/>
                      <a:pt x="346" y="1979"/>
                    </a:cubicBezTo>
                    <a:lnTo>
                      <a:pt x="620" y="193"/>
                    </a:lnTo>
                    <a:cubicBezTo>
                      <a:pt x="632" y="97"/>
                      <a:pt x="572" y="14"/>
                      <a:pt x="477" y="2"/>
                    </a:cubicBezTo>
                    <a:cubicBezTo>
                      <a:pt x="469" y="1"/>
                      <a:pt x="461" y="1"/>
                      <a:pt x="453"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1"/>
              <p:cNvSpPr/>
              <p:nvPr/>
            </p:nvSpPr>
            <p:spPr>
              <a:xfrm>
                <a:off x="1921825" y="1969450"/>
                <a:ext cx="53900" cy="15250"/>
              </a:xfrm>
              <a:custGeom>
                <a:avLst/>
                <a:gdLst/>
                <a:ahLst/>
                <a:cxnLst/>
                <a:rect l="l" t="t" r="r" b="b"/>
                <a:pathLst>
                  <a:path w="2156" h="610" extrusionOk="0">
                    <a:moveTo>
                      <a:pt x="191" y="1"/>
                    </a:moveTo>
                    <a:cubicBezTo>
                      <a:pt x="106" y="1"/>
                      <a:pt x="35" y="58"/>
                      <a:pt x="25" y="145"/>
                    </a:cubicBezTo>
                    <a:cubicBezTo>
                      <a:pt x="1" y="241"/>
                      <a:pt x="72" y="324"/>
                      <a:pt x="156" y="336"/>
                    </a:cubicBezTo>
                    <a:lnTo>
                      <a:pt x="1953" y="610"/>
                    </a:lnTo>
                    <a:cubicBezTo>
                      <a:pt x="1989" y="610"/>
                      <a:pt x="2037" y="598"/>
                      <a:pt x="2072" y="574"/>
                    </a:cubicBezTo>
                    <a:cubicBezTo>
                      <a:pt x="2108" y="550"/>
                      <a:pt x="2132" y="514"/>
                      <a:pt x="2132" y="467"/>
                    </a:cubicBezTo>
                    <a:cubicBezTo>
                      <a:pt x="2156" y="372"/>
                      <a:pt x="2084" y="288"/>
                      <a:pt x="2001" y="276"/>
                    </a:cubicBezTo>
                    <a:lnTo>
                      <a:pt x="215" y="2"/>
                    </a:lnTo>
                    <a:cubicBezTo>
                      <a:pt x="207" y="1"/>
                      <a:pt x="199" y="1"/>
                      <a:pt x="191"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1"/>
              <p:cNvSpPr/>
              <p:nvPr/>
            </p:nvSpPr>
            <p:spPr>
              <a:xfrm>
                <a:off x="1938200" y="1905450"/>
                <a:ext cx="50925" cy="26300"/>
              </a:xfrm>
              <a:custGeom>
                <a:avLst/>
                <a:gdLst/>
                <a:ahLst/>
                <a:cxnLst/>
                <a:rect l="l" t="t" r="r" b="b"/>
                <a:pathLst>
                  <a:path w="2037" h="1052" extrusionOk="0">
                    <a:moveTo>
                      <a:pt x="184" y="1"/>
                    </a:moveTo>
                    <a:cubicBezTo>
                      <a:pt x="122" y="1"/>
                      <a:pt x="63" y="36"/>
                      <a:pt x="36" y="98"/>
                    </a:cubicBezTo>
                    <a:cubicBezTo>
                      <a:pt x="1" y="181"/>
                      <a:pt x="36" y="276"/>
                      <a:pt x="120" y="312"/>
                    </a:cubicBezTo>
                    <a:lnTo>
                      <a:pt x="1787" y="1038"/>
                    </a:lnTo>
                    <a:cubicBezTo>
                      <a:pt x="1805" y="1048"/>
                      <a:pt x="1826" y="1051"/>
                      <a:pt x="1848" y="1051"/>
                    </a:cubicBezTo>
                    <a:cubicBezTo>
                      <a:pt x="1884" y="1051"/>
                      <a:pt x="1919" y="1041"/>
                      <a:pt x="1941" y="1027"/>
                    </a:cubicBezTo>
                    <a:cubicBezTo>
                      <a:pt x="1965" y="1003"/>
                      <a:pt x="1989" y="979"/>
                      <a:pt x="2001" y="955"/>
                    </a:cubicBezTo>
                    <a:cubicBezTo>
                      <a:pt x="2037" y="872"/>
                      <a:pt x="2001" y="777"/>
                      <a:pt x="1917" y="741"/>
                    </a:cubicBezTo>
                    <a:lnTo>
                      <a:pt x="251" y="15"/>
                    </a:lnTo>
                    <a:cubicBezTo>
                      <a:pt x="229" y="5"/>
                      <a:pt x="206" y="1"/>
                      <a:pt x="184"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1"/>
              <p:cNvSpPr/>
              <p:nvPr/>
            </p:nvSpPr>
            <p:spPr>
              <a:xfrm>
                <a:off x="1970950" y="1847700"/>
                <a:ext cx="44675" cy="36450"/>
              </a:xfrm>
              <a:custGeom>
                <a:avLst/>
                <a:gdLst/>
                <a:ahLst/>
                <a:cxnLst/>
                <a:rect l="l" t="t" r="r" b="b"/>
                <a:pathLst>
                  <a:path w="1787" h="1458" extrusionOk="0">
                    <a:moveTo>
                      <a:pt x="180" y="0"/>
                    </a:moveTo>
                    <a:cubicBezTo>
                      <a:pt x="131" y="0"/>
                      <a:pt x="82" y="22"/>
                      <a:pt x="48" y="62"/>
                    </a:cubicBezTo>
                    <a:cubicBezTo>
                      <a:pt x="0" y="134"/>
                      <a:pt x="12" y="241"/>
                      <a:pt x="84" y="300"/>
                    </a:cubicBezTo>
                    <a:lnTo>
                      <a:pt x="1489" y="1420"/>
                    </a:lnTo>
                    <a:cubicBezTo>
                      <a:pt x="1527" y="1445"/>
                      <a:pt x="1565" y="1457"/>
                      <a:pt x="1602" y="1457"/>
                    </a:cubicBezTo>
                    <a:cubicBezTo>
                      <a:pt x="1633" y="1457"/>
                      <a:pt x="1663" y="1448"/>
                      <a:pt x="1691" y="1432"/>
                    </a:cubicBezTo>
                    <a:cubicBezTo>
                      <a:pt x="1703" y="1420"/>
                      <a:pt x="1715" y="1408"/>
                      <a:pt x="1727" y="1396"/>
                    </a:cubicBezTo>
                    <a:cubicBezTo>
                      <a:pt x="1786" y="1324"/>
                      <a:pt x="1774" y="1217"/>
                      <a:pt x="1703" y="1170"/>
                    </a:cubicBezTo>
                    <a:lnTo>
                      <a:pt x="286" y="39"/>
                    </a:lnTo>
                    <a:cubicBezTo>
                      <a:pt x="255" y="13"/>
                      <a:pt x="218" y="0"/>
                      <a:pt x="180"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171"/>
            <p:cNvSpPr/>
            <p:nvPr/>
          </p:nvSpPr>
          <p:spPr>
            <a:xfrm>
              <a:off x="1737275" y="1583475"/>
              <a:ext cx="899850" cy="856350"/>
            </a:xfrm>
            <a:custGeom>
              <a:avLst/>
              <a:gdLst/>
              <a:ahLst/>
              <a:cxnLst/>
              <a:rect l="l" t="t" r="r" b="b"/>
              <a:pathLst>
                <a:path w="35994" h="34254" extrusionOk="0">
                  <a:moveTo>
                    <a:pt x="17221" y="0"/>
                  </a:moveTo>
                  <a:cubicBezTo>
                    <a:pt x="12717" y="0"/>
                    <a:pt x="8219" y="1761"/>
                    <a:pt x="4859" y="5262"/>
                  </a:cubicBezTo>
                  <a:cubicBezTo>
                    <a:pt x="1692" y="8560"/>
                    <a:pt x="1" y="12905"/>
                    <a:pt x="84" y="17477"/>
                  </a:cubicBezTo>
                  <a:cubicBezTo>
                    <a:pt x="179" y="22061"/>
                    <a:pt x="2049" y="26324"/>
                    <a:pt x="5359" y="29491"/>
                  </a:cubicBezTo>
                  <a:cubicBezTo>
                    <a:pt x="8633" y="32634"/>
                    <a:pt x="12931" y="34253"/>
                    <a:pt x="17253" y="34253"/>
                  </a:cubicBezTo>
                  <a:cubicBezTo>
                    <a:pt x="20611" y="34253"/>
                    <a:pt x="23980" y="33277"/>
                    <a:pt x="26885" y="31289"/>
                  </a:cubicBezTo>
                  <a:lnTo>
                    <a:pt x="26695" y="31015"/>
                  </a:lnTo>
                  <a:cubicBezTo>
                    <a:pt x="23841" y="32968"/>
                    <a:pt x="20536" y="33925"/>
                    <a:pt x="17244" y="33925"/>
                  </a:cubicBezTo>
                  <a:cubicBezTo>
                    <a:pt x="13009" y="33925"/>
                    <a:pt x="8794" y="32341"/>
                    <a:pt x="5585" y="29253"/>
                  </a:cubicBezTo>
                  <a:cubicBezTo>
                    <a:pt x="2346" y="26145"/>
                    <a:pt x="513" y="21966"/>
                    <a:pt x="418" y="17477"/>
                  </a:cubicBezTo>
                  <a:cubicBezTo>
                    <a:pt x="322" y="12989"/>
                    <a:pt x="1989" y="8726"/>
                    <a:pt x="5097" y="5488"/>
                  </a:cubicBezTo>
                  <a:cubicBezTo>
                    <a:pt x="8391" y="2053"/>
                    <a:pt x="12806" y="324"/>
                    <a:pt x="17227" y="324"/>
                  </a:cubicBezTo>
                  <a:cubicBezTo>
                    <a:pt x="21417" y="324"/>
                    <a:pt x="25611" y="1877"/>
                    <a:pt x="28862" y="5000"/>
                  </a:cubicBezTo>
                  <a:cubicBezTo>
                    <a:pt x="34398" y="10322"/>
                    <a:pt x="35636" y="18692"/>
                    <a:pt x="31874" y="25371"/>
                  </a:cubicBezTo>
                  <a:lnTo>
                    <a:pt x="32160" y="25526"/>
                  </a:lnTo>
                  <a:cubicBezTo>
                    <a:pt x="35993" y="18728"/>
                    <a:pt x="34731" y="10191"/>
                    <a:pt x="29088" y="4773"/>
                  </a:cubicBezTo>
                  <a:cubicBezTo>
                    <a:pt x="25772" y="1585"/>
                    <a:pt x="21494" y="0"/>
                    <a:pt x="17221"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171"/>
          <p:cNvGrpSpPr/>
          <p:nvPr/>
        </p:nvGrpSpPr>
        <p:grpSpPr>
          <a:xfrm>
            <a:off x="1256900" y="796850"/>
            <a:ext cx="954000" cy="1171600"/>
            <a:chOff x="6472700" y="1531650"/>
            <a:chExt cx="954000" cy="1171600"/>
          </a:xfrm>
        </p:grpSpPr>
        <p:sp>
          <p:nvSpPr>
            <p:cNvPr id="1072" name="Google Shape;1072;p171"/>
            <p:cNvSpPr/>
            <p:nvPr/>
          </p:nvSpPr>
          <p:spPr>
            <a:xfrm>
              <a:off x="6472700" y="1531650"/>
              <a:ext cx="954000" cy="954000"/>
            </a:xfrm>
            <a:custGeom>
              <a:avLst/>
              <a:gdLst/>
              <a:ahLst/>
              <a:cxnLst/>
              <a:rect l="l" t="t" r="r" b="b"/>
              <a:pathLst>
                <a:path w="38160" h="38160" extrusionOk="0">
                  <a:moveTo>
                    <a:pt x="19074" y="0"/>
                  </a:moveTo>
                  <a:cubicBezTo>
                    <a:pt x="13038" y="0"/>
                    <a:pt x="7489" y="2763"/>
                    <a:pt x="3846" y="7597"/>
                  </a:cubicBezTo>
                  <a:cubicBezTo>
                    <a:pt x="3715" y="7763"/>
                    <a:pt x="3751" y="8001"/>
                    <a:pt x="3918" y="8120"/>
                  </a:cubicBezTo>
                  <a:cubicBezTo>
                    <a:pt x="3986" y="8174"/>
                    <a:pt x="4067" y="8200"/>
                    <a:pt x="4147" y="8200"/>
                  </a:cubicBezTo>
                  <a:cubicBezTo>
                    <a:pt x="4262" y="8200"/>
                    <a:pt x="4376" y="8147"/>
                    <a:pt x="4453" y="8049"/>
                  </a:cubicBezTo>
                  <a:cubicBezTo>
                    <a:pt x="7954" y="3417"/>
                    <a:pt x="13276" y="762"/>
                    <a:pt x="19074" y="762"/>
                  </a:cubicBezTo>
                  <a:cubicBezTo>
                    <a:pt x="29183" y="762"/>
                    <a:pt x="37398" y="8978"/>
                    <a:pt x="37398" y="19074"/>
                  </a:cubicBezTo>
                  <a:cubicBezTo>
                    <a:pt x="37398" y="29183"/>
                    <a:pt x="29183" y="37398"/>
                    <a:pt x="19074" y="37398"/>
                  </a:cubicBezTo>
                  <a:cubicBezTo>
                    <a:pt x="8978" y="37398"/>
                    <a:pt x="762" y="29183"/>
                    <a:pt x="762" y="19074"/>
                  </a:cubicBezTo>
                  <a:cubicBezTo>
                    <a:pt x="762" y="18872"/>
                    <a:pt x="584" y="18693"/>
                    <a:pt x="381" y="18693"/>
                  </a:cubicBezTo>
                  <a:cubicBezTo>
                    <a:pt x="167" y="18693"/>
                    <a:pt x="0" y="18872"/>
                    <a:pt x="0" y="19074"/>
                  </a:cubicBezTo>
                  <a:cubicBezTo>
                    <a:pt x="0" y="29599"/>
                    <a:pt x="8549" y="38160"/>
                    <a:pt x="19074" y="38160"/>
                  </a:cubicBezTo>
                  <a:cubicBezTo>
                    <a:pt x="29599" y="38160"/>
                    <a:pt x="38160" y="29599"/>
                    <a:pt x="38160" y="19074"/>
                  </a:cubicBezTo>
                  <a:cubicBezTo>
                    <a:pt x="38160" y="8561"/>
                    <a:pt x="29599" y="0"/>
                    <a:pt x="19074" y="0"/>
                  </a:cubicBezTo>
                  <a:close/>
                </a:path>
              </a:pathLst>
            </a:custGeom>
            <a:solidFill>
              <a:srgbClr val="BA0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1"/>
            <p:cNvSpPr/>
            <p:nvPr/>
          </p:nvSpPr>
          <p:spPr>
            <a:xfrm>
              <a:off x="6940025" y="2466575"/>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BA0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171"/>
            <p:cNvGrpSpPr/>
            <p:nvPr/>
          </p:nvGrpSpPr>
          <p:grpSpPr>
            <a:xfrm>
              <a:off x="6680175" y="1726600"/>
              <a:ext cx="554550" cy="539100"/>
              <a:chOff x="6680175" y="1726600"/>
              <a:chExt cx="554550" cy="539100"/>
            </a:xfrm>
          </p:grpSpPr>
          <p:sp>
            <p:nvSpPr>
              <p:cNvPr id="1075" name="Google Shape;1075;p171"/>
              <p:cNvSpPr/>
              <p:nvPr/>
            </p:nvSpPr>
            <p:spPr>
              <a:xfrm>
                <a:off x="6680175" y="1726600"/>
                <a:ext cx="554550" cy="367650"/>
              </a:xfrm>
              <a:custGeom>
                <a:avLst/>
                <a:gdLst/>
                <a:ahLst/>
                <a:cxnLst/>
                <a:rect l="l" t="t" r="r" b="b"/>
                <a:pathLst>
                  <a:path w="22182" h="14706" extrusionOk="0">
                    <a:moveTo>
                      <a:pt x="11156" y="370"/>
                    </a:moveTo>
                    <a:cubicBezTo>
                      <a:pt x="11454" y="370"/>
                      <a:pt x="11763" y="608"/>
                      <a:pt x="11763" y="894"/>
                    </a:cubicBezTo>
                    <a:lnTo>
                      <a:pt x="11763" y="1763"/>
                    </a:lnTo>
                    <a:lnTo>
                      <a:pt x="10573" y="1763"/>
                    </a:lnTo>
                    <a:lnTo>
                      <a:pt x="10573" y="894"/>
                    </a:lnTo>
                    <a:cubicBezTo>
                      <a:pt x="10573" y="608"/>
                      <a:pt x="10870" y="370"/>
                      <a:pt x="11156" y="370"/>
                    </a:cubicBezTo>
                    <a:close/>
                    <a:moveTo>
                      <a:pt x="21884" y="2216"/>
                    </a:moveTo>
                    <a:lnTo>
                      <a:pt x="21884" y="3406"/>
                    </a:lnTo>
                    <a:lnTo>
                      <a:pt x="453" y="3406"/>
                    </a:lnTo>
                    <a:lnTo>
                      <a:pt x="453" y="2216"/>
                    </a:lnTo>
                    <a:close/>
                    <a:moveTo>
                      <a:pt x="20241" y="3704"/>
                    </a:moveTo>
                    <a:lnTo>
                      <a:pt x="20241" y="14265"/>
                    </a:lnTo>
                    <a:lnTo>
                      <a:pt x="2084" y="14265"/>
                    </a:lnTo>
                    <a:lnTo>
                      <a:pt x="2084" y="3704"/>
                    </a:lnTo>
                    <a:close/>
                    <a:moveTo>
                      <a:pt x="11156" y="1"/>
                    </a:moveTo>
                    <a:cubicBezTo>
                      <a:pt x="10668" y="1"/>
                      <a:pt x="10275" y="406"/>
                      <a:pt x="10275" y="894"/>
                    </a:cubicBezTo>
                    <a:lnTo>
                      <a:pt x="10275" y="1763"/>
                    </a:lnTo>
                    <a:lnTo>
                      <a:pt x="250" y="1763"/>
                    </a:lnTo>
                    <a:cubicBezTo>
                      <a:pt x="155" y="1763"/>
                      <a:pt x="0" y="1906"/>
                      <a:pt x="0" y="2001"/>
                    </a:cubicBezTo>
                    <a:lnTo>
                      <a:pt x="0" y="3573"/>
                    </a:lnTo>
                    <a:cubicBezTo>
                      <a:pt x="0" y="3680"/>
                      <a:pt x="155" y="3692"/>
                      <a:pt x="250" y="3692"/>
                    </a:cubicBezTo>
                    <a:lnTo>
                      <a:pt x="1643" y="3692"/>
                    </a:lnTo>
                    <a:lnTo>
                      <a:pt x="1643" y="14479"/>
                    </a:lnTo>
                    <a:cubicBezTo>
                      <a:pt x="1643" y="14586"/>
                      <a:pt x="1750" y="14705"/>
                      <a:pt x="1846" y="14705"/>
                    </a:cubicBezTo>
                    <a:lnTo>
                      <a:pt x="20467" y="14705"/>
                    </a:lnTo>
                    <a:cubicBezTo>
                      <a:pt x="20574" y="14705"/>
                      <a:pt x="20693" y="14586"/>
                      <a:pt x="20693" y="14479"/>
                    </a:cubicBezTo>
                    <a:lnTo>
                      <a:pt x="20693" y="3704"/>
                    </a:lnTo>
                    <a:lnTo>
                      <a:pt x="22062" y="3704"/>
                    </a:lnTo>
                    <a:cubicBezTo>
                      <a:pt x="22170" y="3704"/>
                      <a:pt x="22181" y="3680"/>
                      <a:pt x="22181" y="3573"/>
                    </a:cubicBezTo>
                    <a:lnTo>
                      <a:pt x="22181" y="2001"/>
                    </a:lnTo>
                    <a:cubicBezTo>
                      <a:pt x="22181" y="1906"/>
                      <a:pt x="22170" y="1763"/>
                      <a:pt x="22062" y="1763"/>
                    </a:cubicBezTo>
                    <a:lnTo>
                      <a:pt x="12061" y="1763"/>
                    </a:lnTo>
                    <a:lnTo>
                      <a:pt x="12061" y="894"/>
                    </a:lnTo>
                    <a:cubicBezTo>
                      <a:pt x="12061" y="406"/>
                      <a:pt x="11656" y="1"/>
                      <a:pt x="1115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71"/>
              <p:cNvSpPr/>
              <p:nvPr/>
            </p:nvSpPr>
            <p:spPr>
              <a:xfrm>
                <a:off x="7044800" y="1874850"/>
                <a:ext cx="41100" cy="175050"/>
              </a:xfrm>
              <a:custGeom>
                <a:avLst/>
                <a:gdLst/>
                <a:ahLst/>
                <a:cxnLst/>
                <a:rect l="l" t="t" r="r" b="b"/>
                <a:pathLst>
                  <a:path w="1644" h="7002" extrusionOk="0">
                    <a:moveTo>
                      <a:pt x="1346" y="453"/>
                    </a:moveTo>
                    <a:lnTo>
                      <a:pt x="1346" y="6703"/>
                    </a:lnTo>
                    <a:lnTo>
                      <a:pt x="453" y="6703"/>
                    </a:lnTo>
                    <a:lnTo>
                      <a:pt x="453" y="453"/>
                    </a:lnTo>
                    <a:close/>
                    <a:moveTo>
                      <a:pt x="179" y="0"/>
                    </a:moveTo>
                    <a:cubicBezTo>
                      <a:pt x="84" y="0"/>
                      <a:pt x="0" y="84"/>
                      <a:pt x="0" y="179"/>
                    </a:cubicBezTo>
                    <a:lnTo>
                      <a:pt x="0" y="6811"/>
                    </a:lnTo>
                    <a:cubicBezTo>
                      <a:pt x="0" y="6918"/>
                      <a:pt x="84" y="7001"/>
                      <a:pt x="179" y="7001"/>
                    </a:cubicBezTo>
                    <a:lnTo>
                      <a:pt x="1453" y="7001"/>
                    </a:lnTo>
                    <a:cubicBezTo>
                      <a:pt x="1560" y="7001"/>
                      <a:pt x="1643" y="6918"/>
                      <a:pt x="1643" y="6811"/>
                    </a:cubicBezTo>
                    <a:lnTo>
                      <a:pt x="1643" y="179"/>
                    </a:lnTo>
                    <a:cubicBezTo>
                      <a:pt x="1643" y="84"/>
                      <a:pt x="1560" y="0"/>
                      <a:pt x="14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1"/>
              <p:cNvSpPr/>
              <p:nvPr/>
            </p:nvSpPr>
            <p:spPr>
              <a:xfrm>
                <a:off x="6992700" y="1897175"/>
                <a:ext cx="41100" cy="156275"/>
              </a:xfrm>
              <a:custGeom>
                <a:avLst/>
                <a:gdLst/>
                <a:ahLst/>
                <a:cxnLst/>
                <a:rect l="l" t="t" r="r" b="b"/>
                <a:pathLst>
                  <a:path w="1644" h="6251" extrusionOk="0">
                    <a:moveTo>
                      <a:pt x="1346" y="298"/>
                    </a:moveTo>
                    <a:lnTo>
                      <a:pt x="1346" y="5810"/>
                    </a:lnTo>
                    <a:lnTo>
                      <a:pt x="298" y="5810"/>
                    </a:lnTo>
                    <a:lnTo>
                      <a:pt x="298" y="298"/>
                    </a:lnTo>
                    <a:close/>
                    <a:moveTo>
                      <a:pt x="179" y="0"/>
                    </a:moveTo>
                    <a:cubicBezTo>
                      <a:pt x="84" y="0"/>
                      <a:pt x="1" y="84"/>
                      <a:pt x="1" y="179"/>
                    </a:cubicBezTo>
                    <a:lnTo>
                      <a:pt x="1" y="6072"/>
                    </a:lnTo>
                    <a:cubicBezTo>
                      <a:pt x="1" y="6168"/>
                      <a:pt x="84" y="6251"/>
                      <a:pt x="179" y="6251"/>
                    </a:cubicBezTo>
                    <a:lnTo>
                      <a:pt x="1453" y="6251"/>
                    </a:lnTo>
                    <a:cubicBezTo>
                      <a:pt x="1560" y="6251"/>
                      <a:pt x="1644" y="6168"/>
                      <a:pt x="1644" y="6072"/>
                    </a:cubicBezTo>
                    <a:lnTo>
                      <a:pt x="1644" y="179"/>
                    </a:lnTo>
                    <a:cubicBezTo>
                      <a:pt x="1644" y="84"/>
                      <a:pt x="1560" y="0"/>
                      <a:pt x="14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1"/>
              <p:cNvSpPr/>
              <p:nvPr/>
            </p:nvSpPr>
            <p:spPr>
              <a:xfrm>
                <a:off x="6936750" y="1915925"/>
                <a:ext cx="41100" cy="133975"/>
              </a:xfrm>
              <a:custGeom>
                <a:avLst/>
                <a:gdLst/>
                <a:ahLst/>
                <a:cxnLst/>
                <a:rect l="l" t="t" r="r" b="b"/>
                <a:pathLst>
                  <a:path w="1644" h="5359" extrusionOk="0">
                    <a:moveTo>
                      <a:pt x="1346" y="441"/>
                    </a:moveTo>
                    <a:lnTo>
                      <a:pt x="1346" y="5060"/>
                    </a:lnTo>
                    <a:lnTo>
                      <a:pt x="453" y="5060"/>
                    </a:lnTo>
                    <a:lnTo>
                      <a:pt x="453" y="441"/>
                    </a:lnTo>
                    <a:close/>
                    <a:moveTo>
                      <a:pt x="191" y="0"/>
                    </a:moveTo>
                    <a:cubicBezTo>
                      <a:pt x="84" y="0"/>
                      <a:pt x="0" y="72"/>
                      <a:pt x="0" y="179"/>
                    </a:cubicBezTo>
                    <a:lnTo>
                      <a:pt x="0" y="5168"/>
                    </a:lnTo>
                    <a:cubicBezTo>
                      <a:pt x="0" y="5275"/>
                      <a:pt x="84" y="5358"/>
                      <a:pt x="191" y="5358"/>
                    </a:cubicBezTo>
                    <a:lnTo>
                      <a:pt x="1465" y="5358"/>
                    </a:lnTo>
                    <a:cubicBezTo>
                      <a:pt x="1560" y="5358"/>
                      <a:pt x="1643" y="5275"/>
                      <a:pt x="1643" y="5168"/>
                    </a:cubicBezTo>
                    <a:lnTo>
                      <a:pt x="1643" y="179"/>
                    </a:lnTo>
                    <a:cubicBezTo>
                      <a:pt x="1643" y="72"/>
                      <a:pt x="1560" y="0"/>
                      <a:pt x="146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1"/>
              <p:cNvSpPr/>
              <p:nvPr/>
            </p:nvSpPr>
            <p:spPr>
              <a:xfrm>
                <a:off x="6884950" y="1945675"/>
                <a:ext cx="40800" cy="107775"/>
              </a:xfrm>
              <a:custGeom>
                <a:avLst/>
                <a:gdLst/>
                <a:ahLst/>
                <a:cxnLst/>
                <a:rect l="l" t="t" r="r" b="b"/>
                <a:pathLst>
                  <a:path w="1632" h="4311" extrusionOk="0">
                    <a:moveTo>
                      <a:pt x="1334" y="299"/>
                    </a:moveTo>
                    <a:lnTo>
                      <a:pt x="1334" y="3870"/>
                    </a:lnTo>
                    <a:lnTo>
                      <a:pt x="298" y="3870"/>
                    </a:lnTo>
                    <a:lnTo>
                      <a:pt x="298" y="299"/>
                    </a:lnTo>
                    <a:close/>
                    <a:moveTo>
                      <a:pt x="179" y="1"/>
                    </a:moveTo>
                    <a:cubicBezTo>
                      <a:pt x="72" y="1"/>
                      <a:pt x="1" y="72"/>
                      <a:pt x="1" y="180"/>
                    </a:cubicBezTo>
                    <a:lnTo>
                      <a:pt x="1" y="4132"/>
                    </a:lnTo>
                    <a:cubicBezTo>
                      <a:pt x="1" y="4228"/>
                      <a:pt x="72" y="4311"/>
                      <a:pt x="179" y="4311"/>
                    </a:cubicBezTo>
                    <a:lnTo>
                      <a:pt x="1453" y="4311"/>
                    </a:lnTo>
                    <a:cubicBezTo>
                      <a:pt x="1548" y="4311"/>
                      <a:pt x="1632" y="4228"/>
                      <a:pt x="1632" y="4132"/>
                    </a:cubicBezTo>
                    <a:lnTo>
                      <a:pt x="1632" y="180"/>
                    </a:lnTo>
                    <a:cubicBezTo>
                      <a:pt x="1632" y="72"/>
                      <a:pt x="1548" y="1"/>
                      <a:pt x="145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71"/>
              <p:cNvSpPr/>
              <p:nvPr/>
            </p:nvSpPr>
            <p:spPr>
              <a:xfrm>
                <a:off x="6832850" y="1975450"/>
                <a:ext cx="40825" cy="78000"/>
              </a:xfrm>
              <a:custGeom>
                <a:avLst/>
                <a:gdLst/>
                <a:ahLst/>
                <a:cxnLst/>
                <a:rect l="l" t="t" r="r" b="b"/>
                <a:pathLst>
                  <a:path w="1633" h="3120" extrusionOk="0">
                    <a:moveTo>
                      <a:pt x="1192" y="298"/>
                    </a:moveTo>
                    <a:lnTo>
                      <a:pt x="1192" y="2679"/>
                    </a:lnTo>
                    <a:lnTo>
                      <a:pt x="299" y="2679"/>
                    </a:lnTo>
                    <a:lnTo>
                      <a:pt x="299" y="298"/>
                    </a:lnTo>
                    <a:close/>
                    <a:moveTo>
                      <a:pt x="180" y="1"/>
                    </a:moveTo>
                    <a:cubicBezTo>
                      <a:pt x="72" y="1"/>
                      <a:pt x="1" y="72"/>
                      <a:pt x="1" y="179"/>
                    </a:cubicBezTo>
                    <a:lnTo>
                      <a:pt x="1" y="2941"/>
                    </a:lnTo>
                    <a:cubicBezTo>
                      <a:pt x="1" y="3037"/>
                      <a:pt x="72" y="3120"/>
                      <a:pt x="180" y="3120"/>
                    </a:cubicBezTo>
                    <a:lnTo>
                      <a:pt x="1454" y="3120"/>
                    </a:lnTo>
                    <a:cubicBezTo>
                      <a:pt x="1549" y="3120"/>
                      <a:pt x="1632" y="3037"/>
                      <a:pt x="1632" y="2941"/>
                    </a:cubicBezTo>
                    <a:lnTo>
                      <a:pt x="1632" y="179"/>
                    </a:lnTo>
                    <a:cubicBezTo>
                      <a:pt x="1632" y="72"/>
                      <a:pt x="1549" y="1"/>
                      <a:pt x="145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71"/>
              <p:cNvSpPr/>
              <p:nvPr/>
            </p:nvSpPr>
            <p:spPr>
              <a:xfrm>
                <a:off x="6809050" y="2060875"/>
                <a:ext cx="300350" cy="11350"/>
              </a:xfrm>
              <a:custGeom>
                <a:avLst/>
                <a:gdLst/>
                <a:ahLst/>
                <a:cxnLst/>
                <a:rect l="l" t="t" r="r" b="b"/>
                <a:pathLst>
                  <a:path w="12014" h="454" extrusionOk="0">
                    <a:moveTo>
                      <a:pt x="179" y="1"/>
                    </a:moveTo>
                    <a:cubicBezTo>
                      <a:pt x="84" y="1"/>
                      <a:pt x="0" y="120"/>
                      <a:pt x="0" y="227"/>
                    </a:cubicBezTo>
                    <a:cubicBezTo>
                      <a:pt x="0" y="322"/>
                      <a:pt x="84" y="453"/>
                      <a:pt x="179" y="453"/>
                    </a:cubicBezTo>
                    <a:lnTo>
                      <a:pt x="11823" y="453"/>
                    </a:lnTo>
                    <a:cubicBezTo>
                      <a:pt x="11931" y="453"/>
                      <a:pt x="12014" y="322"/>
                      <a:pt x="12014" y="227"/>
                    </a:cubicBezTo>
                    <a:cubicBezTo>
                      <a:pt x="12014" y="120"/>
                      <a:pt x="11931" y="1"/>
                      <a:pt x="118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71"/>
              <p:cNvSpPr/>
              <p:nvPr/>
            </p:nvSpPr>
            <p:spPr>
              <a:xfrm>
                <a:off x="6830775" y="1836475"/>
                <a:ext cx="188450" cy="117275"/>
              </a:xfrm>
              <a:custGeom>
                <a:avLst/>
                <a:gdLst/>
                <a:ahLst/>
                <a:cxnLst/>
                <a:rect l="l" t="t" r="r" b="b"/>
                <a:pathLst>
                  <a:path w="7538" h="4691" extrusionOk="0">
                    <a:moveTo>
                      <a:pt x="7352" y="1"/>
                    </a:moveTo>
                    <a:cubicBezTo>
                      <a:pt x="7316" y="1"/>
                      <a:pt x="7280" y="13"/>
                      <a:pt x="7252" y="35"/>
                    </a:cubicBezTo>
                    <a:lnTo>
                      <a:pt x="6287" y="35"/>
                    </a:lnTo>
                    <a:cubicBezTo>
                      <a:pt x="6180" y="35"/>
                      <a:pt x="6109" y="95"/>
                      <a:pt x="6109" y="190"/>
                    </a:cubicBezTo>
                    <a:cubicBezTo>
                      <a:pt x="6109" y="297"/>
                      <a:pt x="6180" y="345"/>
                      <a:pt x="6287" y="345"/>
                    </a:cubicBezTo>
                    <a:lnTo>
                      <a:pt x="6894" y="368"/>
                    </a:lnTo>
                    <a:cubicBezTo>
                      <a:pt x="4632" y="2678"/>
                      <a:pt x="191" y="4309"/>
                      <a:pt x="144" y="4333"/>
                    </a:cubicBezTo>
                    <a:cubicBezTo>
                      <a:pt x="48" y="4357"/>
                      <a:pt x="1" y="4476"/>
                      <a:pt x="36" y="4571"/>
                    </a:cubicBezTo>
                    <a:cubicBezTo>
                      <a:pt x="60" y="4643"/>
                      <a:pt x="132" y="4690"/>
                      <a:pt x="203" y="4690"/>
                    </a:cubicBezTo>
                    <a:cubicBezTo>
                      <a:pt x="227" y="4690"/>
                      <a:pt x="215" y="4690"/>
                      <a:pt x="239" y="4679"/>
                    </a:cubicBezTo>
                    <a:cubicBezTo>
                      <a:pt x="429" y="4619"/>
                      <a:pt x="4846" y="3024"/>
                      <a:pt x="7073" y="678"/>
                    </a:cubicBezTo>
                    <a:lnTo>
                      <a:pt x="7073" y="1297"/>
                    </a:lnTo>
                    <a:cubicBezTo>
                      <a:pt x="7073" y="1392"/>
                      <a:pt x="7192" y="1476"/>
                      <a:pt x="7299" y="1476"/>
                    </a:cubicBezTo>
                    <a:cubicBezTo>
                      <a:pt x="7394" y="1476"/>
                      <a:pt x="7525" y="1392"/>
                      <a:pt x="7525" y="1297"/>
                    </a:cubicBezTo>
                    <a:lnTo>
                      <a:pt x="7525" y="273"/>
                    </a:lnTo>
                    <a:cubicBezTo>
                      <a:pt x="7525" y="190"/>
                      <a:pt x="7537" y="107"/>
                      <a:pt x="7466" y="47"/>
                    </a:cubicBezTo>
                    <a:cubicBezTo>
                      <a:pt x="7434" y="16"/>
                      <a:pt x="7393" y="1"/>
                      <a:pt x="73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71"/>
              <p:cNvSpPr/>
              <p:nvPr/>
            </p:nvSpPr>
            <p:spPr>
              <a:xfrm>
                <a:off x="6739700" y="2202275"/>
                <a:ext cx="126525" cy="63425"/>
              </a:xfrm>
              <a:custGeom>
                <a:avLst/>
                <a:gdLst/>
                <a:ahLst/>
                <a:cxnLst/>
                <a:rect l="l" t="t" r="r" b="b"/>
                <a:pathLst>
                  <a:path w="5061" h="2537" extrusionOk="0">
                    <a:moveTo>
                      <a:pt x="1548" y="0"/>
                    </a:moveTo>
                    <a:cubicBezTo>
                      <a:pt x="703" y="0"/>
                      <a:pt x="0" y="655"/>
                      <a:pt x="0" y="1512"/>
                    </a:cubicBezTo>
                    <a:lnTo>
                      <a:pt x="0" y="2358"/>
                    </a:lnTo>
                    <a:cubicBezTo>
                      <a:pt x="0" y="2453"/>
                      <a:pt x="48" y="2536"/>
                      <a:pt x="155" y="2536"/>
                    </a:cubicBezTo>
                    <a:cubicBezTo>
                      <a:pt x="250" y="2536"/>
                      <a:pt x="298" y="2453"/>
                      <a:pt x="298" y="2358"/>
                    </a:cubicBezTo>
                    <a:lnTo>
                      <a:pt x="298" y="1512"/>
                    </a:lnTo>
                    <a:cubicBezTo>
                      <a:pt x="298" y="857"/>
                      <a:pt x="893" y="298"/>
                      <a:pt x="1548" y="298"/>
                    </a:cubicBezTo>
                    <a:lnTo>
                      <a:pt x="3525" y="298"/>
                    </a:lnTo>
                    <a:cubicBezTo>
                      <a:pt x="4179" y="298"/>
                      <a:pt x="4763" y="857"/>
                      <a:pt x="4763" y="1512"/>
                    </a:cubicBezTo>
                    <a:lnTo>
                      <a:pt x="4763" y="2358"/>
                    </a:lnTo>
                    <a:cubicBezTo>
                      <a:pt x="4763" y="2453"/>
                      <a:pt x="4810" y="2536"/>
                      <a:pt x="4918" y="2536"/>
                    </a:cubicBezTo>
                    <a:cubicBezTo>
                      <a:pt x="5013" y="2536"/>
                      <a:pt x="5060" y="2453"/>
                      <a:pt x="5060" y="2358"/>
                    </a:cubicBezTo>
                    <a:lnTo>
                      <a:pt x="5060" y="1512"/>
                    </a:lnTo>
                    <a:cubicBezTo>
                      <a:pt x="5060" y="655"/>
                      <a:pt x="4382" y="0"/>
                      <a:pt x="352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71"/>
              <p:cNvSpPr/>
              <p:nvPr/>
            </p:nvSpPr>
            <p:spPr>
              <a:xfrm>
                <a:off x="6765600" y="2122200"/>
                <a:ext cx="73525" cy="73250"/>
              </a:xfrm>
              <a:custGeom>
                <a:avLst/>
                <a:gdLst/>
                <a:ahLst/>
                <a:cxnLst/>
                <a:rect l="l" t="t" r="r" b="b"/>
                <a:pathLst>
                  <a:path w="2941" h="2930" extrusionOk="0">
                    <a:moveTo>
                      <a:pt x="1465" y="358"/>
                    </a:moveTo>
                    <a:cubicBezTo>
                      <a:pt x="1905" y="358"/>
                      <a:pt x="2286" y="619"/>
                      <a:pt x="2465" y="977"/>
                    </a:cubicBezTo>
                    <a:cubicBezTo>
                      <a:pt x="2215" y="977"/>
                      <a:pt x="1953" y="893"/>
                      <a:pt x="1750" y="739"/>
                    </a:cubicBezTo>
                    <a:cubicBezTo>
                      <a:pt x="1715" y="703"/>
                      <a:pt x="1655" y="691"/>
                      <a:pt x="1608" y="691"/>
                    </a:cubicBezTo>
                    <a:cubicBezTo>
                      <a:pt x="1560" y="703"/>
                      <a:pt x="1512" y="727"/>
                      <a:pt x="1488" y="762"/>
                    </a:cubicBezTo>
                    <a:cubicBezTo>
                      <a:pt x="1281" y="1049"/>
                      <a:pt x="959" y="1212"/>
                      <a:pt x="618" y="1212"/>
                    </a:cubicBezTo>
                    <a:cubicBezTo>
                      <a:pt x="547" y="1212"/>
                      <a:pt x="476" y="1205"/>
                      <a:pt x="405" y="1191"/>
                    </a:cubicBezTo>
                    <a:cubicBezTo>
                      <a:pt x="524" y="715"/>
                      <a:pt x="953" y="358"/>
                      <a:pt x="1465" y="358"/>
                    </a:cubicBezTo>
                    <a:close/>
                    <a:moveTo>
                      <a:pt x="1667" y="1120"/>
                    </a:moveTo>
                    <a:cubicBezTo>
                      <a:pt x="1889" y="1261"/>
                      <a:pt x="2145" y="1342"/>
                      <a:pt x="2413" y="1342"/>
                    </a:cubicBezTo>
                    <a:cubicBezTo>
                      <a:pt x="2462" y="1342"/>
                      <a:pt x="2511" y="1339"/>
                      <a:pt x="2560" y="1334"/>
                    </a:cubicBezTo>
                    <a:cubicBezTo>
                      <a:pt x="2572" y="1381"/>
                      <a:pt x="2572" y="1417"/>
                      <a:pt x="2572" y="1465"/>
                    </a:cubicBezTo>
                    <a:cubicBezTo>
                      <a:pt x="2572" y="2072"/>
                      <a:pt x="2072" y="2560"/>
                      <a:pt x="1465" y="2560"/>
                    </a:cubicBezTo>
                    <a:cubicBezTo>
                      <a:pt x="893" y="2560"/>
                      <a:pt x="417" y="2120"/>
                      <a:pt x="369" y="1560"/>
                    </a:cubicBezTo>
                    <a:lnTo>
                      <a:pt x="369" y="1560"/>
                    </a:lnTo>
                    <a:cubicBezTo>
                      <a:pt x="444" y="1571"/>
                      <a:pt x="518" y="1576"/>
                      <a:pt x="592" y="1576"/>
                    </a:cubicBezTo>
                    <a:cubicBezTo>
                      <a:pt x="1000" y="1576"/>
                      <a:pt x="1385" y="1412"/>
                      <a:pt x="1667" y="1120"/>
                    </a:cubicBezTo>
                    <a:close/>
                    <a:moveTo>
                      <a:pt x="1465" y="0"/>
                    </a:moveTo>
                    <a:cubicBezTo>
                      <a:pt x="655" y="0"/>
                      <a:pt x="0" y="655"/>
                      <a:pt x="0" y="1465"/>
                    </a:cubicBezTo>
                    <a:cubicBezTo>
                      <a:pt x="0" y="2274"/>
                      <a:pt x="655" y="2929"/>
                      <a:pt x="1465" y="2929"/>
                    </a:cubicBezTo>
                    <a:cubicBezTo>
                      <a:pt x="2274" y="2929"/>
                      <a:pt x="2941" y="2274"/>
                      <a:pt x="2941" y="1465"/>
                    </a:cubicBezTo>
                    <a:cubicBezTo>
                      <a:pt x="2941" y="655"/>
                      <a:pt x="2274" y="0"/>
                      <a:pt x="146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71"/>
              <p:cNvSpPr/>
              <p:nvPr/>
            </p:nvSpPr>
            <p:spPr>
              <a:xfrm>
                <a:off x="7077525" y="2122200"/>
                <a:ext cx="73550" cy="73250"/>
              </a:xfrm>
              <a:custGeom>
                <a:avLst/>
                <a:gdLst/>
                <a:ahLst/>
                <a:cxnLst/>
                <a:rect l="l" t="t" r="r" b="b"/>
                <a:pathLst>
                  <a:path w="2942" h="2930" extrusionOk="0">
                    <a:moveTo>
                      <a:pt x="1477" y="358"/>
                    </a:moveTo>
                    <a:cubicBezTo>
                      <a:pt x="1906" y="358"/>
                      <a:pt x="2287" y="619"/>
                      <a:pt x="2466" y="977"/>
                    </a:cubicBezTo>
                    <a:cubicBezTo>
                      <a:pt x="2215" y="977"/>
                      <a:pt x="1954" y="893"/>
                      <a:pt x="1751" y="739"/>
                    </a:cubicBezTo>
                    <a:cubicBezTo>
                      <a:pt x="1715" y="703"/>
                      <a:pt x="1656" y="691"/>
                      <a:pt x="1608" y="691"/>
                    </a:cubicBezTo>
                    <a:cubicBezTo>
                      <a:pt x="1561" y="703"/>
                      <a:pt x="1525" y="727"/>
                      <a:pt x="1489" y="762"/>
                    </a:cubicBezTo>
                    <a:cubicBezTo>
                      <a:pt x="1282" y="1049"/>
                      <a:pt x="960" y="1212"/>
                      <a:pt x="618" y="1212"/>
                    </a:cubicBezTo>
                    <a:cubicBezTo>
                      <a:pt x="548" y="1212"/>
                      <a:pt x="477" y="1205"/>
                      <a:pt x="406" y="1191"/>
                    </a:cubicBezTo>
                    <a:cubicBezTo>
                      <a:pt x="525" y="715"/>
                      <a:pt x="953" y="358"/>
                      <a:pt x="1477" y="358"/>
                    </a:cubicBezTo>
                    <a:close/>
                    <a:moveTo>
                      <a:pt x="1668" y="1120"/>
                    </a:moveTo>
                    <a:cubicBezTo>
                      <a:pt x="1890" y="1261"/>
                      <a:pt x="2145" y="1342"/>
                      <a:pt x="2421" y="1342"/>
                    </a:cubicBezTo>
                    <a:cubicBezTo>
                      <a:pt x="2471" y="1342"/>
                      <a:pt x="2521" y="1339"/>
                      <a:pt x="2573" y="1334"/>
                    </a:cubicBezTo>
                    <a:cubicBezTo>
                      <a:pt x="2573" y="1381"/>
                      <a:pt x="2573" y="1417"/>
                      <a:pt x="2573" y="1465"/>
                    </a:cubicBezTo>
                    <a:cubicBezTo>
                      <a:pt x="2573" y="2072"/>
                      <a:pt x="2085" y="2560"/>
                      <a:pt x="1477" y="2560"/>
                    </a:cubicBezTo>
                    <a:cubicBezTo>
                      <a:pt x="894" y="2560"/>
                      <a:pt x="418" y="2120"/>
                      <a:pt x="370" y="1560"/>
                    </a:cubicBezTo>
                    <a:lnTo>
                      <a:pt x="370" y="1560"/>
                    </a:lnTo>
                    <a:cubicBezTo>
                      <a:pt x="445" y="1571"/>
                      <a:pt x="519" y="1576"/>
                      <a:pt x="593" y="1576"/>
                    </a:cubicBezTo>
                    <a:cubicBezTo>
                      <a:pt x="1000" y="1576"/>
                      <a:pt x="1385" y="1412"/>
                      <a:pt x="1668" y="1120"/>
                    </a:cubicBezTo>
                    <a:close/>
                    <a:moveTo>
                      <a:pt x="1477" y="0"/>
                    </a:moveTo>
                    <a:cubicBezTo>
                      <a:pt x="668" y="0"/>
                      <a:pt x="1" y="655"/>
                      <a:pt x="1" y="1465"/>
                    </a:cubicBezTo>
                    <a:cubicBezTo>
                      <a:pt x="1" y="2274"/>
                      <a:pt x="668" y="2929"/>
                      <a:pt x="1477" y="2929"/>
                    </a:cubicBezTo>
                    <a:cubicBezTo>
                      <a:pt x="2275" y="2929"/>
                      <a:pt x="2942" y="2274"/>
                      <a:pt x="2942" y="1465"/>
                    </a:cubicBezTo>
                    <a:cubicBezTo>
                      <a:pt x="2942" y="655"/>
                      <a:pt x="2275" y="0"/>
                      <a:pt x="147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1"/>
              <p:cNvSpPr/>
              <p:nvPr/>
            </p:nvSpPr>
            <p:spPr>
              <a:xfrm>
                <a:off x="7052225" y="2202275"/>
                <a:ext cx="126525" cy="63425"/>
              </a:xfrm>
              <a:custGeom>
                <a:avLst/>
                <a:gdLst/>
                <a:ahLst/>
                <a:cxnLst/>
                <a:rect l="l" t="t" r="r" b="b"/>
                <a:pathLst>
                  <a:path w="5061" h="2537" extrusionOk="0">
                    <a:moveTo>
                      <a:pt x="1525" y="0"/>
                    </a:moveTo>
                    <a:cubicBezTo>
                      <a:pt x="680" y="0"/>
                      <a:pt x="1" y="655"/>
                      <a:pt x="1" y="1512"/>
                    </a:cubicBezTo>
                    <a:lnTo>
                      <a:pt x="1" y="2358"/>
                    </a:lnTo>
                    <a:cubicBezTo>
                      <a:pt x="1" y="2453"/>
                      <a:pt x="49" y="2536"/>
                      <a:pt x="156" y="2536"/>
                    </a:cubicBezTo>
                    <a:cubicBezTo>
                      <a:pt x="251" y="2536"/>
                      <a:pt x="299" y="2453"/>
                      <a:pt x="299" y="2358"/>
                    </a:cubicBezTo>
                    <a:lnTo>
                      <a:pt x="299" y="1512"/>
                    </a:lnTo>
                    <a:cubicBezTo>
                      <a:pt x="299" y="857"/>
                      <a:pt x="870" y="298"/>
                      <a:pt x="1525" y="298"/>
                    </a:cubicBezTo>
                    <a:lnTo>
                      <a:pt x="3501" y="298"/>
                    </a:lnTo>
                    <a:cubicBezTo>
                      <a:pt x="4156" y="298"/>
                      <a:pt x="4763" y="857"/>
                      <a:pt x="4763" y="1512"/>
                    </a:cubicBezTo>
                    <a:lnTo>
                      <a:pt x="4763" y="2358"/>
                    </a:lnTo>
                    <a:cubicBezTo>
                      <a:pt x="4763" y="2453"/>
                      <a:pt x="4811" y="2536"/>
                      <a:pt x="4918" y="2536"/>
                    </a:cubicBezTo>
                    <a:cubicBezTo>
                      <a:pt x="5013" y="2536"/>
                      <a:pt x="5061" y="2453"/>
                      <a:pt x="5061" y="2358"/>
                    </a:cubicBezTo>
                    <a:lnTo>
                      <a:pt x="5061" y="1512"/>
                    </a:lnTo>
                    <a:cubicBezTo>
                      <a:pt x="5061" y="655"/>
                      <a:pt x="4359" y="0"/>
                      <a:pt x="350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1"/>
              <p:cNvSpPr/>
              <p:nvPr/>
            </p:nvSpPr>
            <p:spPr>
              <a:xfrm>
                <a:off x="6888525" y="2202275"/>
                <a:ext cx="126525" cy="63425"/>
              </a:xfrm>
              <a:custGeom>
                <a:avLst/>
                <a:gdLst/>
                <a:ahLst/>
                <a:cxnLst/>
                <a:rect l="l" t="t" r="r" b="b"/>
                <a:pathLst>
                  <a:path w="5061" h="2537" extrusionOk="0">
                    <a:moveTo>
                      <a:pt x="1596" y="0"/>
                    </a:moveTo>
                    <a:cubicBezTo>
                      <a:pt x="739" y="0"/>
                      <a:pt x="0" y="655"/>
                      <a:pt x="0" y="1512"/>
                    </a:cubicBezTo>
                    <a:lnTo>
                      <a:pt x="0" y="2358"/>
                    </a:lnTo>
                    <a:cubicBezTo>
                      <a:pt x="0" y="2453"/>
                      <a:pt x="120" y="2536"/>
                      <a:pt x="227" y="2536"/>
                    </a:cubicBezTo>
                    <a:cubicBezTo>
                      <a:pt x="322" y="2536"/>
                      <a:pt x="453" y="2453"/>
                      <a:pt x="453" y="2358"/>
                    </a:cubicBezTo>
                    <a:lnTo>
                      <a:pt x="453" y="1512"/>
                    </a:lnTo>
                    <a:cubicBezTo>
                      <a:pt x="453" y="857"/>
                      <a:pt x="941" y="298"/>
                      <a:pt x="1596" y="298"/>
                    </a:cubicBezTo>
                    <a:lnTo>
                      <a:pt x="3572" y="298"/>
                    </a:lnTo>
                    <a:cubicBezTo>
                      <a:pt x="4227" y="298"/>
                      <a:pt x="4763" y="857"/>
                      <a:pt x="4763" y="1512"/>
                    </a:cubicBezTo>
                    <a:lnTo>
                      <a:pt x="4763" y="2358"/>
                    </a:lnTo>
                    <a:cubicBezTo>
                      <a:pt x="4763" y="2453"/>
                      <a:pt x="4811" y="2536"/>
                      <a:pt x="4918" y="2536"/>
                    </a:cubicBezTo>
                    <a:cubicBezTo>
                      <a:pt x="5013" y="2536"/>
                      <a:pt x="5061" y="2453"/>
                      <a:pt x="5061" y="2358"/>
                    </a:cubicBezTo>
                    <a:lnTo>
                      <a:pt x="5061" y="1512"/>
                    </a:lnTo>
                    <a:cubicBezTo>
                      <a:pt x="5061" y="655"/>
                      <a:pt x="4430" y="0"/>
                      <a:pt x="357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1"/>
              <p:cNvSpPr/>
              <p:nvPr/>
            </p:nvSpPr>
            <p:spPr>
              <a:xfrm>
                <a:off x="6915600" y="2122200"/>
                <a:ext cx="73250" cy="73250"/>
              </a:xfrm>
              <a:custGeom>
                <a:avLst/>
                <a:gdLst/>
                <a:ahLst/>
                <a:cxnLst/>
                <a:rect l="l" t="t" r="r" b="b"/>
                <a:pathLst>
                  <a:path w="2930" h="2930" extrusionOk="0">
                    <a:moveTo>
                      <a:pt x="1465" y="358"/>
                    </a:moveTo>
                    <a:cubicBezTo>
                      <a:pt x="1906" y="358"/>
                      <a:pt x="2275" y="619"/>
                      <a:pt x="2454" y="977"/>
                    </a:cubicBezTo>
                    <a:cubicBezTo>
                      <a:pt x="2192" y="977"/>
                      <a:pt x="1954" y="905"/>
                      <a:pt x="1751" y="739"/>
                    </a:cubicBezTo>
                    <a:cubicBezTo>
                      <a:pt x="1715" y="703"/>
                      <a:pt x="1656" y="691"/>
                      <a:pt x="1608" y="691"/>
                    </a:cubicBezTo>
                    <a:cubicBezTo>
                      <a:pt x="1561" y="703"/>
                      <a:pt x="1513" y="727"/>
                      <a:pt x="1489" y="762"/>
                    </a:cubicBezTo>
                    <a:cubicBezTo>
                      <a:pt x="1280" y="1041"/>
                      <a:pt x="955" y="1211"/>
                      <a:pt x="604" y="1211"/>
                    </a:cubicBezTo>
                    <a:cubicBezTo>
                      <a:pt x="535" y="1211"/>
                      <a:pt x="464" y="1205"/>
                      <a:pt x="394" y="1191"/>
                    </a:cubicBezTo>
                    <a:cubicBezTo>
                      <a:pt x="525" y="715"/>
                      <a:pt x="953" y="358"/>
                      <a:pt x="1465" y="358"/>
                    </a:cubicBezTo>
                    <a:close/>
                    <a:moveTo>
                      <a:pt x="1668" y="1120"/>
                    </a:moveTo>
                    <a:cubicBezTo>
                      <a:pt x="1890" y="1261"/>
                      <a:pt x="2145" y="1342"/>
                      <a:pt x="2414" y="1342"/>
                    </a:cubicBezTo>
                    <a:cubicBezTo>
                      <a:pt x="2462" y="1342"/>
                      <a:pt x="2511" y="1339"/>
                      <a:pt x="2561" y="1334"/>
                    </a:cubicBezTo>
                    <a:cubicBezTo>
                      <a:pt x="2573" y="1381"/>
                      <a:pt x="2573" y="1417"/>
                      <a:pt x="2573" y="1465"/>
                    </a:cubicBezTo>
                    <a:cubicBezTo>
                      <a:pt x="2573" y="2072"/>
                      <a:pt x="2073" y="2560"/>
                      <a:pt x="1465" y="2560"/>
                    </a:cubicBezTo>
                    <a:cubicBezTo>
                      <a:pt x="894" y="2560"/>
                      <a:pt x="418" y="2120"/>
                      <a:pt x="370" y="1560"/>
                    </a:cubicBezTo>
                    <a:lnTo>
                      <a:pt x="370" y="1560"/>
                    </a:lnTo>
                    <a:cubicBezTo>
                      <a:pt x="443" y="1571"/>
                      <a:pt x="516" y="1576"/>
                      <a:pt x="589" y="1576"/>
                    </a:cubicBezTo>
                    <a:cubicBezTo>
                      <a:pt x="992" y="1576"/>
                      <a:pt x="1385" y="1412"/>
                      <a:pt x="1668" y="1120"/>
                    </a:cubicBezTo>
                    <a:close/>
                    <a:moveTo>
                      <a:pt x="1465" y="0"/>
                    </a:moveTo>
                    <a:cubicBezTo>
                      <a:pt x="656" y="0"/>
                      <a:pt x="1" y="655"/>
                      <a:pt x="1" y="1465"/>
                    </a:cubicBezTo>
                    <a:cubicBezTo>
                      <a:pt x="1" y="2274"/>
                      <a:pt x="656" y="2929"/>
                      <a:pt x="1465" y="2929"/>
                    </a:cubicBezTo>
                    <a:cubicBezTo>
                      <a:pt x="2275" y="2929"/>
                      <a:pt x="2930" y="2274"/>
                      <a:pt x="2930" y="1465"/>
                    </a:cubicBezTo>
                    <a:cubicBezTo>
                      <a:pt x="2930" y="1346"/>
                      <a:pt x="2918" y="1227"/>
                      <a:pt x="2894" y="1108"/>
                    </a:cubicBezTo>
                    <a:cubicBezTo>
                      <a:pt x="2894" y="1108"/>
                      <a:pt x="2894" y="1108"/>
                      <a:pt x="2894" y="1096"/>
                    </a:cubicBezTo>
                    <a:cubicBezTo>
                      <a:pt x="2882" y="1084"/>
                      <a:pt x="2882" y="1072"/>
                      <a:pt x="2882" y="1060"/>
                    </a:cubicBezTo>
                    <a:cubicBezTo>
                      <a:pt x="2704" y="453"/>
                      <a:pt x="2144" y="0"/>
                      <a:pt x="146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171"/>
            <p:cNvSpPr/>
            <p:nvPr/>
          </p:nvSpPr>
          <p:spPr>
            <a:xfrm>
              <a:off x="6518825" y="1583475"/>
              <a:ext cx="900150" cy="856350"/>
            </a:xfrm>
            <a:custGeom>
              <a:avLst/>
              <a:gdLst/>
              <a:ahLst/>
              <a:cxnLst/>
              <a:rect l="l" t="t" r="r" b="b"/>
              <a:pathLst>
                <a:path w="36006" h="34254" extrusionOk="0">
                  <a:moveTo>
                    <a:pt x="17224" y="0"/>
                  </a:moveTo>
                  <a:cubicBezTo>
                    <a:pt x="12720" y="0"/>
                    <a:pt x="8225" y="1761"/>
                    <a:pt x="4871" y="5262"/>
                  </a:cubicBezTo>
                  <a:cubicBezTo>
                    <a:pt x="1692" y="8560"/>
                    <a:pt x="1" y="12905"/>
                    <a:pt x="96" y="17477"/>
                  </a:cubicBezTo>
                  <a:cubicBezTo>
                    <a:pt x="191" y="22061"/>
                    <a:pt x="2061" y="26324"/>
                    <a:pt x="5359" y="29491"/>
                  </a:cubicBezTo>
                  <a:cubicBezTo>
                    <a:pt x="8633" y="32634"/>
                    <a:pt x="12931" y="34253"/>
                    <a:pt x="17253" y="34253"/>
                  </a:cubicBezTo>
                  <a:cubicBezTo>
                    <a:pt x="20611" y="34253"/>
                    <a:pt x="23980" y="33277"/>
                    <a:pt x="26885" y="31289"/>
                  </a:cubicBezTo>
                  <a:lnTo>
                    <a:pt x="26707" y="31015"/>
                  </a:lnTo>
                  <a:cubicBezTo>
                    <a:pt x="23853" y="32968"/>
                    <a:pt x="20548" y="33925"/>
                    <a:pt x="17255" y="33925"/>
                  </a:cubicBezTo>
                  <a:cubicBezTo>
                    <a:pt x="13018" y="33925"/>
                    <a:pt x="8800" y="32341"/>
                    <a:pt x="5585" y="29253"/>
                  </a:cubicBezTo>
                  <a:cubicBezTo>
                    <a:pt x="2346" y="26145"/>
                    <a:pt x="513" y="21966"/>
                    <a:pt x="418" y="17477"/>
                  </a:cubicBezTo>
                  <a:cubicBezTo>
                    <a:pt x="334" y="12989"/>
                    <a:pt x="1989" y="8726"/>
                    <a:pt x="5097" y="5488"/>
                  </a:cubicBezTo>
                  <a:cubicBezTo>
                    <a:pt x="8398" y="2053"/>
                    <a:pt x="12812" y="324"/>
                    <a:pt x="17233" y="324"/>
                  </a:cubicBezTo>
                  <a:cubicBezTo>
                    <a:pt x="21423" y="324"/>
                    <a:pt x="25618" y="1877"/>
                    <a:pt x="28874" y="5000"/>
                  </a:cubicBezTo>
                  <a:cubicBezTo>
                    <a:pt x="34410" y="10322"/>
                    <a:pt x="35648" y="18692"/>
                    <a:pt x="31886" y="25371"/>
                  </a:cubicBezTo>
                  <a:lnTo>
                    <a:pt x="32172" y="25526"/>
                  </a:lnTo>
                  <a:cubicBezTo>
                    <a:pt x="36005" y="18728"/>
                    <a:pt x="34743" y="10191"/>
                    <a:pt x="29100" y="4773"/>
                  </a:cubicBezTo>
                  <a:cubicBezTo>
                    <a:pt x="25778" y="1585"/>
                    <a:pt x="21497" y="0"/>
                    <a:pt x="17224" y="0"/>
                  </a:cubicBezTo>
                  <a:close/>
                </a:path>
              </a:pathLst>
            </a:custGeom>
            <a:solidFill>
              <a:srgbClr val="BA0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171"/>
          <p:cNvGrpSpPr/>
          <p:nvPr/>
        </p:nvGrpSpPr>
        <p:grpSpPr>
          <a:xfrm>
            <a:off x="4262200" y="789125"/>
            <a:ext cx="954300" cy="1171600"/>
            <a:chOff x="4903750" y="1531650"/>
            <a:chExt cx="954300" cy="1171600"/>
          </a:xfrm>
        </p:grpSpPr>
        <p:sp>
          <p:nvSpPr>
            <p:cNvPr id="1091" name="Google Shape;1091;p171"/>
            <p:cNvSpPr/>
            <p:nvPr/>
          </p:nvSpPr>
          <p:spPr>
            <a:xfrm>
              <a:off x="4903750" y="1531650"/>
              <a:ext cx="954300" cy="954000"/>
            </a:xfrm>
            <a:custGeom>
              <a:avLst/>
              <a:gdLst/>
              <a:ahLst/>
              <a:cxnLst/>
              <a:rect l="l" t="t" r="r" b="b"/>
              <a:pathLst>
                <a:path w="38172" h="38160" extrusionOk="0">
                  <a:moveTo>
                    <a:pt x="19086" y="0"/>
                  </a:moveTo>
                  <a:cubicBezTo>
                    <a:pt x="13050" y="0"/>
                    <a:pt x="7490" y="2763"/>
                    <a:pt x="3846" y="7597"/>
                  </a:cubicBezTo>
                  <a:cubicBezTo>
                    <a:pt x="3727" y="7763"/>
                    <a:pt x="3751" y="8001"/>
                    <a:pt x="3930" y="8120"/>
                  </a:cubicBezTo>
                  <a:cubicBezTo>
                    <a:pt x="3998" y="8174"/>
                    <a:pt x="4079" y="8200"/>
                    <a:pt x="4159" y="8200"/>
                  </a:cubicBezTo>
                  <a:cubicBezTo>
                    <a:pt x="4274" y="8200"/>
                    <a:pt x="4388" y="8147"/>
                    <a:pt x="4465" y="8049"/>
                  </a:cubicBezTo>
                  <a:cubicBezTo>
                    <a:pt x="7954" y="3417"/>
                    <a:pt x="13288" y="762"/>
                    <a:pt x="19086" y="762"/>
                  </a:cubicBezTo>
                  <a:cubicBezTo>
                    <a:pt x="29183" y="762"/>
                    <a:pt x="37410" y="8978"/>
                    <a:pt x="37410" y="19074"/>
                  </a:cubicBezTo>
                  <a:cubicBezTo>
                    <a:pt x="37410" y="29183"/>
                    <a:pt x="29183" y="37398"/>
                    <a:pt x="19086" y="37398"/>
                  </a:cubicBezTo>
                  <a:cubicBezTo>
                    <a:pt x="8990" y="37398"/>
                    <a:pt x="774" y="29183"/>
                    <a:pt x="774" y="19074"/>
                  </a:cubicBezTo>
                  <a:cubicBezTo>
                    <a:pt x="774" y="18872"/>
                    <a:pt x="596" y="18693"/>
                    <a:pt x="382" y="18693"/>
                  </a:cubicBezTo>
                  <a:cubicBezTo>
                    <a:pt x="179" y="18693"/>
                    <a:pt x="1" y="18872"/>
                    <a:pt x="1" y="19074"/>
                  </a:cubicBezTo>
                  <a:cubicBezTo>
                    <a:pt x="1" y="29599"/>
                    <a:pt x="8561" y="38160"/>
                    <a:pt x="19086" y="38160"/>
                  </a:cubicBezTo>
                  <a:cubicBezTo>
                    <a:pt x="29611" y="38160"/>
                    <a:pt x="38172" y="29599"/>
                    <a:pt x="38172" y="19074"/>
                  </a:cubicBezTo>
                  <a:cubicBezTo>
                    <a:pt x="38172" y="8561"/>
                    <a:pt x="29611" y="0"/>
                    <a:pt x="19086" y="0"/>
                  </a:cubicBezTo>
                  <a:close/>
                </a:path>
              </a:pathLst>
            </a:cu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71"/>
            <p:cNvSpPr/>
            <p:nvPr/>
          </p:nvSpPr>
          <p:spPr>
            <a:xfrm>
              <a:off x="5371375" y="2466575"/>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3" name="Google Shape;1093;p171"/>
            <p:cNvGrpSpPr/>
            <p:nvPr/>
          </p:nvGrpSpPr>
          <p:grpSpPr>
            <a:xfrm>
              <a:off x="5135925" y="1759650"/>
              <a:ext cx="487575" cy="505750"/>
              <a:chOff x="5135925" y="1759650"/>
              <a:chExt cx="487575" cy="505750"/>
            </a:xfrm>
          </p:grpSpPr>
          <p:sp>
            <p:nvSpPr>
              <p:cNvPr id="1094" name="Google Shape;1094;p171"/>
              <p:cNvSpPr/>
              <p:nvPr/>
            </p:nvSpPr>
            <p:spPr>
              <a:xfrm>
                <a:off x="5135925" y="1759650"/>
                <a:ext cx="487575" cy="505750"/>
              </a:xfrm>
              <a:custGeom>
                <a:avLst/>
                <a:gdLst/>
                <a:ahLst/>
                <a:cxnLst/>
                <a:rect l="l" t="t" r="r" b="b"/>
                <a:pathLst>
                  <a:path w="19503" h="20230" extrusionOk="0">
                    <a:moveTo>
                      <a:pt x="19062" y="298"/>
                    </a:moveTo>
                    <a:lnTo>
                      <a:pt x="19062" y="6847"/>
                    </a:lnTo>
                    <a:lnTo>
                      <a:pt x="14490" y="6847"/>
                    </a:lnTo>
                    <a:cubicBezTo>
                      <a:pt x="14455" y="6847"/>
                      <a:pt x="14431" y="6859"/>
                      <a:pt x="14407" y="6870"/>
                    </a:cubicBezTo>
                    <a:lnTo>
                      <a:pt x="10728" y="9442"/>
                    </a:lnTo>
                    <a:lnTo>
                      <a:pt x="10728" y="7013"/>
                    </a:lnTo>
                    <a:cubicBezTo>
                      <a:pt x="10728" y="6918"/>
                      <a:pt x="10621" y="6835"/>
                      <a:pt x="10537" y="6835"/>
                    </a:cubicBezTo>
                    <a:lnTo>
                      <a:pt x="9085" y="6835"/>
                    </a:lnTo>
                    <a:lnTo>
                      <a:pt x="9085" y="298"/>
                    </a:lnTo>
                    <a:close/>
                    <a:moveTo>
                      <a:pt x="10430" y="7144"/>
                    </a:moveTo>
                    <a:lnTo>
                      <a:pt x="10430" y="9752"/>
                    </a:lnTo>
                    <a:cubicBezTo>
                      <a:pt x="10430" y="9811"/>
                      <a:pt x="10430" y="9871"/>
                      <a:pt x="10490" y="9907"/>
                    </a:cubicBezTo>
                    <a:cubicBezTo>
                      <a:pt x="10514" y="9918"/>
                      <a:pt x="10526" y="9918"/>
                      <a:pt x="10549" y="9918"/>
                    </a:cubicBezTo>
                    <a:cubicBezTo>
                      <a:pt x="10585" y="9918"/>
                      <a:pt x="10609" y="9907"/>
                      <a:pt x="10633" y="9895"/>
                    </a:cubicBezTo>
                    <a:lnTo>
                      <a:pt x="12538" y="8573"/>
                    </a:lnTo>
                    <a:cubicBezTo>
                      <a:pt x="12943" y="9145"/>
                      <a:pt x="13145" y="9799"/>
                      <a:pt x="13145" y="10502"/>
                    </a:cubicBezTo>
                    <a:cubicBezTo>
                      <a:pt x="13145" y="12347"/>
                      <a:pt x="11645" y="13847"/>
                      <a:pt x="9799" y="13847"/>
                    </a:cubicBezTo>
                    <a:cubicBezTo>
                      <a:pt x="7954" y="13847"/>
                      <a:pt x="6454" y="12324"/>
                      <a:pt x="6454" y="10478"/>
                    </a:cubicBezTo>
                    <a:cubicBezTo>
                      <a:pt x="6454" y="8799"/>
                      <a:pt x="7716" y="7442"/>
                      <a:pt x="9383" y="7144"/>
                    </a:cubicBezTo>
                    <a:close/>
                    <a:moveTo>
                      <a:pt x="5573" y="2084"/>
                    </a:moveTo>
                    <a:lnTo>
                      <a:pt x="7144" y="4061"/>
                    </a:lnTo>
                    <a:cubicBezTo>
                      <a:pt x="7180" y="4105"/>
                      <a:pt x="7228" y="4129"/>
                      <a:pt x="7280" y="4129"/>
                    </a:cubicBezTo>
                    <a:cubicBezTo>
                      <a:pt x="7298" y="4129"/>
                      <a:pt x="7316" y="4126"/>
                      <a:pt x="7335" y="4120"/>
                    </a:cubicBezTo>
                    <a:cubicBezTo>
                      <a:pt x="7799" y="3942"/>
                      <a:pt x="8263" y="3811"/>
                      <a:pt x="8740" y="3739"/>
                    </a:cubicBezTo>
                    <a:cubicBezTo>
                      <a:pt x="8763" y="3739"/>
                      <a:pt x="8787" y="3727"/>
                      <a:pt x="8787" y="3727"/>
                    </a:cubicBezTo>
                    <a:lnTo>
                      <a:pt x="8787" y="6966"/>
                    </a:lnTo>
                    <a:cubicBezTo>
                      <a:pt x="7299" y="7406"/>
                      <a:pt x="6120" y="8835"/>
                      <a:pt x="6120" y="10502"/>
                    </a:cubicBezTo>
                    <a:cubicBezTo>
                      <a:pt x="6120" y="12526"/>
                      <a:pt x="7775" y="14181"/>
                      <a:pt x="9799" y="14181"/>
                    </a:cubicBezTo>
                    <a:cubicBezTo>
                      <a:pt x="11823" y="14181"/>
                      <a:pt x="13478" y="12526"/>
                      <a:pt x="13478" y="10502"/>
                    </a:cubicBezTo>
                    <a:cubicBezTo>
                      <a:pt x="13478" y="9740"/>
                      <a:pt x="13240" y="8990"/>
                      <a:pt x="12812" y="8359"/>
                    </a:cubicBezTo>
                    <a:lnTo>
                      <a:pt x="14538" y="7132"/>
                    </a:lnTo>
                    <a:lnTo>
                      <a:pt x="17074" y="7132"/>
                    </a:lnTo>
                    <a:lnTo>
                      <a:pt x="16241" y="7823"/>
                    </a:lnTo>
                    <a:cubicBezTo>
                      <a:pt x="16181" y="7871"/>
                      <a:pt x="16157" y="7954"/>
                      <a:pt x="16181" y="8025"/>
                    </a:cubicBezTo>
                    <a:cubicBezTo>
                      <a:pt x="16360" y="8478"/>
                      <a:pt x="16491" y="8954"/>
                      <a:pt x="16562" y="9442"/>
                    </a:cubicBezTo>
                    <a:cubicBezTo>
                      <a:pt x="16574" y="9514"/>
                      <a:pt x="16633" y="9561"/>
                      <a:pt x="16705" y="9573"/>
                    </a:cubicBezTo>
                    <a:lnTo>
                      <a:pt x="19205" y="9954"/>
                    </a:lnTo>
                    <a:lnTo>
                      <a:pt x="19205" y="11050"/>
                    </a:lnTo>
                    <a:lnTo>
                      <a:pt x="16705" y="11419"/>
                    </a:lnTo>
                    <a:cubicBezTo>
                      <a:pt x="16633" y="11431"/>
                      <a:pt x="16574" y="11490"/>
                      <a:pt x="16562" y="11562"/>
                    </a:cubicBezTo>
                    <a:cubicBezTo>
                      <a:pt x="16491" y="12038"/>
                      <a:pt x="16360" y="12514"/>
                      <a:pt x="16181" y="12966"/>
                    </a:cubicBezTo>
                    <a:cubicBezTo>
                      <a:pt x="16157" y="13038"/>
                      <a:pt x="16181" y="13109"/>
                      <a:pt x="16241" y="13157"/>
                    </a:cubicBezTo>
                    <a:lnTo>
                      <a:pt x="18217" y="14729"/>
                    </a:lnTo>
                    <a:lnTo>
                      <a:pt x="17669" y="15669"/>
                    </a:lnTo>
                    <a:lnTo>
                      <a:pt x="15312" y="14752"/>
                    </a:lnTo>
                    <a:cubicBezTo>
                      <a:pt x="15293" y="14741"/>
                      <a:pt x="15271" y="14736"/>
                      <a:pt x="15249" y="14736"/>
                    </a:cubicBezTo>
                    <a:cubicBezTo>
                      <a:pt x="15203" y="14736"/>
                      <a:pt x="15154" y="14760"/>
                      <a:pt x="15121" y="14800"/>
                    </a:cubicBezTo>
                    <a:cubicBezTo>
                      <a:pt x="14824" y="15181"/>
                      <a:pt x="14467" y="15526"/>
                      <a:pt x="14097" y="15824"/>
                    </a:cubicBezTo>
                    <a:cubicBezTo>
                      <a:pt x="14038" y="15872"/>
                      <a:pt x="14014" y="15943"/>
                      <a:pt x="14050" y="16014"/>
                    </a:cubicBezTo>
                    <a:lnTo>
                      <a:pt x="14979" y="18372"/>
                    </a:lnTo>
                    <a:lnTo>
                      <a:pt x="14038" y="18920"/>
                    </a:lnTo>
                    <a:lnTo>
                      <a:pt x="12454" y="16943"/>
                    </a:lnTo>
                    <a:cubicBezTo>
                      <a:pt x="12419" y="16899"/>
                      <a:pt x="12371" y="16874"/>
                      <a:pt x="12319" y="16874"/>
                    </a:cubicBezTo>
                    <a:cubicBezTo>
                      <a:pt x="12301" y="16874"/>
                      <a:pt x="12282" y="16877"/>
                      <a:pt x="12264" y="16884"/>
                    </a:cubicBezTo>
                    <a:cubicBezTo>
                      <a:pt x="11811" y="17062"/>
                      <a:pt x="11347" y="17193"/>
                      <a:pt x="10859" y="17265"/>
                    </a:cubicBezTo>
                    <a:cubicBezTo>
                      <a:pt x="10788" y="17276"/>
                      <a:pt x="10728" y="17348"/>
                      <a:pt x="10716" y="17419"/>
                    </a:cubicBezTo>
                    <a:lnTo>
                      <a:pt x="10347" y="19943"/>
                    </a:lnTo>
                    <a:lnTo>
                      <a:pt x="9252" y="19943"/>
                    </a:lnTo>
                    <a:lnTo>
                      <a:pt x="8883" y="17419"/>
                    </a:lnTo>
                    <a:cubicBezTo>
                      <a:pt x="8871" y="17348"/>
                      <a:pt x="8811" y="17276"/>
                      <a:pt x="8740" y="17265"/>
                    </a:cubicBezTo>
                    <a:cubicBezTo>
                      <a:pt x="8263" y="17193"/>
                      <a:pt x="7787" y="17062"/>
                      <a:pt x="7335" y="16895"/>
                    </a:cubicBezTo>
                    <a:cubicBezTo>
                      <a:pt x="7312" y="16888"/>
                      <a:pt x="7289" y="16884"/>
                      <a:pt x="7268" y="16884"/>
                    </a:cubicBezTo>
                    <a:cubicBezTo>
                      <a:pt x="7220" y="16884"/>
                      <a:pt x="7177" y="16902"/>
                      <a:pt x="7144" y="16943"/>
                    </a:cubicBezTo>
                    <a:lnTo>
                      <a:pt x="5573" y="18920"/>
                    </a:lnTo>
                    <a:lnTo>
                      <a:pt x="4632" y="18372"/>
                    </a:lnTo>
                    <a:lnTo>
                      <a:pt x="5549" y="16014"/>
                    </a:lnTo>
                    <a:cubicBezTo>
                      <a:pt x="5584" y="15955"/>
                      <a:pt x="5561" y="15872"/>
                      <a:pt x="5501" y="15824"/>
                    </a:cubicBezTo>
                    <a:cubicBezTo>
                      <a:pt x="5132" y="15526"/>
                      <a:pt x="4787" y="15181"/>
                      <a:pt x="4477" y="14800"/>
                    </a:cubicBezTo>
                    <a:cubicBezTo>
                      <a:pt x="4445" y="14760"/>
                      <a:pt x="4401" y="14736"/>
                      <a:pt x="4355" y="14736"/>
                    </a:cubicBezTo>
                    <a:cubicBezTo>
                      <a:pt x="4332" y="14736"/>
                      <a:pt x="4310" y="14741"/>
                      <a:pt x="4287" y="14752"/>
                    </a:cubicBezTo>
                    <a:lnTo>
                      <a:pt x="1929" y="15681"/>
                    </a:lnTo>
                    <a:lnTo>
                      <a:pt x="1382" y="14729"/>
                    </a:lnTo>
                    <a:lnTo>
                      <a:pt x="3370" y="13157"/>
                    </a:lnTo>
                    <a:cubicBezTo>
                      <a:pt x="3418" y="13109"/>
                      <a:pt x="3441" y="13038"/>
                      <a:pt x="3418" y="12966"/>
                    </a:cubicBezTo>
                    <a:cubicBezTo>
                      <a:pt x="3239" y="12514"/>
                      <a:pt x="3108" y="12038"/>
                      <a:pt x="3037" y="11562"/>
                    </a:cubicBezTo>
                    <a:cubicBezTo>
                      <a:pt x="3025" y="11490"/>
                      <a:pt x="3001" y="11431"/>
                      <a:pt x="2929" y="11419"/>
                    </a:cubicBezTo>
                    <a:lnTo>
                      <a:pt x="453" y="11050"/>
                    </a:lnTo>
                    <a:lnTo>
                      <a:pt x="453" y="9954"/>
                    </a:lnTo>
                    <a:lnTo>
                      <a:pt x="2929" y="9585"/>
                    </a:lnTo>
                    <a:cubicBezTo>
                      <a:pt x="3001" y="9573"/>
                      <a:pt x="3048" y="9514"/>
                      <a:pt x="3048" y="9442"/>
                    </a:cubicBezTo>
                    <a:cubicBezTo>
                      <a:pt x="3132" y="8966"/>
                      <a:pt x="3251" y="8502"/>
                      <a:pt x="3418" y="8037"/>
                    </a:cubicBezTo>
                    <a:cubicBezTo>
                      <a:pt x="3453" y="7966"/>
                      <a:pt x="3429" y="7894"/>
                      <a:pt x="3370" y="7847"/>
                    </a:cubicBezTo>
                    <a:lnTo>
                      <a:pt x="1382" y="6275"/>
                    </a:lnTo>
                    <a:lnTo>
                      <a:pt x="1929" y="5335"/>
                    </a:lnTo>
                    <a:lnTo>
                      <a:pt x="4287" y="6251"/>
                    </a:lnTo>
                    <a:cubicBezTo>
                      <a:pt x="4310" y="6263"/>
                      <a:pt x="4332" y="6268"/>
                      <a:pt x="4355" y="6268"/>
                    </a:cubicBezTo>
                    <a:cubicBezTo>
                      <a:pt x="4401" y="6268"/>
                      <a:pt x="4445" y="6244"/>
                      <a:pt x="4477" y="6204"/>
                    </a:cubicBezTo>
                    <a:cubicBezTo>
                      <a:pt x="4787" y="5835"/>
                      <a:pt x="5132" y="5477"/>
                      <a:pt x="5501" y="5180"/>
                    </a:cubicBezTo>
                    <a:cubicBezTo>
                      <a:pt x="5561" y="5132"/>
                      <a:pt x="5584" y="5049"/>
                      <a:pt x="5549" y="4989"/>
                    </a:cubicBezTo>
                    <a:lnTo>
                      <a:pt x="4632" y="2632"/>
                    </a:lnTo>
                    <a:lnTo>
                      <a:pt x="5573" y="2084"/>
                    </a:lnTo>
                    <a:close/>
                    <a:moveTo>
                      <a:pt x="8954" y="1"/>
                    </a:moveTo>
                    <a:cubicBezTo>
                      <a:pt x="8859" y="1"/>
                      <a:pt x="8787" y="72"/>
                      <a:pt x="8787" y="167"/>
                    </a:cubicBezTo>
                    <a:lnTo>
                      <a:pt x="8787" y="1977"/>
                    </a:lnTo>
                    <a:lnTo>
                      <a:pt x="8573" y="3430"/>
                    </a:lnTo>
                    <a:cubicBezTo>
                      <a:pt x="8156" y="3501"/>
                      <a:pt x="7740" y="3620"/>
                      <a:pt x="7335" y="3763"/>
                    </a:cubicBezTo>
                    <a:lnTo>
                      <a:pt x="5739" y="1763"/>
                    </a:lnTo>
                    <a:cubicBezTo>
                      <a:pt x="5709" y="1725"/>
                      <a:pt x="5660" y="1702"/>
                      <a:pt x="5610" y="1702"/>
                    </a:cubicBezTo>
                    <a:cubicBezTo>
                      <a:pt x="5581" y="1702"/>
                      <a:pt x="5551" y="1709"/>
                      <a:pt x="5525" y="1727"/>
                    </a:cubicBezTo>
                    <a:lnTo>
                      <a:pt x="4334" y="2418"/>
                    </a:lnTo>
                    <a:cubicBezTo>
                      <a:pt x="4263" y="2453"/>
                      <a:pt x="4239" y="2537"/>
                      <a:pt x="4263" y="2620"/>
                    </a:cubicBezTo>
                    <a:lnTo>
                      <a:pt x="5203" y="5001"/>
                    </a:lnTo>
                    <a:cubicBezTo>
                      <a:pt x="4870" y="5275"/>
                      <a:pt x="4572" y="5573"/>
                      <a:pt x="4299" y="5906"/>
                    </a:cubicBezTo>
                    <a:lnTo>
                      <a:pt x="1917" y="4965"/>
                    </a:lnTo>
                    <a:cubicBezTo>
                      <a:pt x="1897" y="4960"/>
                      <a:pt x="1876" y="4957"/>
                      <a:pt x="1856" y="4957"/>
                    </a:cubicBezTo>
                    <a:cubicBezTo>
                      <a:pt x="1795" y="4957"/>
                      <a:pt x="1742" y="4983"/>
                      <a:pt x="1715" y="5037"/>
                    </a:cubicBezTo>
                    <a:lnTo>
                      <a:pt x="1024" y="6228"/>
                    </a:lnTo>
                    <a:cubicBezTo>
                      <a:pt x="977" y="6299"/>
                      <a:pt x="1001" y="6394"/>
                      <a:pt x="1060" y="6442"/>
                    </a:cubicBezTo>
                    <a:lnTo>
                      <a:pt x="3060" y="8037"/>
                    </a:lnTo>
                    <a:cubicBezTo>
                      <a:pt x="2917" y="8442"/>
                      <a:pt x="2798" y="8859"/>
                      <a:pt x="2727" y="9276"/>
                    </a:cubicBezTo>
                    <a:lnTo>
                      <a:pt x="179" y="9645"/>
                    </a:lnTo>
                    <a:cubicBezTo>
                      <a:pt x="96" y="9668"/>
                      <a:pt x="0" y="9728"/>
                      <a:pt x="0" y="9811"/>
                    </a:cubicBezTo>
                    <a:lnTo>
                      <a:pt x="0" y="11192"/>
                    </a:lnTo>
                    <a:cubicBezTo>
                      <a:pt x="0" y="11276"/>
                      <a:pt x="96" y="11335"/>
                      <a:pt x="179" y="11359"/>
                    </a:cubicBezTo>
                    <a:lnTo>
                      <a:pt x="2715" y="11728"/>
                    </a:lnTo>
                    <a:cubicBezTo>
                      <a:pt x="2787" y="12157"/>
                      <a:pt x="2906" y="12562"/>
                      <a:pt x="3060" y="12966"/>
                    </a:cubicBezTo>
                    <a:lnTo>
                      <a:pt x="1060" y="14562"/>
                    </a:lnTo>
                    <a:cubicBezTo>
                      <a:pt x="1001" y="14609"/>
                      <a:pt x="977" y="14705"/>
                      <a:pt x="1024" y="14776"/>
                    </a:cubicBezTo>
                    <a:lnTo>
                      <a:pt x="1715" y="15967"/>
                    </a:lnTo>
                    <a:cubicBezTo>
                      <a:pt x="1741" y="16019"/>
                      <a:pt x="1793" y="16052"/>
                      <a:pt x="1851" y="16052"/>
                    </a:cubicBezTo>
                    <a:cubicBezTo>
                      <a:pt x="1873" y="16052"/>
                      <a:pt x="1895" y="16048"/>
                      <a:pt x="1917" y="16038"/>
                    </a:cubicBezTo>
                    <a:lnTo>
                      <a:pt x="4299" y="15098"/>
                    </a:lnTo>
                    <a:cubicBezTo>
                      <a:pt x="4572" y="15431"/>
                      <a:pt x="4882" y="15741"/>
                      <a:pt x="5203" y="16003"/>
                    </a:cubicBezTo>
                    <a:lnTo>
                      <a:pt x="4263" y="18384"/>
                    </a:lnTo>
                    <a:cubicBezTo>
                      <a:pt x="4239" y="18467"/>
                      <a:pt x="4263" y="18550"/>
                      <a:pt x="4334" y="18586"/>
                    </a:cubicBezTo>
                    <a:lnTo>
                      <a:pt x="5525" y="19277"/>
                    </a:lnTo>
                    <a:cubicBezTo>
                      <a:pt x="5551" y="19294"/>
                      <a:pt x="5581" y="19302"/>
                      <a:pt x="5610" y="19302"/>
                    </a:cubicBezTo>
                    <a:cubicBezTo>
                      <a:pt x="5660" y="19302"/>
                      <a:pt x="5709" y="19279"/>
                      <a:pt x="5739" y="19241"/>
                    </a:cubicBezTo>
                    <a:lnTo>
                      <a:pt x="7335" y="17241"/>
                    </a:lnTo>
                    <a:cubicBezTo>
                      <a:pt x="7728" y="17384"/>
                      <a:pt x="8144" y="17503"/>
                      <a:pt x="8573" y="17574"/>
                    </a:cubicBezTo>
                    <a:lnTo>
                      <a:pt x="8954" y="20098"/>
                    </a:lnTo>
                    <a:cubicBezTo>
                      <a:pt x="8966" y="20182"/>
                      <a:pt x="9025" y="20229"/>
                      <a:pt x="9109" y="20229"/>
                    </a:cubicBezTo>
                    <a:lnTo>
                      <a:pt x="10490" y="20229"/>
                    </a:lnTo>
                    <a:cubicBezTo>
                      <a:pt x="10573" y="20229"/>
                      <a:pt x="10645" y="20182"/>
                      <a:pt x="10657" y="20098"/>
                    </a:cubicBezTo>
                    <a:lnTo>
                      <a:pt x="11038" y="17574"/>
                    </a:lnTo>
                    <a:cubicBezTo>
                      <a:pt x="11454" y="17503"/>
                      <a:pt x="11871" y="17384"/>
                      <a:pt x="12264" y="17241"/>
                    </a:cubicBezTo>
                    <a:lnTo>
                      <a:pt x="13859" y="19241"/>
                    </a:lnTo>
                    <a:cubicBezTo>
                      <a:pt x="13889" y="19279"/>
                      <a:pt x="13939" y="19302"/>
                      <a:pt x="13989" y="19302"/>
                    </a:cubicBezTo>
                    <a:cubicBezTo>
                      <a:pt x="14018" y="19302"/>
                      <a:pt x="14047" y="19294"/>
                      <a:pt x="14074" y="19277"/>
                    </a:cubicBezTo>
                    <a:lnTo>
                      <a:pt x="15264" y="18586"/>
                    </a:lnTo>
                    <a:cubicBezTo>
                      <a:pt x="15336" y="18550"/>
                      <a:pt x="15371" y="18467"/>
                      <a:pt x="15336" y="18384"/>
                    </a:cubicBezTo>
                    <a:lnTo>
                      <a:pt x="14395" y="16003"/>
                    </a:lnTo>
                    <a:cubicBezTo>
                      <a:pt x="14728" y="15741"/>
                      <a:pt x="15026" y="15431"/>
                      <a:pt x="15312" y="15098"/>
                    </a:cubicBezTo>
                    <a:lnTo>
                      <a:pt x="17681" y="16038"/>
                    </a:lnTo>
                    <a:cubicBezTo>
                      <a:pt x="17702" y="16044"/>
                      <a:pt x="17723" y="16047"/>
                      <a:pt x="17743" y="16047"/>
                    </a:cubicBezTo>
                    <a:cubicBezTo>
                      <a:pt x="17803" y="16047"/>
                      <a:pt x="17857" y="16020"/>
                      <a:pt x="17884" y="15967"/>
                    </a:cubicBezTo>
                    <a:lnTo>
                      <a:pt x="18574" y="14776"/>
                    </a:lnTo>
                    <a:cubicBezTo>
                      <a:pt x="18622" y="14705"/>
                      <a:pt x="18598" y="14609"/>
                      <a:pt x="18538" y="14562"/>
                    </a:cubicBezTo>
                    <a:lnTo>
                      <a:pt x="16538" y="12966"/>
                    </a:lnTo>
                    <a:cubicBezTo>
                      <a:pt x="16681" y="12574"/>
                      <a:pt x="16800" y="12157"/>
                      <a:pt x="16872" y="11728"/>
                    </a:cubicBezTo>
                    <a:lnTo>
                      <a:pt x="19384" y="11359"/>
                    </a:lnTo>
                    <a:cubicBezTo>
                      <a:pt x="19455" y="11335"/>
                      <a:pt x="19503" y="11276"/>
                      <a:pt x="19503" y="11192"/>
                    </a:cubicBezTo>
                    <a:lnTo>
                      <a:pt x="19503" y="9811"/>
                    </a:lnTo>
                    <a:cubicBezTo>
                      <a:pt x="19503" y="9728"/>
                      <a:pt x="19455" y="9657"/>
                      <a:pt x="19384" y="9645"/>
                    </a:cubicBezTo>
                    <a:lnTo>
                      <a:pt x="16860" y="9276"/>
                    </a:lnTo>
                    <a:cubicBezTo>
                      <a:pt x="16788" y="8847"/>
                      <a:pt x="16681" y="8418"/>
                      <a:pt x="16538" y="8013"/>
                    </a:cubicBezTo>
                    <a:lnTo>
                      <a:pt x="17610" y="7144"/>
                    </a:lnTo>
                    <a:lnTo>
                      <a:pt x="19158" y="7144"/>
                    </a:lnTo>
                    <a:cubicBezTo>
                      <a:pt x="19253" y="7144"/>
                      <a:pt x="19360" y="7109"/>
                      <a:pt x="19360" y="7013"/>
                    </a:cubicBezTo>
                    <a:lnTo>
                      <a:pt x="19360" y="167"/>
                    </a:lnTo>
                    <a:cubicBezTo>
                      <a:pt x="19360" y="72"/>
                      <a:pt x="19253" y="1"/>
                      <a:pt x="1915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1"/>
              <p:cNvSpPr/>
              <p:nvPr/>
            </p:nvSpPr>
            <p:spPr>
              <a:xfrm>
                <a:off x="5393700" y="1796850"/>
                <a:ext cx="147950" cy="11050"/>
              </a:xfrm>
              <a:custGeom>
                <a:avLst/>
                <a:gdLst/>
                <a:ahLst/>
                <a:cxnLst/>
                <a:rect l="l" t="t" r="r" b="b"/>
                <a:pathLst>
                  <a:path w="5918" h="442" extrusionOk="0">
                    <a:moveTo>
                      <a:pt x="167" y="1"/>
                    </a:moveTo>
                    <a:cubicBezTo>
                      <a:pt x="72" y="1"/>
                      <a:pt x="0" y="132"/>
                      <a:pt x="0" y="215"/>
                    </a:cubicBezTo>
                    <a:cubicBezTo>
                      <a:pt x="0" y="310"/>
                      <a:pt x="72" y="441"/>
                      <a:pt x="167" y="441"/>
                    </a:cubicBezTo>
                    <a:lnTo>
                      <a:pt x="5763" y="441"/>
                    </a:lnTo>
                    <a:cubicBezTo>
                      <a:pt x="5846" y="441"/>
                      <a:pt x="5918" y="310"/>
                      <a:pt x="5918" y="215"/>
                    </a:cubicBezTo>
                    <a:cubicBezTo>
                      <a:pt x="5918" y="132"/>
                      <a:pt x="5846" y="1"/>
                      <a:pt x="576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1"/>
              <p:cNvSpPr/>
              <p:nvPr/>
            </p:nvSpPr>
            <p:spPr>
              <a:xfrm>
                <a:off x="5551450" y="1796850"/>
                <a:ext cx="29800" cy="11050"/>
              </a:xfrm>
              <a:custGeom>
                <a:avLst/>
                <a:gdLst/>
                <a:ahLst/>
                <a:cxnLst/>
                <a:rect l="l" t="t" r="r" b="b"/>
                <a:pathLst>
                  <a:path w="1192" h="442" extrusionOk="0">
                    <a:moveTo>
                      <a:pt x="167" y="1"/>
                    </a:moveTo>
                    <a:cubicBezTo>
                      <a:pt x="72" y="1"/>
                      <a:pt x="1" y="132"/>
                      <a:pt x="1" y="215"/>
                    </a:cubicBezTo>
                    <a:cubicBezTo>
                      <a:pt x="1" y="310"/>
                      <a:pt x="72" y="441"/>
                      <a:pt x="167" y="441"/>
                    </a:cubicBezTo>
                    <a:lnTo>
                      <a:pt x="1025" y="441"/>
                    </a:lnTo>
                    <a:cubicBezTo>
                      <a:pt x="1120" y="441"/>
                      <a:pt x="1191" y="310"/>
                      <a:pt x="1191" y="215"/>
                    </a:cubicBezTo>
                    <a:cubicBezTo>
                      <a:pt x="1191" y="132"/>
                      <a:pt x="1120" y="1"/>
                      <a:pt x="102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71"/>
              <p:cNvSpPr/>
              <p:nvPr/>
            </p:nvSpPr>
            <p:spPr>
              <a:xfrm>
                <a:off x="5429425" y="1822750"/>
                <a:ext cx="151825" cy="7475"/>
              </a:xfrm>
              <a:custGeom>
                <a:avLst/>
                <a:gdLst/>
                <a:ahLst/>
                <a:cxnLst/>
                <a:rect l="l" t="t" r="r" b="b"/>
                <a:pathLst>
                  <a:path w="6073" h="299" extrusionOk="0">
                    <a:moveTo>
                      <a:pt x="167" y="1"/>
                    </a:moveTo>
                    <a:cubicBezTo>
                      <a:pt x="83" y="1"/>
                      <a:pt x="0" y="60"/>
                      <a:pt x="0" y="155"/>
                    </a:cubicBezTo>
                    <a:cubicBezTo>
                      <a:pt x="0" y="239"/>
                      <a:pt x="83" y="298"/>
                      <a:pt x="167" y="298"/>
                    </a:cubicBezTo>
                    <a:lnTo>
                      <a:pt x="5906" y="298"/>
                    </a:lnTo>
                    <a:cubicBezTo>
                      <a:pt x="6001" y="298"/>
                      <a:pt x="6072" y="239"/>
                      <a:pt x="6072" y="155"/>
                    </a:cubicBezTo>
                    <a:cubicBezTo>
                      <a:pt x="6072" y="60"/>
                      <a:pt x="6001" y="1"/>
                      <a:pt x="590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71"/>
              <p:cNvSpPr/>
              <p:nvPr/>
            </p:nvSpPr>
            <p:spPr>
              <a:xfrm>
                <a:off x="5393700" y="1822750"/>
                <a:ext cx="29475" cy="7475"/>
              </a:xfrm>
              <a:custGeom>
                <a:avLst/>
                <a:gdLst/>
                <a:ahLst/>
                <a:cxnLst/>
                <a:rect l="l" t="t" r="r" b="b"/>
                <a:pathLst>
                  <a:path w="1179" h="299" extrusionOk="0">
                    <a:moveTo>
                      <a:pt x="167" y="1"/>
                    </a:moveTo>
                    <a:cubicBezTo>
                      <a:pt x="72" y="1"/>
                      <a:pt x="0" y="60"/>
                      <a:pt x="0" y="155"/>
                    </a:cubicBezTo>
                    <a:cubicBezTo>
                      <a:pt x="0" y="239"/>
                      <a:pt x="72" y="298"/>
                      <a:pt x="167" y="298"/>
                    </a:cubicBezTo>
                    <a:lnTo>
                      <a:pt x="1012" y="298"/>
                    </a:lnTo>
                    <a:cubicBezTo>
                      <a:pt x="1108" y="298"/>
                      <a:pt x="1179" y="239"/>
                      <a:pt x="1179" y="155"/>
                    </a:cubicBezTo>
                    <a:cubicBezTo>
                      <a:pt x="1179" y="60"/>
                      <a:pt x="1108" y="1"/>
                      <a:pt x="101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1"/>
              <p:cNvSpPr/>
              <p:nvPr/>
            </p:nvSpPr>
            <p:spPr>
              <a:xfrm>
                <a:off x="5393700" y="1845075"/>
                <a:ext cx="135750" cy="7475"/>
              </a:xfrm>
              <a:custGeom>
                <a:avLst/>
                <a:gdLst/>
                <a:ahLst/>
                <a:cxnLst/>
                <a:rect l="l" t="t" r="r" b="b"/>
                <a:pathLst>
                  <a:path w="5430" h="299" extrusionOk="0">
                    <a:moveTo>
                      <a:pt x="167" y="1"/>
                    </a:moveTo>
                    <a:cubicBezTo>
                      <a:pt x="72" y="1"/>
                      <a:pt x="0" y="60"/>
                      <a:pt x="0" y="155"/>
                    </a:cubicBezTo>
                    <a:cubicBezTo>
                      <a:pt x="0" y="239"/>
                      <a:pt x="72" y="298"/>
                      <a:pt x="167" y="298"/>
                    </a:cubicBezTo>
                    <a:lnTo>
                      <a:pt x="5263" y="298"/>
                    </a:lnTo>
                    <a:cubicBezTo>
                      <a:pt x="5358" y="298"/>
                      <a:pt x="5430" y="239"/>
                      <a:pt x="5430" y="155"/>
                    </a:cubicBezTo>
                    <a:cubicBezTo>
                      <a:pt x="5430" y="60"/>
                      <a:pt x="5358" y="1"/>
                      <a:pt x="526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1"/>
              <p:cNvSpPr/>
              <p:nvPr/>
            </p:nvSpPr>
            <p:spPr>
              <a:xfrm>
                <a:off x="5551450" y="1845075"/>
                <a:ext cx="29800" cy="7475"/>
              </a:xfrm>
              <a:custGeom>
                <a:avLst/>
                <a:gdLst/>
                <a:ahLst/>
                <a:cxnLst/>
                <a:rect l="l" t="t" r="r" b="b"/>
                <a:pathLst>
                  <a:path w="1192" h="299" extrusionOk="0">
                    <a:moveTo>
                      <a:pt x="167" y="1"/>
                    </a:moveTo>
                    <a:cubicBezTo>
                      <a:pt x="72" y="1"/>
                      <a:pt x="1" y="60"/>
                      <a:pt x="1" y="155"/>
                    </a:cubicBezTo>
                    <a:cubicBezTo>
                      <a:pt x="1" y="239"/>
                      <a:pt x="72" y="298"/>
                      <a:pt x="167" y="298"/>
                    </a:cubicBezTo>
                    <a:lnTo>
                      <a:pt x="1025" y="298"/>
                    </a:lnTo>
                    <a:cubicBezTo>
                      <a:pt x="1120" y="298"/>
                      <a:pt x="1191" y="239"/>
                      <a:pt x="1191" y="155"/>
                    </a:cubicBezTo>
                    <a:cubicBezTo>
                      <a:pt x="1191" y="60"/>
                      <a:pt x="1120" y="1"/>
                      <a:pt x="102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1"/>
              <p:cNvSpPr/>
              <p:nvPr/>
            </p:nvSpPr>
            <p:spPr>
              <a:xfrm>
                <a:off x="5427025" y="1867400"/>
                <a:ext cx="154225" cy="7475"/>
              </a:xfrm>
              <a:custGeom>
                <a:avLst/>
                <a:gdLst/>
                <a:ahLst/>
                <a:cxnLst/>
                <a:rect l="l" t="t" r="r" b="b"/>
                <a:pathLst>
                  <a:path w="6169" h="299" extrusionOk="0">
                    <a:moveTo>
                      <a:pt x="167" y="1"/>
                    </a:moveTo>
                    <a:cubicBezTo>
                      <a:pt x="72" y="1"/>
                      <a:pt x="1" y="60"/>
                      <a:pt x="1" y="155"/>
                    </a:cubicBezTo>
                    <a:cubicBezTo>
                      <a:pt x="1" y="239"/>
                      <a:pt x="72" y="298"/>
                      <a:pt x="167" y="298"/>
                    </a:cubicBezTo>
                    <a:lnTo>
                      <a:pt x="6002" y="298"/>
                    </a:lnTo>
                    <a:cubicBezTo>
                      <a:pt x="6097" y="298"/>
                      <a:pt x="6168" y="239"/>
                      <a:pt x="6168" y="155"/>
                    </a:cubicBezTo>
                    <a:cubicBezTo>
                      <a:pt x="6168" y="60"/>
                      <a:pt x="6097" y="1"/>
                      <a:pt x="600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1"/>
              <p:cNvSpPr/>
              <p:nvPr/>
            </p:nvSpPr>
            <p:spPr>
              <a:xfrm>
                <a:off x="5393700" y="1867400"/>
                <a:ext cx="29475" cy="7475"/>
              </a:xfrm>
              <a:custGeom>
                <a:avLst/>
                <a:gdLst/>
                <a:ahLst/>
                <a:cxnLst/>
                <a:rect l="l" t="t" r="r" b="b"/>
                <a:pathLst>
                  <a:path w="1179" h="299" extrusionOk="0">
                    <a:moveTo>
                      <a:pt x="167" y="1"/>
                    </a:moveTo>
                    <a:cubicBezTo>
                      <a:pt x="72" y="1"/>
                      <a:pt x="0" y="60"/>
                      <a:pt x="0" y="155"/>
                    </a:cubicBezTo>
                    <a:cubicBezTo>
                      <a:pt x="0" y="239"/>
                      <a:pt x="72" y="298"/>
                      <a:pt x="167" y="298"/>
                    </a:cubicBezTo>
                    <a:lnTo>
                      <a:pt x="1012" y="298"/>
                    </a:lnTo>
                    <a:cubicBezTo>
                      <a:pt x="1108" y="298"/>
                      <a:pt x="1179" y="239"/>
                      <a:pt x="1179" y="155"/>
                    </a:cubicBezTo>
                    <a:cubicBezTo>
                      <a:pt x="1179" y="60"/>
                      <a:pt x="1108" y="1"/>
                      <a:pt x="101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1"/>
              <p:cNvSpPr/>
              <p:nvPr/>
            </p:nvSpPr>
            <p:spPr>
              <a:xfrm>
                <a:off x="5393700" y="1893600"/>
                <a:ext cx="146175" cy="7475"/>
              </a:xfrm>
              <a:custGeom>
                <a:avLst/>
                <a:gdLst/>
                <a:ahLst/>
                <a:cxnLst/>
                <a:rect l="l" t="t" r="r" b="b"/>
                <a:pathLst>
                  <a:path w="5847" h="299" extrusionOk="0">
                    <a:moveTo>
                      <a:pt x="167" y="0"/>
                    </a:moveTo>
                    <a:cubicBezTo>
                      <a:pt x="72" y="0"/>
                      <a:pt x="0" y="48"/>
                      <a:pt x="0" y="143"/>
                    </a:cubicBezTo>
                    <a:cubicBezTo>
                      <a:pt x="0" y="238"/>
                      <a:pt x="72" y="298"/>
                      <a:pt x="167" y="298"/>
                    </a:cubicBezTo>
                    <a:lnTo>
                      <a:pt x="5680" y="298"/>
                    </a:lnTo>
                    <a:cubicBezTo>
                      <a:pt x="5775" y="298"/>
                      <a:pt x="5846" y="238"/>
                      <a:pt x="5846" y="143"/>
                    </a:cubicBezTo>
                    <a:cubicBezTo>
                      <a:pt x="5846" y="48"/>
                      <a:pt x="5775" y="0"/>
                      <a:pt x="56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1"/>
              <p:cNvSpPr/>
              <p:nvPr/>
            </p:nvSpPr>
            <p:spPr>
              <a:xfrm>
                <a:off x="5551450" y="1893600"/>
                <a:ext cx="29800" cy="7475"/>
              </a:xfrm>
              <a:custGeom>
                <a:avLst/>
                <a:gdLst/>
                <a:ahLst/>
                <a:cxnLst/>
                <a:rect l="l" t="t" r="r" b="b"/>
                <a:pathLst>
                  <a:path w="1192" h="299" extrusionOk="0">
                    <a:moveTo>
                      <a:pt x="167" y="0"/>
                    </a:moveTo>
                    <a:cubicBezTo>
                      <a:pt x="72" y="0"/>
                      <a:pt x="1" y="48"/>
                      <a:pt x="1" y="143"/>
                    </a:cubicBezTo>
                    <a:cubicBezTo>
                      <a:pt x="1" y="238"/>
                      <a:pt x="72" y="298"/>
                      <a:pt x="167" y="298"/>
                    </a:cubicBezTo>
                    <a:lnTo>
                      <a:pt x="1025" y="298"/>
                    </a:lnTo>
                    <a:cubicBezTo>
                      <a:pt x="1120" y="298"/>
                      <a:pt x="1191" y="238"/>
                      <a:pt x="1191" y="143"/>
                    </a:cubicBezTo>
                    <a:cubicBezTo>
                      <a:pt x="1191" y="48"/>
                      <a:pt x="1120" y="0"/>
                      <a:pt x="102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171"/>
            <p:cNvSpPr/>
            <p:nvPr/>
          </p:nvSpPr>
          <p:spPr>
            <a:xfrm>
              <a:off x="4950175" y="1583475"/>
              <a:ext cx="900150" cy="856350"/>
            </a:xfrm>
            <a:custGeom>
              <a:avLst/>
              <a:gdLst/>
              <a:ahLst/>
              <a:cxnLst/>
              <a:rect l="l" t="t" r="r" b="b"/>
              <a:pathLst>
                <a:path w="36006" h="34254" extrusionOk="0">
                  <a:moveTo>
                    <a:pt x="17222" y="0"/>
                  </a:moveTo>
                  <a:cubicBezTo>
                    <a:pt x="12717" y="0"/>
                    <a:pt x="8219" y="1761"/>
                    <a:pt x="4859" y="5262"/>
                  </a:cubicBezTo>
                  <a:cubicBezTo>
                    <a:pt x="1692" y="8560"/>
                    <a:pt x="1" y="12905"/>
                    <a:pt x="96" y="17477"/>
                  </a:cubicBezTo>
                  <a:cubicBezTo>
                    <a:pt x="191" y="22061"/>
                    <a:pt x="2061" y="26324"/>
                    <a:pt x="5359" y="29491"/>
                  </a:cubicBezTo>
                  <a:cubicBezTo>
                    <a:pt x="8633" y="32634"/>
                    <a:pt x="12931" y="34253"/>
                    <a:pt x="17253" y="34253"/>
                  </a:cubicBezTo>
                  <a:cubicBezTo>
                    <a:pt x="20611" y="34253"/>
                    <a:pt x="23980" y="33277"/>
                    <a:pt x="26885" y="31289"/>
                  </a:cubicBezTo>
                  <a:lnTo>
                    <a:pt x="26707" y="31015"/>
                  </a:lnTo>
                  <a:cubicBezTo>
                    <a:pt x="23853" y="32968"/>
                    <a:pt x="20548" y="33925"/>
                    <a:pt x="17255" y="33925"/>
                  </a:cubicBezTo>
                  <a:cubicBezTo>
                    <a:pt x="13018" y="33925"/>
                    <a:pt x="8800" y="32341"/>
                    <a:pt x="5585" y="29253"/>
                  </a:cubicBezTo>
                  <a:cubicBezTo>
                    <a:pt x="2346" y="26145"/>
                    <a:pt x="513" y="21966"/>
                    <a:pt x="418" y="17477"/>
                  </a:cubicBezTo>
                  <a:cubicBezTo>
                    <a:pt x="334" y="12989"/>
                    <a:pt x="1989" y="8726"/>
                    <a:pt x="5097" y="5488"/>
                  </a:cubicBezTo>
                  <a:cubicBezTo>
                    <a:pt x="8392" y="2053"/>
                    <a:pt x="12807" y="324"/>
                    <a:pt x="17229" y="324"/>
                  </a:cubicBezTo>
                  <a:cubicBezTo>
                    <a:pt x="21420" y="324"/>
                    <a:pt x="25618" y="1877"/>
                    <a:pt x="28874" y="5000"/>
                  </a:cubicBezTo>
                  <a:cubicBezTo>
                    <a:pt x="34398" y="10322"/>
                    <a:pt x="35648" y="18692"/>
                    <a:pt x="31886" y="25371"/>
                  </a:cubicBezTo>
                  <a:lnTo>
                    <a:pt x="32172" y="25526"/>
                  </a:lnTo>
                  <a:cubicBezTo>
                    <a:pt x="36005" y="18728"/>
                    <a:pt x="34743" y="10191"/>
                    <a:pt x="29100" y="4773"/>
                  </a:cubicBezTo>
                  <a:cubicBezTo>
                    <a:pt x="25778" y="1585"/>
                    <a:pt x="21497" y="0"/>
                    <a:pt x="17222" y="0"/>
                  </a:cubicBezTo>
                  <a:close/>
                </a:path>
              </a:pathLst>
            </a:cu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171"/>
          <p:cNvSpPr/>
          <p:nvPr/>
        </p:nvSpPr>
        <p:spPr>
          <a:xfrm>
            <a:off x="2342425" y="2557013"/>
            <a:ext cx="1084517" cy="265550"/>
          </a:xfrm>
          <a:custGeom>
            <a:avLst/>
            <a:gdLst/>
            <a:ahLst/>
            <a:cxnLst/>
            <a:rect l="l" t="t" r="r" b="b"/>
            <a:pathLst>
              <a:path w="64699" h="10622" extrusionOk="0">
                <a:moveTo>
                  <a:pt x="0" y="1"/>
                </a:moveTo>
                <a:lnTo>
                  <a:pt x="0" y="10621"/>
                </a:lnTo>
                <a:lnTo>
                  <a:pt x="60722" y="10621"/>
                </a:lnTo>
                <a:cubicBezTo>
                  <a:pt x="62901" y="10621"/>
                  <a:pt x="64699" y="8228"/>
                  <a:pt x="64699" y="5311"/>
                </a:cubicBezTo>
                <a:cubicBezTo>
                  <a:pt x="64699" y="2382"/>
                  <a:pt x="62901" y="1"/>
                  <a:pt x="60722" y="1"/>
                </a:cubicBezTo>
                <a:close/>
              </a:path>
            </a:pathLst>
          </a:custGeom>
          <a:solidFill>
            <a:srgbClr val="BA0C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rgbClr val="FFFFFF"/>
                </a:solidFill>
                <a:latin typeface="Source Sans Pro"/>
                <a:ea typeface="Source Sans Pro"/>
                <a:cs typeface="Source Sans Pro"/>
                <a:sym typeface="Source Sans Pro"/>
              </a:rPr>
              <a:t>Mars-Mai</a:t>
            </a:r>
          </a:p>
        </p:txBody>
      </p:sp>
      <p:sp>
        <p:nvSpPr>
          <p:cNvPr id="1107" name="Google Shape;1107;p171"/>
          <p:cNvSpPr txBox="1"/>
          <p:nvPr/>
        </p:nvSpPr>
        <p:spPr>
          <a:xfrm>
            <a:off x="3603174" y="2945350"/>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1300" dirty="0">
                <a:solidFill>
                  <a:schemeClr val="dk2"/>
                </a:solidFill>
                <a:latin typeface="Source Sans Pro"/>
                <a:ea typeface="Source Sans Pro"/>
                <a:cs typeface="Source Sans Pro"/>
                <a:sym typeface="Source Sans Pro"/>
              </a:rPr>
              <a:t>Développement du plan de travail des partenaires</a:t>
            </a:r>
          </a:p>
          <a:p>
            <a:pPr marL="0" lvl="0" indent="0" algn="ctr" rtl="0">
              <a:spcBef>
                <a:spcPts val="0"/>
              </a:spcBef>
              <a:spcAft>
                <a:spcPts val="0"/>
              </a:spcAft>
              <a:buNone/>
            </a:pPr>
            <a:endParaRPr sz="1300" dirty="0">
              <a:solidFill>
                <a:schemeClr val="dk2"/>
              </a:solidFill>
              <a:latin typeface="Source Sans Pro"/>
              <a:ea typeface="Source Sans Pro"/>
              <a:cs typeface="Source Sans Pro"/>
              <a:sym typeface="Source Sans Pro"/>
            </a:endParaRPr>
          </a:p>
        </p:txBody>
      </p:sp>
      <p:sp>
        <p:nvSpPr>
          <p:cNvPr id="1108" name="Google Shape;1108;p171"/>
          <p:cNvSpPr txBox="1"/>
          <p:nvPr/>
        </p:nvSpPr>
        <p:spPr>
          <a:xfrm>
            <a:off x="4712861" y="2922925"/>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300">
                <a:solidFill>
                  <a:schemeClr val="dk2"/>
                </a:solidFill>
                <a:latin typeface="Source Sans Pro"/>
                <a:ea typeface="Source Sans Pro"/>
                <a:cs typeface="Source Sans Pro"/>
                <a:sym typeface="Source Sans Pro"/>
              </a:rPr>
              <a:t>Approbation finale des plans de travail</a:t>
            </a:r>
          </a:p>
          <a:p>
            <a:pPr marL="0" lvl="0" indent="0" algn="ctr" rtl="0">
              <a:spcBef>
                <a:spcPts val="0"/>
              </a:spcBef>
              <a:spcAft>
                <a:spcPts val="0"/>
              </a:spcAft>
              <a:buNone/>
            </a:pPr>
            <a:endParaRPr sz="1300">
              <a:solidFill>
                <a:schemeClr val="dk2"/>
              </a:solidFill>
              <a:latin typeface="Source Sans Pro"/>
              <a:ea typeface="Source Sans Pro"/>
              <a:cs typeface="Source Sans Pro"/>
              <a:sym typeface="Source Sans Pro"/>
            </a:endParaRPr>
          </a:p>
        </p:txBody>
      </p:sp>
      <p:sp>
        <p:nvSpPr>
          <p:cNvPr id="1109" name="Google Shape;1109;p171"/>
          <p:cNvSpPr txBox="1"/>
          <p:nvPr/>
        </p:nvSpPr>
        <p:spPr>
          <a:xfrm>
            <a:off x="5795199" y="2957550"/>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1300">
                <a:solidFill>
                  <a:schemeClr val="dk2"/>
                </a:solidFill>
                <a:latin typeface="Source Sans Pro"/>
                <a:ea typeface="Source Sans Pro"/>
                <a:cs typeface="Source Sans Pro"/>
                <a:sym typeface="Source Sans Pro"/>
              </a:rPr>
              <a:t>Clôture de l'année fiscale et lancement du rapport de dépenses</a:t>
            </a:r>
          </a:p>
          <a:p>
            <a:pPr marL="0" lvl="0" indent="0" algn="ctr" rtl="0">
              <a:spcBef>
                <a:spcPts val="0"/>
              </a:spcBef>
              <a:spcAft>
                <a:spcPts val="0"/>
              </a:spcAft>
              <a:buNone/>
            </a:pPr>
            <a:endParaRPr sz="1300">
              <a:solidFill>
                <a:schemeClr val="dk2"/>
              </a:solidFill>
              <a:latin typeface="Source Sans Pro"/>
              <a:ea typeface="Source Sans Pro"/>
              <a:cs typeface="Source Sans Pro"/>
              <a:sym typeface="Source Sans Pro"/>
            </a:endParaRPr>
          </a:p>
        </p:txBody>
      </p:sp>
      <p:sp>
        <p:nvSpPr>
          <p:cNvPr id="1110" name="Google Shape;1110;p171"/>
          <p:cNvSpPr txBox="1"/>
          <p:nvPr/>
        </p:nvSpPr>
        <p:spPr>
          <a:xfrm>
            <a:off x="6892074" y="2957550"/>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1300">
                <a:solidFill>
                  <a:schemeClr val="dk2"/>
                </a:solidFill>
                <a:latin typeface="Source Sans Pro"/>
                <a:ea typeface="Source Sans Pro"/>
                <a:cs typeface="Source Sans Pro"/>
                <a:sym typeface="Source Sans Pro"/>
              </a:rPr>
              <a:t>Achèvement initial du rapport de dépenses et soumission par les partenaires</a:t>
            </a:r>
          </a:p>
          <a:p>
            <a:pPr marL="0" lvl="0" indent="0" algn="ctr" rtl="0">
              <a:spcBef>
                <a:spcPts val="0"/>
              </a:spcBef>
              <a:spcAft>
                <a:spcPts val="0"/>
              </a:spcAft>
              <a:buNone/>
            </a:pPr>
            <a:endParaRPr sz="1300">
              <a:solidFill>
                <a:schemeClr val="dk2"/>
              </a:solidFill>
              <a:latin typeface="Source Sans Pro"/>
              <a:ea typeface="Source Sans Pro"/>
              <a:cs typeface="Source Sans Pro"/>
              <a:sym typeface="Source Sans Pro"/>
            </a:endParaRPr>
          </a:p>
        </p:txBody>
      </p:sp>
      <p:sp>
        <p:nvSpPr>
          <p:cNvPr id="1111" name="Google Shape;1111;p171"/>
          <p:cNvSpPr txBox="1"/>
          <p:nvPr/>
        </p:nvSpPr>
        <p:spPr>
          <a:xfrm>
            <a:off x="8021750" y="2957550"/>
            <a:ext cx="10845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1300">
                <a:solidFill>
                  <a:schemeClr val="dk2"/>
                </a:solidFill>
                <a:latin typeface="Source Sans Pro"/>
                <a:ea typeface="Source Sans Pro"/>
                <a:cs typeface="Source Sans Pro"/>
                <a:sym typeface="Source Sans Pro"/>
              </a:rPr>
              <a:t>Révisions des partenaires et soumission finale du rapport de dépenses</a:t>
            </a:r>
          </a:p>
        </p:txBody>
      </p:sp>
      <p:cxnSp>
        <p:nvCxnSpPr>
          <p:cNvPr id="1112" name="Google Shape;1112;p171"/>
          <p:cNvCxnSpPr/>
          <p:nvPr/>
        </p:nvCxnSpPr>
        <p:spPr>
          <a:xfrm flipH="1">
            <a:off x="4735925" y="3708250"/>
            <a:ext cx="33900" cy="634500"/>
          </a:xfrm>
          <a:prstGeom prst="straightConnector1">
            <a:avLst/>
          </a:prstGeom>
          <a:noFill/>
          <a:ln w="28575" cap="flat" cmpd="sng">
            <a:solidFill>
              <a:srgbClr val="BA0C2F"/>
            </a:solidFill>
            <a:prstDash val="solid"/>
            <a:round/>
            <a:headEnd type="none" w="med" len="med"/>
            <a:tailEnd type="triangle" w="med" len="med"/>
          </a:ln>
        </p:spPr>
      </p:cxnSp>
      <p:sp>
        <p:nvSpPr>
          <p:cNvPr id="1113" name="Google Shape;1113;p171"/>
          <p:cNvSpPr txBox="1"/>
          <p:nvPr/>
        </p:nvSpPr>
        <p:spPr>
          <a:xfrm>
            <a:off x="2555525" y="4342750"/>
            <a:ext cx="42084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dirty="0">
                <a:solidFill>
                  <a:srgbClr val="BA0C2F"/>
                </a:solidFill>
                <a:latin typeface="Source Sans Pro"/>
                <a:ea typeface="Source Sans Pro"/>
                <a:cs typeface="Source Sans Pro"/>
                <a:sym typeface="Source Sans Pro"/>
              </a:rPr>
              <a:t>À partir de COP23/AF24, les modèles de budget du plan de travail n'ont plus besoin d'être soumis dans DATIM</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8"/>
        <p:cNvGrpSpPr/>
        <p:nvPr/>
      </p:nvGrpSpPr>
      <p:grpSpPr>
        <a:xfrm>
          <a:off x="0" y="0"/>
          <a:ext cx="0" cy="0"/>
          <a:chOff x="0" y="0"/>
          <a:chExt cx="0" cy="0"/>
        </a:xfrm>
      </p:grpSpPr>
      <p:sp>
        <p:nvSpPr>
          <p:cNvPr id="1889" name="Google Shape;1889;p238"/>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a:latin typeface="Source Sans Pro"/>
                <a:ea typeface="Source Sans Pro"/>
                <a:cs typeface="Source Sans Pro"/>
                <a:sym typeface="Source Sans Pro"/>
              </a:rPr>
              <a:t>Clarification des concepts dans les classifications financières du PEPFAR</a:t>
            </a:r>
          </a:p>
          <a:p>
            <a:pPr marL="0" lvl="0" indent="0" algn="l" rtl="0">
              <a:lnSpc>
                <a:spcPct val="100000"/>
              </a:lnSpc>
              <a:spcBef>
                <a:spcPts val="0"/>
              </a:spcBef>
              <a:spcAft>
                <a:spcPts val="0"/>
              </a:spcAft>
              <a:buSzPts val="1400"/>
              <a:buNone/>
            </a:pPr>
            <a:endParaRPr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2"/>
        <p:cNvGrpSpPr/>
        <p:nvPr/>
      </p:nvGrpSpPr>
      <p:grpSpPr>
        <a:xfrm>
          <a:off x="0" y="0"/>
          <a:ext cx="0" cy="0"/>
          <a:chOff x="0" y="0"/>
          <a:chExt cx="0" cy="0"/>
        </a:xfrm>
      </p:grpSpPr>
      <p:sp>
        <p:nvSpPr>
          <p:cNvPr id="1973" name="Google Shape;1973;p242"/>
          <p:cNvSpPr txBox="1">
            <a:spLocks noGrp="1"/>
          </p:cNvSpPr>
          <p:nvPr>
            <p:ph type="sldNum" idx="12"/>
          </p:nvPr>
        </p:nvSpPr>
        <p:spPr>
          <a:xfrm>
            <a:off x="6858000" y="4767812"/>
            <a:ext cx="2133600" cy="18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latin typeface="Source Sans Pro"/>
                <a:ea typeface="Source Sans Pro"/>
                <a:cs typeface="Source Sans Pro"/>
                <a:sym typeface="Source Sans Pro"/>
              </a:rPr>
              <a:t>61</a:t>
            </a:fld>
            <a:endParaRPr lang="en">
              <a:latin typeface="Source Sans Pro"/>
              <a:ea typeface="Source Sans Pro"/>
              <a:cs typeface="Source Sans Pro"/>
              <a:sym typeface="Source Sans Pro"/>
            </a:endParaRPr>
          </a:p>
        </p:txBody>
      </p:sp>
      <p:sp>
        <p:nvSpPr>
          <p:cNvPr id="1974" name="Google Shape;1974;p242"/>
          <p:cNvSpPr txBox="1">
            <a:spLocks noGrp="1"/>
          </p:cNvSpPr>
          <p:nvPr>
            <p:ph type="title"/>
          </p:nvPr>
        </p:nvSpPr>
        <p:spPr>
          <a:xfrm>
            <a:off x="685800" y="397450"/>
            <a:ext cx="80760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b="1" dirty="0"/>
              <a:t>Notions de classification :</a:t>
            </a:r>
            <a:r>
              <a:rPr lang="fr-FR" dirty="0"/>
              <a:t> Niveau du site vs. niveau au-dessus du site</a:t>
            </a:r>
          </a:p>
        </p:txBody>
      </p:sp>
      <p:sp>
        <p:nvSpPr>
          <p:cNvPr id="1975" name="Google Shape;1975;p242"/>
          <p:cNvSpPr txBox="1"/>
          <p:nvPr/>
        </p:nvSpPr>
        <p:spPr>
          <a:xfrm>
            <a:off x="286247" y="1550075"/>
            <a:ext cx="3601753" cy="708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200" dirty="0"/>
              <a:t>Suivi et évaluation de routine des programmes à des fins de gestion des performances </a:t>
            </a:r>
          </a:p>
        </p:txBody>
      </p:sp>
      <p:sp>
        <p:nvSpPr>
          <p:cNvPr id="1976" name="Google Shape;1976;p242"/>
          <p:cNvSpPr txBox="1"/>
          <p:nvPr/>
        </p:nvSpPr>
        <p:spPr>
          <a:xfrm>
            <a:off x="809350" y="862300"/>
            <a:ext cx="6671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b="1"/>
              <a:t>Est-ce si clair ? Parlons de ces exemples :</a:t>
            </a:r>
          </a:p>
        </p:txBody>
      </p:sp>
      <p:sp>
        <p:nvSpPr>
          <p:cNvPr id="1977" name="Google Shape;1977;p242"/>
          <p:cNvSpPr txBox="1"/>
          <p:nvPr/>
        </p:nvSpPr>
        <p:spPr>
          <a:xfrm>
            <a:off x="286247" y="2519925"/>
            <a:ext cx="3601753" cy="86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00" dirty="0"/>
              <a:t>Assistance technique aux établissements de soins du VIH pour améliorer la gestion des cliniques et la prestation de services liés au VIH grâce à l'examen et à l'utilisation des données collectées régulièrement</a:t>
            </a:r>
          </a:p>
        </p:txBody>
      </p:sp>
      <p:sp>
        <p:nvSpPr>
          <p:cNvPr id="1978" name="Google Shape;1978;p242"/>
          <p:cNvSpPr txBox="1"/>
          <p:nvPr/>
        </p:nvSpPr>
        <p:spPr>
          <a:xfrm>
            <a:off x="3992650" y="1676525"/>
            <a:ext cx="1104300" cy="50868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50" dirty="0"/>
              <a:t>Au-dessus du site ?</a:t>
            </a:r>
          </a:p>
        </p:txBody>
      </p:sp>
      <p:sp>
        <p:nvSpPr>
          <p:cNvPr id="1979" name="Google Shape;1979;p242"/>
          <p:cNvSpPr txBox="1"/>
          <p:nvPr/>
        </p:nvSpPr>
        <p:spPr>
          <a:xfrm>
            <a:off x="5423625" y="1685425"/>
            <a:ext cx="1059900" cy="49978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100" dirty="0"/>
              <a:t>Au niveau du site ?</a:t>
            </a:r>
          </a:p>
        </p:txBody>
      </p:sp>
      <p:sp>
        <p:nvSpPr>
          <p:cNvPr id="1980" name="Google Shape;1980;p242"/>
          <p:cNvSpPr txBox="1"/>
          <p:nvPr/>
        </p:nvSpPr>
        <p:spPr>
          <a:xfrm>
            <a:off x="5096949" y="17129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300"/>
              <a:t>ou</a:t>
            </a:r>
          </a:p>
        </p:txBody>
      </p:sp>
      <p:sp>
        <p:nvSpPr>
          <p:cNvPr id="1981" name="Google Shape;1981;p242"/>
          <p:cNvSpPr txBox="1"/>
          <p:nvPr/>
        </p:nvSpPr>
        <p:spPr>
          <a:xfrm>
            <a:off x="286247" y="3614275"/>
            <a:ext cx="3601753" cy="103102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FR" sz="1100" dirty="0"/>
              <a:t>Mise à disposition de personnels de santé (par exemple, détachement ou placement de personnels de santé employés par IP sur un site du ministère de la Santé afin d'augmenter le nombre de personnels de santé fournissant des services sur ce site)</a:t>
            </a:r>
          </a:p>
        </p:txBody>
      </p:sp>
      <p:sp>
        <p:nvSpPr>
          <p:cNvPr id="1982" name="Google Shape;1982;p242"/>
          <p:cNvSpPr txBox="1"/>
          <p:nvPr/>
        </p:nvSpPr>
        <p:spPr>
          <a:xfrm>
            <a:off x="3992650" y="2743325"/>
            <a:ext cx="1104300" cy="50268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00" dirty="0"/>
              <a:t>Au-dessus du site ?</a:t>
            </a:r>
          </a:p>
        </p:txBody>
      </p:sp>
      <p:sp>
        <p:nvSpPr>
          <p:cNvPr id="1983" name="Google Shape;1983;p242"/>
          <p:cNvSpPr txBox="1"/>
          <p:nvPr/>
        </p:nvSpPr>
        <p:spPr>
          <a:xfrm>
            <a:off x="5423625" y="2752225"/>
            <a:ext cx="1059900" cy="51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50" dirty="0"/>
              <a:t>Au niveau du site ?</a:t>
            </a:r>
          </a:p>
        </p:txBody>
      </p:sp>
      <p:sp>
        <p:nvSpPr>
          <p:cNvPr id="1984" name="Google Shape;1984;p242"/>
          <p:cNvSpPr txBox="1"/>
          <p:nvPr/>
        </p:nvSpPr>
        <p:spPr>
          <a:xfrm>
            <a:off x="5096949" y="27797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300"/>
              <a:t>ou</a:t>
            </a:r>
          </a:p>
        </p:txBody>
      </p:sp>
      <p:sp>
        <p:nvSpPr>
          <p:cNvPr id="1985" name="Google Shape;1985;p242"/>
          <p:cNvSpPr txBox="1"/>
          <p:nvPr/>
        </p:nvSpPr>
        <p:spPr>
          <a:xfrm>
            <a:off x="3992650" y="4038725"/>
            <a:ext cx="1104300" cy="458102"/>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100" dirty="0"/>
              <a:t>Au-dessus du site ?</a:t>
            </a:r>
          </a:p>
        </p:txBody>
      </p:sp>
      <p:sp>
        <p:nvSpPr>
          <p:cNvPr id="1986" name="Google Shape;1986;p242"/>
          <p:cNvSpPr txBox="1"/>
          <p:nvPr/>
        </p:nvSpPr>
        <p:spPr>
          <a:xfrm>
            <a:off x="5423625" y="4047625"/>
            <a:ext cx="1059900" cy="49935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100" dirty="0"/>
              <a:t>Au niveau du site ?</a:t>
            </a:r>
          </a:p>
        </p:txBody>
      </p:sp>
      <p:sp>
        <p:nvSpPr>
          <p:cNvPr id="1987" name="Google Shape;1987;p242"/>
          <p:cNvSpPr txBox="1"/>
          <p:nvPr/>
        </p:nvSpPr>
        <p:spPr>
          <a:xfrm>
            <a:off x="5096949" y="40751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300"/>
              <a:t>ou</a:t>
            </a:r>
          </a:p>
        </p:txBody>
      </p:sp>
      <p:sp>
        <p:nvSpPr>
          <p:cNvPr id="1988" name="Google Shape;1988;p242"/>
          <p:cNvSpPr txBox="1"/>
          <p:nvPr/>
        </p:nvSpPr>
        <p:spPr>
          <a:xfrm>
            <a:off x="7533625" y="906000"/>
            <a:ext cx="11043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b="1" i="1"/>
              <a:t>Pourquoi ?</a:t>
            </a:r>
          </a:p>
        </p:txBody>
      </p:sp>
      <p:pic>
        <p:nvPicPr>
          <p:cNvPr id="1989" name="Google Shape;1989;p242"/>
          <p:cNvPicPr preferRelativeResize="0"/>
          <p:nvPr/>
        </p:nvPicPr>
        <p:blipFill>
          <a:blip r:embed="rId3">
            <a:alphaModFix/>
          </a:blip>
          <a:stretch>
            <a:fillRect/>
          </a:stretch>
        </p:blipFill>
        <p:spPr>
          <a:xfrm>
            <a:off x="6310675" y="1379125"/>
            <a:ext cx="458100" cy="458100"/>
          </a:xfrm>
          <a:prstGeom prst="rect">
            <a:avLst/>
          </a:prstGeom>
          <a:noFill/>
          <a:ln>
            <a:noFill/>
          </a:ln>
        </p:spPr>
      </p:pic>
      <p:pic>
        <p:nvPicPr>
          <p:cNvPr id="1990" name="Google Shape;1990;p242"/>
          <p:cNvPicPr preferRelativeResize="0"/>
          <p:nvPr/>
        </p:nvPicPr>
        <p:blipFill>
          <a:blip r:embed="rId3">
            <a:alphaModFix/>
          </a:blip>
          <a:stretch>
            <a:fillRect/>
          </a:stretch>
        </p:blipFill>
        <p:spPr>
          <a:xfrm>
            <a:off x="6310675" y="2432350"/>
            <a:ext cx="458100" cy="458100"/>
          </a:xfrm>
          <a:prstGeom prst="rect">
            <a:avLst/>
          </a:prstGeom>
          <a:noFill/>
          <a:ln>
            <a:noFill/>
          </a:ln>
        </p:spPr>
      </p:pic>
      <p:pic>
        <p:nvPicPr>
          <p:cNvPr id="1991" name="Google Shape;1991;p242"/>
          <p:cNvPicPr preferRelativeResize="0"/>
          <p:nvPr/>
        </p:nvPicPr>
        <p:blipFill>
          <a:blip r:embed="rId3">
            <a:alphaModFix/>
          </a:blip>
          <a:stretch>
            <a:fillRect/>
          </a:stretch>
        </p:blipFill>
        <p:spPr>
          <a:xfrm>
            <a:off x="6310675" y="3690475"/>
            <a:ext cx="458100" cy="458100"/>
          </a:xfrm>
          <a:prstGeom prst="rect">
            <a:avLst/>
          </a:prstGeom>
          <a:noFill/>
          <a:ln>
            <a:noFill/>
          </a:ln>
        </p:spPr>
      </p:pic>
      <p:pic>
        <p:nvPicPr>
          <p:cNvPr id="1992" name="Google Shape;1992;p242"/>
          <p:cNvPicPr preferRelativeResize="0"/>
          <p:nvPr/>
        </p:nvPicPr>
        <p:blipFill>
          <a:blip r:embed="rId4">
            <a:alphaModFix/>
          </a:blip>
          <a:stretch>
            <a:fillRect/>
          </a:stretch>
        </p:blipFill>
        <p:spPr>
          <a:xfrm>
            <a:off x="4894125" y="1325650"/>
            <a:ext cx="458102" cy="458102"/>
          </a:xfrm>
          <a:prstGeom prst="rect">
            <a:avLst/>
          </a:prstGeom>
          <a:noFill/>
          <a:ln>
            <a:noFill/>
          </a:ln>
        </p:spPr>
      </p:pic>
      <p:pic>
        <p:nvPicPr>
          <p:cNvPr id="1993" name="Google Shape;1993;p242"/>
          <p:cNvPicPr preferRelativeResize="0"/>
          <p:nvPr/>
        </p:nvPicPr>
        <p:blipFill>
          <a:blip r:embed="rId4">
            <a:alphaModFix/>
          </a:blip>
          <a:stretch>
            <a:fillRect/>
          </a:stretch>
        </p:blipFill>
        <p:spPr>
          <a:xfrm>
            <a:off x="4894125" y="2378175"/>
            <a:ext cx="458102" cy="458102"/>
          </a:xfrm>
          <a:prstGeom prst="rect">
            <a:avLst/>
          </a:prstGeom>
          <a:noFill/>
          <a:ln>
            <a:noFill/>
          </a:ln>
        </p:spPr>
      </p:pic>
      <p:pic>
        <p:nvPicPr>
          <p:cNvPr id="1994" name="Google Shape;1994;p242"/>
          <p:cNvPicPr preferRelativeResize="0"/>
          <p:nvPr/>
        </p:nvPicPr>
        <p:blipFill>
          <a:blip r:embed="rId4">
            <a:alphaModFix/>
          </a:blip>
          <a:stretch>
            <a:fillRect/>
          </a:stretch>
        </p:blipFill>
        <p:spPr>
          <a:xfrm>
            <a:off x="4850975" y="3690475"/>
            <a:ext cx="458102" cy="458102"/>
          </a:xfrm>
          <a:prstGeom prst="rect">
            <a:avLst/>
          </a:prstGeom>
          <a:noFill/>
          <a:ln>
            <a:noFill/>
          </a:ln>
        </p:spPr>
      </p:pic>
      <p:sp>
        <p:nvSpPr>
          <p:cNvPr id="1995" name="Google Shape;1995;p242"/>
          <p:cNvSpPr txBox="1"/>
          <p:nvPr/>
        </p:nvSpPr>
        <p:spPr>
          <a:xfrm>
            <a:off x="6858000" y="1456825"/>
            <a:ext cx="2254500" cy="18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000" dirty="0"/>
              <a:t>Ces activités, souvent réalisées par des conseillers en suivi et évaluation ou des conseillers techniques qui peuvent travailler à partir d'un bureau partenaire et non sur un site spécifique, sont réalisées pour soutenir et améliorer les services au niveau du site pour ce partenaire, par opposition à la prise en compte des systèmes plus larges du PSNU/SNU/OU </a:t>
            </a:r>
            <a:r>
              <a:rPr lang="fr-FR" sz="1000" dirty="0" err="1"/>
              <a:t>ou</a:t>
            </a:r>
            <a:r>
              <a:rPr lang="fr-FR" sz="1000" dirty="0"/>
              <a:t> des besoins d'amélioration de la qualité</a:t>
            </a:r>
          </a:p>
        </p:txBody>
      </p:sp>
      <p:sp>
        <p:nvSpPr>
          <p:cNvPr id="1996" name="Google Shape;1996;p242"/>
          <p:cNvSpPr txBox="1"/>
          <p:nvPr/>
        </p:nvSpPr>
        <p:spPr>
          <a:xfrm>
            <a:off x="6858000" y="3538075"/>
            <a:ext cx="2254500" cy="10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050" dirty="0"/>
              <a:t>Bien que les travailleurs puissent combler les lacunes en matière de personnel du ministère de la Santé et répondre aux besoins en RH au niveau du PSNU, ils sont fournis pour répondre à des domaines de programme spécifiques au niveau du site (C&amp;T, PREV, HTS, 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1" name="Google Shape;2001;p243"/>
          <p:cNvSpPr txBox="1">
            <a:spLocks noGrp="1"/>
          </p:cNvSpPr>
          <p:nvPr>
            <p:ph type="title"/>
          </p:nvPr>
        </p:nvSpPr>
        <p:spPr>
          <a:xfrm>
            <a:off x="1143000" y="620825"/>
            <a:ext cx="5687400" cy="80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abin"/>
              <a:buNone/>
            </a:pPr>
            <a:r>
              <a:rPr lang="fr-FR" sz="2800" i="1" dirty="0">
                <a:latin typeface="Source Sans Pro"/>
                <a:ea typeface="Source Sans Pro"/>
                <a:cs typeface="Source Sans Pro"/>
                <a:sym typeface="Source Sans Pro"/>
              </a:rPr>
              <a:t>Alors, qu'est-ce que «Au-dessus du site» et qu'est-ce que «Programmation au-dessus du site » ? </a:t>
            </a:r>
          </a:p>
          <a:p>
            <a:pPr marL="0" marR="0" lvl="0" indent="0" algn="l" rtl="0">
              <a:lnSpc>
                <a:spcPct val="100000"/>
              </a:lnSpc>
              <a:spcBef>
                <a:spcPts val="0"/>
              </a:spcBef>
              <a:spcAft>
                <a:spcPts val="0"/>
              </a:spcAft>
              <a:buClr>
                <a:srgbClr val="FFFFFF"/>
              </a:buClr>
              <a:buSzPts val="1400"/>
              <a:buFont typeface="Cabin"/>
              <a:buNone/>
            </a:pPr>
            <a:r>
              <a:rPr lang="fr-FR" sz="2800" dirty="0">
                <a:latin typeface="Source Sans Pro"/>
                <a:ea typeface="Source Sans Pro"/>
                <a:cs typeface="Source Sans Pro"/>
                <a:sym typeface="Source Sans Pro"/>
              </a:rPr>
              <a:t>Faisons référence aux classifications financières du PEPFAR</a:t>
            </a:r>
          </a:p>
        </p:txBody>
      </p:sp>
      <p:pic>
        <p:nvPicPr>
          <p:cNvPr id="2002" name="Google Shape;2002;p243"/>
          <p:cNvPicPr preferRelativeResize="0"/>
          <p:nvPr/>
        </p:nvPicPr>
        <p:blipFill>
          <a:blip r:embed="rId3">
            <a:alphaModFix/>
          </a:blip>
          <a:stretch>
            <a:fillRect/>
          </a:stretch>
        </p:blipFill>
        <p:spPr>
          <a:xfrm>
            <a:off x="1604650" y="3262037"/>
            <a:ext cx="604001" cy="603999"/>
          </a:xfrm>
          <a:prstGeom prst="rect">
            <a:avLst/>
          </a:prstGeom>
          <a:noFill/>
          <a:ln>
            <a:noFill/>
          </a:ln>
        </p:spPr>
      </p:pic>
      <p:sp>
        <p:nvSpPr>
          <p:cNvPr id="2003" name="Google Shape;2003;p243"/>
          <p:cNvSpPr txBox="1"/>
          <p:nvPr/>
        </p:nvSpPr>
        <p:spPr>
          <a:xfrm>
            <a:off x="2159100" y="3307411"/>
            <a:ext cx="48258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400"/>
              <a:buFont typeface="Cabin"/>
              <a:buNone/>
            </a:pPr>
            <a:r>
              <a:rPr lang="fr-FR" sz="1800" dirty="0">
                <a:solidFill>
                  <a:srgbClr val="E7E7E5"/>
                </a:solidFill>
                <a:latin typeface="Source Sans Pro"/>
                <a:ea typeface="Source Sans Pro"/>
                <a:cs typeface="Source Sans Pro"/>
                <a:sym typeface="Source Sans Pro"/>
              </a:rPr>
              <a:t>ASTUCE : </a:t>
            </a:r>
            <a:r>
              <a:rPr lang="fr-FR" dirty="0">
                <a:solidFill>
                  <a:srgbClr val="E7E7E5"/>
                </a:solidFill>
                <a:latin typeface="Source Sans Pro"/>
                <a:ea typeface="Source Sans Pro"/>
                <a:cs typeface="Source Sans Pro"/>
                <a:sym typeface="Source Sans Pro"/>
              </a:rPr>
              <a:t>Si vous ne trouvez pas le lien vers ces classifications, essayez de rechercher dans votre navigateur « PEPFAR DATIM Financial Classifications » ou d’accéder à « PEPFAR Guidance » à partir de la page d’accueil de DATIM </a:t>
            </a:r>
            <a:r>
              <a:rPr lang="fr-FR" dirty="0" err="1">
                <a:solidFill>
                  <a:srgbClr val="E7E7E5"/>
                </a:solidFill>
                <a:latin typeface="Source Sans Pro"/>
                <a:ea typeface="Source Sans Pro"/>
                <a:cs typeface="Source Sans Pro"/>
                <a:sym typeface="Source Sans Pro"/>
              </a:rPr>
              <a:t>Zendesk</a:t>
            </a:r>
            <a:r>
              <a:rPr lang="fr-FR" dirty="0">
                <a:solidFill>
                  <a:srgbClr val="E7E7E5"/>
                </a:solidFill>
                <a:latin typeface="Source Sans Pro"/>
                <a:ea typeface="Source Sans Pro"/>
                <a:cs typeface="Source Sans Pro"/>
                <a:sym typeface="Source Sans Pro"/>
              </a:rPr>
              <a:t> : https://help.datim.org/</a:t>
            </a:r>
          </a:p>
          <a:p>
            <a:pPr marL="0" lvl="0" indent="0" algn="l" rtl="0">
              <a:spcBef>
                <a:spcPts val="0"/>
              </a:spcBef>
              <a:spcAft>
                <a:spcPts val="0"/>
              </a:spcAft>
              <a:buNone/>
            </a:pPr>
            <a:endParaRPr sz="1200" dirty="0">
              <a:latin typeface="Cabin"/>
              <a:ea typeface="Cabin"/>
              <a:cs typeface="Cabin"/>
              <a:sym typeface="Cabi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007"/>
        <p:cNvGrpSpPr/>
        <p:nvPr/>
      </p:nvGrpSpPr>
      <p:grpSpPr>
        <a:xfrm>
          <a:off x="0" y="0"/>
          <a:ext cx="0" cy="0"/>
          <a:chOff x="0" y="0"/>
          <a:chExt cx="0" cy="0"/>
        </a:xfrm>
      </p:grpSpPr>
      <p:sp>
        <p:nvSpPr>
          <p:cNvPr id="2008" name="Google Shape;2008;p244"/>
          <p:cNvSpPr txBox="1">
            <a:spLocks noGrp="1"/>
          </p:cNvSpPr>
          <p:nvPr>
            <p:ph type="title"/>
          </p:nvPr>
        </p:nvSpPr>
        <p:spPr>
          <a:xfrm>
            <a:off x="325250" y="525075"/>
            <a:ext cx="8441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sz="2200" b="1">
                <a:solidFill>
                  <a:schemeClr val="lt2"/>
                </a:solidFill>
              </a:rPr>
              <a:t>Notions de classification :</a:t>
            </a:r>
            <a:r>
              <a:rPr lang="fr-FR" sz="2200">
                <a:solidFill>
                  <a:schemeClr val="lt2"/>
                </a:solidFill>
              </a:rPr>
              <a:t> Type d'interaction</a:t>
            </a:r>
          </a:p>
        </p:txBody>
      </p:sp>
      <p:pic>
        <p:nvPicPr>
          <p:cNvPr id="2009" name="Google Shape;2009;p244"/>
          <p:cNvPicPr preferRelativeResize="0"/>
          <p:nvPr/>
        </p:nvPicPr>
        <p:blipFill>
          <a:blip r:embed="rId3">
            <a:alphaModFix/>
          </a:blip>
          <a:stretch>
            <a:fillRect/>
          </a:stretch>
        </p:blipFill>
        <p:spPr>
          <a:xfrm>
            <a:off x="5456048" y="1460400"/>
            <a:ext cx="1298425" cy="1119349"/>
          </a:xfrm>
          <a:prstGeom prst="rect">
            <a:avLst/>
          </a:prstGeom>
          <a:noFill/>
          <a:ln>
            <a:noFill/>
          </a:ln>
        </p:spPr>
      </p:pic>
      <p:sp>
        <p:nvSpPr>
          <p:cNvPr id="2010" name="Google Shape;2010;p244"/>
          <p:cNvSpPr/>
          <p:nvPr/>
        </p:nvSpPr>
        <p:spPr>
          <a:xfrm>
            <a:off x="494750" y="1384200"/>
            <a:ext cx="3169200" cy="1191600"/>
          </a:xfrm>
          <a:prstGeom prst="rect">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a:t>Prestation de services </a:t>
            </a:r>
          </a:p>
          <a:p>
            <a:pPr marL="0" lvl="0" indent="0" algn="ctr" rtl="0">
              <a:spcBef>
                <a:spcPts val="0"/>
              </a:spcBef>
              <a:spcAft>
                <a:spcPts val="0"/>
              </a:spcAft>
              <a:buNone/>
            </a:pPr>
            <a:r>
              <a:rPr lang="fr-FR"/>
              <a:t>Activités du programme</a:t>
            </a:r>
          </a:p>
          <a:p>
            <a:pPr marL="0" lvl="0" indent="0" algn="ctr" rtl="0">
              <a:spcBef>
                <a:spcPts val="0"/>
              </a:spcBef>
              <a:spcAft>
                <a:spcPts val="0"/>
              </a:spcAft>
              <a:buNone/>
            </a:pPr>
            <a:r>
              <a:rPr lang="fr-FR"/>
              <a:t>impliquant une interaction directe avec le bénéficiaire sont définies comme une prestation de services.</a:t>
            </a:r>
          </a:p>
        </p:txBody>
      </p:sp>
      <p:sp>
        <p:nvSpPr>
          <p:cNvPr id="2011" name="Google Shape;2011;p244"/>
          <p:cNvSpPr/>
          <p:nvPr/>
        </p:nvSpPr>
        <p:spPr>
          <a:xfrm>
            <a:off x="494750" y="2798675"/>
            <a:ext cx="3169200" cy="1959000"/>
          </a:xfrm>
          <a:prstGeom prst="rect">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b="1" dirty="0"/>
              <a:t>Hors prestation de services : </a:t>
            </a:r>
          </a:p>
          <a:p>
            <a:pPr marL="0" lvl="0" indent="0" algn="ctr" rtl="0">
              <a:spcBef>
                <a:spcPts val="0"/>
              </a:spcBef>
              <a:spcAft>
                <a:spcPts val="0"/>
              </a:spcAft>
              <a:buNone/>
            </a:pPr>
            <a:r>
              <a:rPr lang="fr-FR" sz="1300" dirty="0"/>
              <a:t>Dépenses pour des activités qui soutiennent, facilitent ou renforcent l’établissement, le site, les prestataires de services ou l’unité infranationale ou le système national, sans interaction directe avec le bénéficiaire. Toutes les activités « au-dessus du site » ne sont pas des prestations de services.</a:t>
            </a:r>
          </a:p>
        </p:txBody>
      </p:sp>
      <p:sp>
        <p:nvSpPr>
          <p:cNvPr id="2012" name="Google Shape;2012;p244"/>
          <p:cNvSpPr/>
          <p:nvPr/>
        </p:nvSpPr>
        <p:spPr>
          <a:xfrm>
            <a:off x="3679175" y="1838050"/>
            <a:ext cx="1467300" cy="574800"/>
          </a:xfrm>
          <a:prstGeom prst="rightArrow">
            <a:avLst>
              <a:gd name="adj1" fmla="val 50000"/>
              <a:gd name="adj2" fmla="val 50000"/>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44"/>
          <p:cNvSpPr/>
          <p:nvPr/>
        </p:nvSpPr>
        <p:spPr>
          <a:xfrm>
            <a:off x="3679175" y="3362050"/>
            <a:ext cx="1467300" cy="574800"/>
          </a:xfrm>
          <a:prstGeom prst="rightArrow">
            <a:avLst>
              <a:gd name="adj1" fmla="val 50000"/>
              <a:gd name="adj2" fmla="val 50000"/>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4" name="Google Shape;2014;p244"/>
          <p:cNvPicPr preferRelativeResize="0"/>
          <p:nvPr/>
        </p:nvPicPr>
        <p:blipFill rotWithShape="1">
          <a:blip r:embed="rId4">
            <a:alphaModFix/>
          </a:blip>
          <a:srcRect b="15404"/>
          <a:stretch/>
        </p:blipFill>
        <p:spPr>
          <a:xfrm>
            <a:off x="6073267" y="3094084"/>
            <a:ext cx="910809" cy="788517"/>
          </a:xfrm>
          <a:prstGeom prst="rect">
            <a:avLst/>
          </a:prstGeom>
          <a:noFill/>
          <a:ln>
            <a:noFill/>
          </a:ln>
        </p:spPr>
      </p:pic>
      <p:pic>
        <p:nvPicPr>
          <p:cNvPr id="2015" name="Google Shape;2015;p244"/>
          <p:cNvPicPr preferRelativeResize="0"/>
          <p:nvPr/>
        </p:nvPicPr>
        <p:blipFill rotWithShape="1">
          <a:blip r:embed="rId5">
            <a:alphaModFix/>
          </a:blip>
          <a:srcRect l="230" t="-4923" r="-230" b="16841"/>
          <a:stretch/>
        </p:blipFill>
        <p:spPr>
          <a:xfrm>
            <a:off x="5612957" y="3858526"/>
            <a:ext cx="1014963" cy="914898"/>
          </a:xfrm>
          <a:prstGeom prst="rect">
            <a:avLst/>
          </a:prstGeom>
          <a:noFill/>
          <a:ln>
            <a:noFill/>
          </a:ln>
        </p:spPr>
      </p:pic>
      <p:pic>
        <p:nvPicPr>
          <p:cNvPr id="2016" name="Google Shape;2016;p244"/>
          <p:cNvPicPr preferRelativeResize="0"/>
          <p:nvPr/>
        </p:nvPicPr>
        <p:blipFill rotWithShape="1">
          <a:blip r:embed="rId6">
            <a:alphaModFix/>
          </a:blip>
          <a:srcRect/>
          <a:stretch/>
        </p:blipFill>
        <p:spPr>
          <a:xfrm>
            <a:off x="5193775" y="3094085"/>
            <a:ext cx="879495" cy="788517"/>
          </a:xfrm>
          <a:prstGeom prst="rect">
            <a:avLst/>
          </a:prstGeom>
          <a:noFill/>
          <a:ln>
            <a:noFill/>
          </a:ln>
        </p:spPr>
      </p:pic>
      <p:sp>
        <p:nvSpPr>
          <p:cNvPr id="2017" name="Google Shape;2017;p244"/>
          <p:cNvSpPr/>
          <p:nvPr/>
        </p:nvSpPr>
        <p:spPr>
          <a:xfrm>
            <a:off x="7193325" y="1536225"/>
            <a:ext cx="1747200" cy="2322300"/>
          </a:xfrm>
          <a:prstGeom prst="wedgeRectCallout">
            <a:avLst>
              <a:gd name="adj1" fmla="val -69481"/>
              <a:gd name="adj2" fmla="val -75112"/>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100" dirty="0"/>
              <a:t>Bien que la distinction entre « prestation de services » et « prestation de services non liés » soit généralement claire, il existe souvent une confusion entre les activités au-dessus du site et les activités qui se situent au niveau du site mais qui ne sont pas directement liées au patient.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5"/>
        <p:cNvGrpSpPr/>
        <p:nvPr/>
      </p:nvGrpSpPr>
      <p:grpSpPr>
        <a:xfrm>
          <a:off x="0" y="0"/>
          <a:ext cx="0" cy="0"/>
          <a:chOff x="0" y="0"/>
          <a:chExt cx="0" cy="0"/>
        </a:xfrm>
      </p:grpSpPr>
      <p:sp>
        <p:nvSpPr>
          <p:cNvPr id="2046" name="Google Shape;2046;p246"/>
          <p:cNvSpPr txBox="1">
            <a:spLocks noGrp="1"/>
          </p:cNvSpPr>
          <p:nvPr>
            <p:ph type="sldNum" idx="12"/>
          </p:nvPr>
        </p:nvSpPr>
        <p:spPr>
          <a:xfrm>
            <a:off x="6781800" y="4767812"/>
            <a:ext cx="2133600" cy="18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latin typeface="Source Sans Pro"/>
                <a:ea typeface="Source Sans Pro"/>
                <a:cs typeface="Source Sans Pro"/>
                <a:sym typeface="Source Sans Pro"/>
              </a:rPr>
              <a:t>64</a:t>
            </a:fld>
            <a:endParaRPr lang="en">
              <a:latin typeface="Source Sans Pro"/>
              <a:ea typeface="Source Sans Pro"/>
              <a:cs typeface="Source Sans Pro"/>
              <a:sym typeface="Source Sans Pro"/>
            </a:endParaRPr>
          </a:p>
        </p:txBody>
      </p:sp>
      <p:sp>
        <p:nvSpPr>
          <p:cNvPr id="2047" name="Google Shape;2047;p246"/>
          <p:cNvSpPr txBox="1">
            <a:spLocks noGrp="1"/>
          </p:cNvSpPr>
          <p:nvPr>
            <p:ph type="title"/>
          </p:nvPr>
        </p:nvSpPr>
        <p:spPr>
          <a:xfrm>
            <a:off x="279875" y="397450"/>
            <a:ext cx="86985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fr-FR" sz="2000" b="1"/>
              <a:t>Notions de classification :</a:t>
            </a:r>
            <a:r>
              <a:rPr lang="fr-FR" sz="2000"/>
              <a:t> Programmation sur site vs. prestation de services non liés</a:t>
            </a:r>
          </a:p>
        </p:txBody>
      </p:sp>
      <p:sp>
        <p:nvSpPr>
          <p:cNvPr id="2048" name="Google Shape;2048;p246"/>
          <p:cNvSpPr txBox="1"/>
          <p:nvPr/>
        </p:nvSpPr>
        <p:spPr>
          <a:xfrm>
            <a:off x="885000" y="1550075"/>
            <a:ext cx="3003000" cy="8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1000" dirty="0">
                <a:solidFill>
                  <a:schemeClr val="dk1"/>
                </a:solidFill>
              </a:rPr>
              <a:t>Une personne qui a reçu une formation de médecin mais dont le rôle est de superviser un groupe d'infirmières itinérantes mais qui ne fournit pas systématiquement de soins aux patients</a:t>
            </a:r>
          </a:p>
          <a:p>
            <a:pPr marL="0" lvl="0" indent="0" algn="ctr" rtl="0">
              <a:spcBef>
                <a:spcPts val="0"/>
              </a:spcBef>
              <a:spcAft>
                <a:spcPts val="0"/>
              </a:spcAft>
              <a:buNone/>
            </a:pPr>
            <a:endParaRPr sz="1000" dirty="0"/>
          </a:p>
        </p:txBody>
      </p:sp>
      <p:sp>
        <p:nvSpPr>
          <p:cNvPr id="2049" name="Google Shape;2049;p246"/>
          <p:cNvSpPr txBox="1"/>
          <p:nvPr/>
        </p:nvSpPr>
        <p:spPr>
          <a:xfrm>
            <a:off x="809350" y="862300"/>
            <a:ext cx="6671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b="1"/>
              <a:t>Parlons de ces exemples :</a:t>
            </a:r>
          </a:p>
        </p:txBody>
      </p:sp>
      <p:sp>
        <p:nvSpPr>
          <p:cNvPr id="2050" name="Google Shape;2050;p246"/>
          <p:cNvSpPr txBox="1"/>
          <p:nvPr/>
        </p:nvSpPr>
        <p:spPr>
          <a:xfrm>
            <a:off x="885000" y="2596125"/>
            <a:ext cx="3003000" cy="809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50" dirty="0"/>
              <a:t>Formation du personnel sur site, y compris le personnel de la pharmacie ou de la clinique, sur la gestion des stocks ou la commande d'ARV et de produits connexes</a:t>
            </a:r>
          </a:p>
          <a:p>
            <a:pPr marL="0" lvl="0" indent="0" algn="ctr" rtl="0">
              <a:spcBef>
                <a:spcPts val="0"/>
              </a:spcBef>
              <a:spcAft>
                <a:spcPts val="0"/>
              </a:spcAft>
              <a:buNone/>
            </a:pPr>
            <a:endParaRPr sz="1050" dirty="0"/>
          </a:p>
        </p:txBody>
      </p:sp>
      <p:sp>
        <p:nvSpPr>
          <p:cNvPr id="2051" name="Google Shape;2051;p246"/>
          <p:cNvSpPr txBox="1"/>
          <p:nvPr/>
        </p:nvSpPr>
        <p:spPr>
          <a:xfrm>
            <a:off x="3992650" y="1548725"/>
            <a:ext cx="1104300" cy="6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50" dirty="0"/>
              <a:t>Programmation au-dessus du site (ASP) ?</a:t>
            </a:r>
          </a:p>
        </p:txBody>
      </p:sp>
      <p:sp>
        <p:nvSpPr>
          <p:cNvPr id="2052" name="Google Shape;2052;p246"/>
          <p:cNvSpPr txBox="1"/>
          <p:nvPr/>
        </p:nvSpPr>
        <p:spPr>
          <a:xfrm>
            <a:off x="5423625" y="1557625"/>
            <a:ext cx="1059900" cy="59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100"/>
              <a:t>Prestation de services non liée au site</a:t>
            </a:r>
          </a:p>
        </p:txBody>
      </p:sp>
      <p:sp>
        <p:nvSpPr>
          <p:cNvPr id="2053" name="Google Shape;2053;p246"/>
          <p:cNvSpPr txBox="1"/>
          <p:nvPr/>
        </p:nvSpPr>
        <p:spPr>
          <a:xfrm>
            <a:off x="5096949" y="16367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t>ou</a:t>
            </a:r>
          </a:p>
        </p:txBody>
      </p:sp>
      <p:sp>
        <p:nvSpPr>
          <p:cNvPr id="2054" name="Google Shape;2054;p246"/>
          <p:cNvSpPr txBox="1"/>
          <p:nvPr/>
        </p:nvSpPr>
        <p:spPr>
          <a:xfrm>
            <a:off x="6849600" y="1678024"/>
            <a:ext cx="1585946" cy="3649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300" dirty="0"/>
              <a:t>Indice : </a:t>
            </a:r>
            <a:r>
              <a:rPr lang="fr-FR" sz="1300" u="sng" dirty="0">
                <a:solidFill>
                  <a:schemeClr val="hlink"/>
                </a:solidFill>
                <a:hlinkClick r:id="rId3"/>
              </a:rPr>
              <a:t>Page 18</a:t>
            </a:r>
            <a:r>
              <a:rPr lang="fr-FR" sz="1300" dirty="0"/>
              <a:t> </a:t>
            </a:r>
          </a:p>
        </p:txBody>
      </p:sp>
      <p:sp>
        <p:nvSpPr>
          <p:cNvPr id="2055" name="Google Shape;2055;p246"/>
          <p:cNvSpPr txBox="1"/>
          <p:nvPr/>
        </p:nvSpPr>
        <p:spPr>
          <a:xfrm>
            <a:off x="885000" y="3614275"/>
            <a:ext cx="3003000" cy="103102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FR" sz="1100" dirty="0"/>
              <a:t>Assistance technique pour l'infrastructure de la chaîne d'approvisionnement et développement d'outils pour</a:t>
            </a:r>
          </a:p>
          <a:p>
            <a:pPr marL="0" lvl="0" indent="0" algn="ctr" rtl="0">
              <a:spcBef>
                <a:spcPts val="0"/>
              </a:spcBef>
              <a:spcAft>
                <a:spcPts val="0"/>
              </a:spcAft>
              <a:buNone/>
            </a:pPr>
            <a:r>
              <a:rPr lang="fr-FR" sz="1100" dirty="0"/>
              <a:t>prévoir, prévenir les ruptures de stock, évaluer les niveaux de stock, etc.</a:t>
            </a:r>
          </a:p>
        </p:txBody>
      </p:sp>
      <p:sp>
        <p:nvSpPr>
          <p:cNvPr id="2056" name="Google Shape;2056;p246"/>
          <p:cNvSpPr txBox="1"/>
          <p:nvPr/>
        </p:nvSpPr>
        <p:spPr>
          <a:xfrm>
            <a:off x="6849599" y="2744825"/>
            <a:ext cx="1651849"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300" dirty="0"/>
              <a:t>Indice : </a:t>
            </a:r>
            <a:r>
              <a:rPr lang="fr-FR" sz="1300" u="sng" dirty="0">
                <a:solidFill>
                  <a:schemeClr val="hlink"/>
                </a:solidFill>
                <a:hlinkClick r:id="rId3"/>
              </a:rPr>
              <a:t>Page 20</a:t>
            </a:r>
            <a:r>
              <a:rPr lang="fr-FR" sz="1300" dirty="0"/>
              <a:t> </a:t>
            </a:r>
          </a:p>
        </p:txBody>
      </p:sp>
      <p:sp>
        <p:nvSpPr>
          <p:cNvPr id="2057" name="Google Shape;2057;p246"/>
          <p:cNvSpPr txBox="1"/>
          <p:nvPr/>
        </p:nvSpPr>
        <p:spPr>
          <a:xfrm>
            <a:off x="6849600" y="4040225"/>
            <a:ext cx="1585946" cy="3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300" dirty="0"/>
              <a:t>Indice : </a:t>
            </a:r>
            <a:r>
              <a:rPr lang="fr-FR" sz="1300" u="sng" dirty="0">
                <a:solidFill>
                  <a:schemeClr val="hlink"/>
                </a:solidFill>
                <a:hlinkClick r:id="rId3"/>
              </a:rPr>
              <a:t>Page 34</a:t>
            </a:r>
            <a:r>
              <a:rPr lang="fr-FR" sz="1300" dirty="0"/>
              <a:t> </a:t>
            </a:r>
          </a:p>
        </p:txBody>
      </p:sp>
      <p:sp>
        <p:nvSpPr>
          <p:cNvPr id="2058" name="Google Shape;2058;p246"/>
          <p:cNvSpPr txBox="1"/>
          <p:nvPr/>
        </p:nvSpPr>
        <p:spPr>
          <a:xfrm>
            <a:off x="3992650" y="2691725"/>
            <a:ext cx="1104300" cy="6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50" dirty="0"/>
              <a:t>Programmation au-dessus du site (ASP) ?</a:t>
            </a:r>
          </a:p>
        </p:txBody>
      </p:sp>
      <p:sp>
        <p:nvSpPr>
          <p:cNvPr id="2059" name="Google Shape;2059;p246"/>
          <p:cNvSpPr txBox="1"/>
          <p:nvPr/>
        </p:nvSpPr>
        <p:spPr>
          <a:xfrm>
            <a:off x="5423625" y="2700625"/>
            <a:ext cx="1059900" cy="59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100"/>
              <a:t>Prestation de services non liée au site</a:t>
            </a:r>
          </a:p>
        </p:txBody>
      </p:sp>
      <p:sp>
        <p:nvSpPr>
          <p:cNvPr id="2060" name="Google Shape;2060;p246"/>
          <p:cNvSpPr txBox="1"/>
          <p:nvPr/>
        </p:nvSpPr>
        <p:spPr>
          <a:xfrm>
            <a:off x="5096949" y="27797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t>ou</a:t>
            </a:r>
          </a:p>
        </p:txBody>
      </p:sp>
      <p:sp>
        <p:nvSpPr>
          <p:cNvPr id="2061" name="Google Shape;2061;p246"/>
          <p:cNvSpPr txBox="1"/>
          <p:nvPr/>
        </p:nvSpPr>
        <p:spPr>
          <a:xfrm>
            <a:off x="3992650" y="3758525"/>
            <a:ext cx="1104300" cy="6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50" dirty="0"/>
              <a:t>Programmation au-dessus du site (ASP) ?</a:t>
            </a:r>
          </a:p>
        </p:txBody>
      </p:sp>
      <p:sp>
        <p:nvSpPr>
          <p:cNvPr id="2062" name="Google Shape;2062;p246"/>
          <p:cNvSpPr txBox="1"/>
          <p:nvPr/>
        </p:nvSpPr>
        <p:spPr>
          <a:xfrm>
            <a:off x="5423625" y="3767425"/>
            <a:ext cx="1059900" cy="59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100"/>
              <a:t>Prestation de services non liée au site</a:t>
            </a:r>
          </a:p>
        </p:txBody>
      </p:sp>
      <p:sp>
        <p:nvSpPr>
          <p:cNvPr id="2063" name="Google Shape;2063;p246"/>
          <p:cNvSpPr txBox="1"/>
          <p:nvPr/>
        </p:nvSpPr>
        <p:spPr>
          <a:xfrm>
            <a:off x="5096949" y="38465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t>ou</a:t>
            </a:r>
          </a:p>
        </p:txBody>
      </p:sp>
      <p:pic>
        <p:nvPicPr>
          <p:cNvPr id="2064" name="Google Shape;2064;p246"/>
          <p:cNvPicPr preferRelativeResize="0"/>
          <p:nvPr/>
        </p:nvPicPr>
        <p:blipFill>
          <a:blip r:embed="rId4">
            <a:alphaModFix/>
          </a:blip>
          <a:stretch>
            <a:fillRect/>
          </a:stretch>
        </p:blipFill>
        <p:spPr>
          <a:xfrm>
            <a:off x="6288000" y="1249450"/>
            <a:ext cx="458100" cy="458100"/>
          </a:xfrm>
          <a:prstGeom prst="rect">
            <a:avLst/>
          </a:prstGeom>
          <a:noFill/>
          <a:ln>
            <a:noFill/>
          </a:ln>
        </p:spPr>
      </p:pic>
      <p:pic>
        <p:nvPicPr>
          <p:cNvPr id="2065" name="Google Shape;2065;p246"/>
          <p:cNvPicPr preferRelativeResize="0"/>
          <p:nvPr/>
        </p:nvPicPr>
        <p:blipFill>
          <a:blip r:embed="rId4">
            <a:alphaModFix/>
          </a:blip>
          <a:stretch>
            <a:fillRect/>
          </a:stretch>
        </p:blipFill>
        <p:spPr>
          <a:xfrm>
            <a:off x="6254475" y="2367075"/>
            <a:ext cx="458100" cy="458100"/>
          </a:xfrm>
          <a:prstGeom prst="rect">
            <a:avLst/>
          </a:prstGeom>
          <a:noFill/>
          <a:ln>
            <a:noFill/>
          </a:ln>
        </p:spPr>
      </p:pic>
      <p:pic>
        <p:nvPicPr>
          <p:cNvPr id="2066" name="Google Shape;2066;p246"/>
          <p:cNvPicPr preferRelativeResize="0"/>
          <p:nvPr/>
        </p:nvPicPr>
        <p:blipFill>
          <a:blip r:embed="rId4">
            <a:alphaModFix/>
          </a:blip>
          <a:stretch>
            <a:fillRect/>
          </a:stretch>
        </p:blipFill>
        <p:spPr>
          <a:xfrm>
            <a:off x="4912465" y="3415534"/>
            <a:ext cx="458100" cy="458100"/>
          </a:xfrm>
          <a:prstGeom prst="rect">
            <a:avLst/>
          </a:prstGeom>
          <a:noFill/>
          <a:ln>
            <a:noFill/>
          </a:ln>
        </p:spPr>
      </p:pic>
      <p:pic>
        <p:nvPicPr>
          <p:cNvPr id="2067" name="Google Shape;2067;p246"/>
          <p:cNvPicPr preferRelativeResize="0"/>
          <p:nvPr/>
        </p:nvPicPr>
        <p:blipFill>
          <a:blip r:embed="rId5">
            <a:alphaModFix/>
          </a:blip>
          <a:stretch>
            <a:fillRect/>
          </a:stretch>
        </p:blipFill>
        <p:spPr>
          <a:xfrm>
            <a:off x="6336750" y="3435950"/>
            <a:ext cx="458102" cy="458102"/>
          </a:xfrm>
          <a:prstGeom prst="rect">
            <a:avLst/>
          </a:prstGeom>
          <a:noFill/>
          <a:ln>
            <a:noFill/>
          </a:ln>
        </p:spPr>
      </p:pic>
      <p:pic>
        <p:nvPicPr>
          <p:cNvPr id="2068" name="Google Shape;2068;p246"/>
          <p:cNvPicPr preferRelativeResize="0"/>
          <p:nvPr/>
        </p:nvPicPr>
        <p:blipFill>
          <a:blip r:embed="rId5">
            <a:alphaModFix/>
          </a:blip>
          <a:stretch>
            <a:fillRect/>
          </a:stretch>
        </p:blipFill>
        <p:spPr>
          <a:xfrm>
            <a:off x="4883325" y="2391775"/>
            <a:ext cx="458102" cy="458102"/>
          </a:xfrm>
          <a:prstGeom prst="rect">
            <a:avLst/>
          </a:prstGeom>
          <a:noFill/>
          <a:ln>
            <a:noFill/>
          </a:ln>
        </p:spPr>
      </p:pic>
      <p:pic>
        <p:nvPicPr>
          <p:cNvPr id="2069" name="Google Shape;2069;p246"/>
          <p:cNvPicPr preferRelativeResize="0"/>
          <p:nvPr/>
        </p:nvPicPr>
        <p:blipFill>
          <a:blip r:embed="rId5">
            <a:alphaModFix/>
          </a:blip>
          <a:stretch>
            <a:fillRect/>
          </a:stretch>
        </p:blipFill>
        <p:spPr>
          <a:xfrm>
            <a:off x="4920150" y="1242700"/>
            <a:ext cx="458102" cy="458102"/>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4"/>
        <p:cNvGrpSpPr/>
        <p:nvPr/>
      </p:nvGrpSpPr>
      <p:grpSpPr>
        <a:xfrm>
          <a:off x="0" y="0"/>
          <a:ext cx="0" cy="0"/>
          <a:chOff x="0" y="0"/>
          <a:chExt cx="0" cy="0"/>
        </a:xfrm>
      </p:grpSpPr>
      <p:sp>
        <p:nvSpPr>
          <p:cNvPr id="2075" name="Google Shape;2075;p247"/>
          <p:cNvSpPr txBox="1">
            <a:spLocks noGrp="1"/>
          </p:cNvSpPr>
          <p:nvPr>
            <p:ph type="title"/>
          </p:nvPr>
        </p:nvSpPr>
        <p:spPr>
          <a:xfrm>
            <a:off x="685800" y="473650"/>
            <a:ext cx="80760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b="1"/>
              <a:t>Notions de classification :</a:t>
            </a:r>
            <a:r>
              <a:rPr lang="fr-FR"/>
              <a:t> Gestion de programme pour les ER</a:t>
            </a:r>
          </a:p>
        </p:txBody>
      </p:sp>
      <p:sp>
        <p:nvSpPr>
          <p:cNvPr id="2076" name="Google Shape;2076;p247"/>
          <p:cNvSpPr txBox="1"/>
          <p:nvPr/>
        </p:nvSpPr>
        <p:spPr>
          <a:xfrm>
            <a:off x="6157074" y="4161550"/>
            <a:ext cx="1256979"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u="sng" dirty="0">
                <a:solidFill>
                  <a:schemeClr val="hlink"/>
                </a:solidFill>
                <a:hlinkClick r:id="rId3"/>
              </a:rPr>
              <a:t>Page 39 !</a:t>
            </a:r>
          </a:p>
        </p:txBody>
      </p:sp>
      <p:sp>
        <p:nvSpPr>
          <p:cNvPr id="2077" name="Google Shape;2077;p247"/>
          <p:cNvSpPr txBox="1"/>
          <p:nvPr/>
        </p:nvSpPr>
        <p:spPr>
          <a:xfrm>
            <a:off x="780200" y="1036275"/>
            <a:ext cx="5173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2000">
                <a:solidFill>
                  <a:srgbClr val="6C6463"/>
                </a:solidFill>
                <a:latin typeface="Source Sans Pro"/>
                <a:ea typeface="Source Sans Pro"/>
                <a:cs typeface="Source Sans Pro"/>
                <a:sym typeface="Source Sans Pro"/>
              </a:rPr>
              <a:t>Basé sur les classifications financières du PEPFAR</a:t>
            </a:r>
          </a:p>
        </p:txBody>
      </p:sp>
      <p:pic>
        <p:nvPicPr>
          <p:cNvPr id="2078" name="Google Shape;2078;p247"/>
          <p:cNvPicPr preferRelativeResize="0"/>
          <p:nvPr/>
        </p:nvPicPr>
        <p:blipFill>
          <a:blip r:embed="rId4">
            <a:alphaModFix/>
          </a:blip>
          <a:stretch>
            <a:fillRect/>
          </a:stretch>
        </p:blipFill>
        <p:spPr>
          <a:xfrm>
            <a:off x="894050" y="1407825"/>
            <a:ext cx="6225816" cy="2753725"/>
          </a:xfrm>
          <a:prstGeom prst="rect">
            <a:avLst/>
          </a:prstGeom>
          <a:noFill/>
          <a:ln w="9525" cap="flat" cmpd="sng">
            <a:solidFill>
              <a:schemeClr val="dk2"/>
            </a:solidFill>
            <a:prstDash val="solid"/>
            <a:round/>
            <a:headEnd type="none" w="sm" len="sm"/>
            <a:tailEnd type="none" w="sm" len="sm"/>
          </a:ln>
        </p:spPr>
      </p:pic>
      <p:sp>
        <p:nvSpPr>
          <p:cNvPr id="2079" name="Google Shape;2079;p247"/>
          <p:cNvSpPr/>
          <p:nvPr/>
        </p:nvSpPr>
        <p:spPr>
          <a:xfrm>
            <a:off x="1495675" y="3146600"/>
            <a:ext cx="4540500" cy="4086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p249"/>
          <p:cNvSpPr txBox="1">
            <a:spLocks noGrp="1"/>
          </p:cNvSpPr>
          <p:nvPr>
            <p:ph type="title"/>
          </p:nvPr>
        </p:nvSpPr>
        <p:spPr>
          <a:xfrm>
            <a:off x="1143000" y="183798"/>
            <a:ext cx="7265700" cy="29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abin"/>
              <a:buNone/>
            </a:pPr>
            <a:r>
              <a:rPr lang="fr-FR" i="1">
                <a:latin typeface="Source Sans Pro"/>
                <a:ea typeface="Source Sans Pro"/>
                <a:cs typeface="Source Sans Pro"/>
                <a:sym typeface="Source Sans Pro"/>
              </a:rPr>
              <a:t>Alors, comment le manuel HRH définit-il la « gestion de programme » et les dépenses de personnel qui y sont associées ? </a:t>
            </a:r>
          </a:p>
          <a:p>
            <a:pPr marL="0" marR="0" lvl="0" indent="0" algn="l" rtl="0">
              <a:lnSpc>
                <a:spcPct val="100000"/>
              </a:lnSpc>
              <a:spcBef>
                <a:spcPts val="0"/>
              </a:spcBef>
              <a:spcAft>
                <a:spcPts val="0"/>
              </a:spcAft>
              <a:buClr>
                <a:srgbClr val="FFFFFF"/>
              </a:buClr>
              <a:buSzPts val="1400"/>
              <a:buFont typeface="Cabin"/>
              <a:buNone/>
            </a:pPr>
            <a:endParaRPr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FFFFFF"/>
              </a:buClr>
              <a:buSzPts val="1400"/>
              <a:buFont typeface="Cabin"/>
              <a:buNone/>
            </a:pPr>
            <a:r>
              <a:rPr lang="fr-FR">
                <a:latin typeface="Source Sans Pro"/>
                <a:ea typeface="Source Sans Pro"/>
                <a:cs typeface="Source Sans Pro"/>
                <a:sym typeface="Source Sans Pro"/>
              </a:rPr>
              <a:t>Consultez le dernier manuel PEPFAR HRH</a:t>
            </a:r>
            <a:r>
              <a:rPr lang="fr-FR" u="sng">
                <a:solidFill>
                  <a:schemeClr val="lt1"/>
                </a:solidFill>
                <a:latin typeface="Source Sans Pro"/>
                <a:ea typeface="Source Sans Pro"/>
                <a:cs typeface="Source Sans Pro"/>
                <a:sym typeface="Source Sans Pro"/>
              </a:rPr>
              <a:t> </a:t>
            </a:r>
          </a:p>
        </p:txBody>
      </p:sp>
      <p:pic>
        <p:nvPicPr>
          <p:cNvPr id="2102" name="Google Shape;2102;p249"/>
          <p:cNvPicPr preferRelativeResize="0"/>
          <p:nvPr/>
        </p:nvPicPr>
        <p:blipFill>
          <a:blip r:embed="rId3">
            <a:alphaModFix/>
          </a:blip>
          <a:stretch>
            <a:fillRect/>
          </a:stretch>
        </p:blipFill>
        <p:spPr>
          <a:xfrm>
            <a:off x="1604650" y="3333751"/>
            <a:ext cx="604001" cy="603999"/>
          </a:xfrm>
          <a:prstGeom prst="rect">
            <a:avLst/>
          </a:prstGeom>
          <a:noFill/>
          <a:ln>
            <a:noFill/>
          </a:ln>
        </p:spPr>
      </p:pic>
      <p:sp>
        <p:nvSpPr>
          <p:cNvPr id="2103" name="Google Shape;2103;p249"/>
          <p:cNvSpPr txBox="1"/>
          <p:nvPr/>
        </p:nvSpPr>
        <p:spPr>
          <a:xfrm>
            <a:off x="2159100" y="3284989"/>
            <a:ext cx="48258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400"/>
              <a:buFont typeface="Cabin"/>
              <a:buNone/>
            </a:pPr>
            <a:r>
              <a:rPr lang="fr-FR" sz="1900">
                <a:solidFill>
                  <a:srgbClr val="E7E7E5"/>
                </a:solidFill>
                <a:latin typeface="Source Sans Pro"/>
                <a:ea typeface="Source Sans Pro"/>
                <a:cs typeface="Source Sans Pro"/>
                <a:sym typeface="Source Sans Pro"/>
              </a:rPr>
              <a:t>ASTUCE : </a:t>
            </a:r>
            <a:r>
              <a:rPr lang="fr-FR" sz="1500">
                <a:solidFill>
                  <a:srgbClr val="E7E7E5"/>
                </a:solidFill>
                <a:latin typeface="Source Sans Pro"/>
                <a:ea typeface="Source Sans Pro"/>
                <a:cs typeface="Source Sans Pro"/>
                <a:sym typeface="Source Sans Pro"/>
              </a:rPr>
              <a:t>Si vous ne trouvez pas le lien vers ce manuel, essayez de rechercher dans votre navigateur « PEPFAR DATIM HRH Handbook » ou d'accéder à « PEPFAR Guidance » à partir de la page d'accueil de DATIM Zendesk : https://help.datim.org/</a:t>
            </a:r>
          </a:p>
          <a:p>
            <a:pPr marL="0" lvl="0" indent="0" algn="l" rtl="0">
              <a:spcBef>
                <a:spcPts val="0"/>
              </a:spcBef>
              <a:spcAft>
                <a:spcPts val="0"/>
              </a:spcAft>
              <a:buNone/>
            </a:pPr>
            <a:endParaRPr dirty="0">
              <a:latin typeface="Cabin"/>
              <a:ea typeface="Cabin"/>
              <a:cs typeface="Cabin"/>
              <a:sym typeface="Cabi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250"/>
          <p:cNvSpPr txBox="1">
            <a:spLocks noGrp="1"/>
          </p:cNvSpPr>
          <p:nvPr>
            <p:ph type="title"/>
          </p:nvPr>
        </p:nvSpPr>
        <p:spPr>
          <a:xfrm>
            <a:off x="686100" y="521400"/>
            <a:ext cx="8111100" cy="46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b="1">
                <a:solidFill>
                  <a:schemeClr val="lt2"/>
                </a:solidFill>
              </a:rPr>
              <a:t>Notions de classification :</a:t>
            </a:r>
            <a:r>
              <a:rPr lang="fr-FR">
                <a:solidFill>
                  <a:schemeClr val="lt2"/>
                </a:solidFill>
              </a:rPr>
              <a:t> </a:t>
            </a:r>
            <a:r>
              <a:rPr lang="fr-FR"/>
              <a:t>Gestion de programme pour les HRH</a:t>
            </a:r>
          </a:p>
        </p:txBody>
      </p:sp>
      <p:sp>
        <p:nvSpPr>
          <p:cNvPr id="2109" name="Google Shape;2109;p250"/>
          <p:cNvSpPr txBox="1">
            <a:spLocks noGrp="1"/>
          </p:cNvSpPr>
          <p:nvPr>
            <p:ph type="body" idx="1"/>
          </p:nvPr>
        </p:nvSpPr>
        <p:spPr>
          <a:xfrm>
            <a:off x="686100" y="2610728"/>
            <a:ext cx="3809700" cy="24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Rapports sur les dépenses</a:t>
            </a:r>
          </a:p>
          <a:p>
            <a:pPr marL="0" lvl="0" indent="0" algn="l" rtl="0">
              <a:spcBef>
                <a:spcPts val="0"/>
              </a:spcBef>
              <a:spcAft>
                <a:spcPts val="0"/>
              </a:spcAft>
              <a:buNone/>
            </a:pPr>
            <a:endParaRPr b="1" dirty="0"/>
          </a:p>
          <a:p>
            <a:pPr marL="457200" lvl="0" indent="-342900" algn="l" rtl="0">
              <a:spcBef>
                <a:spcPts val="0"/>
              </a:spcBef>
              <a:spcAft>
                <a:spcPts val="0"/>
              </a:spcAft>
              <a:buSzPts val="1800"/>
              <a:buChar char="-"/>
            </a:pPr>
            <a:r>
              <a:rPr lang="fr-FR" dirty="0"/>
              <a:t>L'objectif est de comprendre notre mise en œuvre</a:t>
            </a:r>
            <a:r>
              <a:rPr lang="fr-FR" dirty="0">
                <a:solidFill>
                  <a:schemeClr val="accent3"/>
                </a:solidFill>
              </a:rPr>
              <a:t> </a:t>
            </a:r>
          </a:p>
          <a:p>
            <a:pPr marL="457200" lvl="0" indent="-342900" algn="l" rtl="0">
              <a:spcBef>
                <a:spcPts val="1000"/>
              </a:spcBef>
              <a:spcAft>
                <a:spcPts val="1000"/>
              </a:spcAft>
              <a:buSzPts val="1800"/>
              <a:buChar char="-"/>
            </a:pPr>
            <a:r>
              <a:rPr lang="fr-FR" dirty="0"/>
              <a:t>Le salaire et les avantages sociaux d'une personne peuvent être répartis entre plusieurs domaines de programme qu'elle soutient, y compris PM</a:t>
            </a:r>
          </a:p>
        </p:txBody>
      </p:sp>
      <p:sp>
        <p:nvSpPr>
          <p:cNvPr id="2110" name="Google Shape;2110;p250"/>
          <p:cNvSpPr txBox="1">
            <a:spLocks noGrp="1"/>
          </p:cNvSpPr>
          <p:nvPr>
            <p:ph type="body" idx="2"/>
          </p:nvPr>
        </p:nvSpPr>
        <p:spPr>
          <a:xfrm>
            <a:off x="4648198" y="2610728"/>
            <a:ext cx="3810300" cy="24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800" b="1" dirty="0"/>
              <a:t>Rapports d'inventaire HRH</a:t>
            </a:r>
          </a:p>
          <a:p>
            <a:pPr marL="0" lvl="0" indent="0" algn="l" rtl="0">
              <a:spcBef>
                <a:spcPts val="0"/>
              </a:spcBef>
              <a:spcAft>
                <a:spcPts val="0"/>
              </a:spcAft>
              <a:buNone/>
            </a:pPr>
            <a:endParaRPr sz="1800" b="1" dirty="0"/>
          </a:p>
          <a:p>
            <a:pPr marL="457200" lvl="0" indent="-342900" algn="l" rtl="0">
              <a:spcBef>
                <a:spcPts val="0"/>
              </a:spcBef>
              <a:spcAft>
                <a:spcPts val="0"/>
              </a:spcAft>
              <a:buSzPts val="1800"/>
              <a:buChar char="-"/>
            </a:pPr>
            <a:r>
              <a:rPr lang="fr-FR" sz="1800" dirty="0"/>
              <a:t>L'objectif est de comprendre notre empreinte en matière de dotation en personnel </a:t>
            </a:r>
          </a:p>
          <a:p>
            <a:pPr marL="457200" lvl="0" indent="-342900" algn="l" rtl="0">
              <a:spcBef>
                <a:spcPts val="1000"/>
              </a:spcBef>
              <a:spcAft>
                <a:spcPts val="1000"/>
              </a:spcAft>
              <a:buSzPts val="1800"/>
              <a:buChar char="-"/>
            </a:pPr>
            <a:r>
              <a:rPr lang="fr-FR" sz="1800" dirty="0"/>
              <a:t>UN SEUL domaine de programme principal peut être sélectionné par individu</a:t>
            </a:r>
          </a:p>
        </p:txBody>
      </p:sp>
      <p:cxnSp>
        <p:nvCxnSpPr>
          <p:cNvPr id="2111" name="Google Shape;2111;p250"/>
          <p:cNvCxnSpPr/>
          <p:nvPr/>
        </p:nvCxnSpPr>
        <p:spPr>
          <a:xfrm>
            <a:off x="4406650" y="2632025"/>
            <a:ext cx="4500" cy="2107200"/>
          </a:xfrm>
          <a:prstGeom prst="straightConnector1">
            <a:avLst/>
          </a:prstGeom>
          <a:noFill/>
          <a:ln w="28575" cap="flat" cmpd="sng">
            <a:solidFill>
              <a:schemeClr val="dk2"/>
            </a:solidFill>
            <a:prstDash val="solid"/>
            <a:round/>
            <a:headEnd type="none" w="med" len="med"/>
            <a:tailEnd type="none" w="med" len="med"/>
          </a:ln>
        </p:spPr>
      </p:cxnSp>
      <p:sp>
        <p:nvSpPr>
          <p:cNvPr id="2112" name="Google Shape;2112;p250"/>
          <p:cNvSpPr txBox="1"/>
          <p:nvPr/>
        </p:nvSpPr>
        <p:spPr>
          <a:xfrm>
            <a:off x="686100" y="920998"/>
            <a:ext cx="7900500" cy="123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900" b="1">
                <a:solidFill>
                  <a:srgbClr val="6C6463"/>
                </a:solidFill>
                <a:latin typeface="Source Sans Pro"/>
                <a:ea typeface="Source Sans Pro"/>
                <a:cs typeface="Source Sans Pro"/>
                <a:sym typeface="Source Sans Pro"/>
              </a:rPr>
              <a:t>À compter de l'exercice 24, les coûts du personnel de gestion des programmes sont définis comme des salaires hors site et des avantages sociaux dans les rapports d'inventaire et de dépenses des HRH.</a:t>
            </a:r>
          </a:p>
          <a:p>
            <a:pPr marL="0" lvl="0" indent="0" algn="l" rtl="0">
              <a:spcBef>
                <a:spcPts val="0"/>
              </a:spcBef>
              <a:spcAft>
                <a:spcPts val="0"/>
              </a:spcAft>
              <a:buNone/>
            </a:pPr>
            <a:endParaRPr sz="1600" dirty="0">
              <a:solidFill>
                <a:srgbClr val="6C6463"/>
              </a:solidFill>
              <a:latin typeface="Source Sans Pro"/>
              <a:ea typeface="Source Sans Pro"/>
              <a:cs typeface="Source Sans Pro"/>
              <a:sym typeface="Source Sans Pro"/>
            </a:endParaRPr>
          </a:p>
          <a:p>
            <a:pPr marL="0" lvl="0" indent="0" algn="l" rtl="0">
              <a:spcBef>
                <a:spcPts val="0"/>
              </a:spcBef>
              <a:spcAft>
                <a:spcPts val="0"/>
              </a:spcAft>
              <a:buNone/>
            </a:pPr>
            <a:r>
              <a:rPr lang="fr-FR" sz="1800">
                <a:solidFill>
                  <a:srgbClr val="6C6463"/>
                </a:solidFill>
                <a:latin typeface="Source Sans Pro"/>
                <a:ea typeface="Source Sans Pro"/>
                <a:cs typeface="Source Sans Pro"/>
                <a:sym typeface="Source Sans Pro"/>
              </a:rPr>
              <a:t>En raison de la conception des deux efforts de collecte de données, certaines différences subsistent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0"/>
        <p:cNvGrpSpPr/>
        <p:nvPr/>
      </p:nvGrpSpPr>
      <p:grpSpPr>
        <a:xfrm>
          <a:off x="0" y="0"/>
          <a:ext cx="0" cy="0"/>
          <a:chOff x="0" y="0"/>
          <a:chExt cx="0" cy="0"/>
        </a:xfrm>
      </p:grpSpPr>
      <p:sp>
        <p:nvSpPr>
          <p:cNvPr id="2141" name="Google Shape;2141;p252"/>
          <p:cNvSpPr txBox="1">
            <a:spLocks noGrp="1"/>
          </p:cNvSpPr>
          <p:nvPr>
            <p:ph type="sldNum" idx="12"/>
          </p:nvPr>
        </p:nvSpPr>
        <p:spPr>
          <a:xfrm>
            <a:off x="6858000" y="4767812"/>
            <a:ext cx="2133600" cy="18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latin typeface="Source Sans Pro"/>
                <a:ea typeface="Source Sans Pro"/>
                <a:cs typeface="Source Sans Pro"/>
                <a:sym typeface="Source Sans Pro"/>
              </a:rPr>
              <a:t>68</a:t>
            </a:fld>
            <a:endParaRPr lang="en">
              <a:latin typeface="Source Sans Pro"/>
              <a:ea typeface="Source Sans Pro"/>
              <a:cs typeface="Source Sans Pro"/>
              <a:sym typeface="Source Sans Pro"/>
            </a:endParaRPr>
          </a:p>
        </p:txBody>
      </p:sp>
      <p:sp>
        <p:nvSpPr>
          <p:cNvPr id="2142" name="Google Shape;2142;p252"/>
          <p:cNvSpPr txBox="1">
            <a:spLocks noGrp="1"/>
          </p:cNvSpPr>
          <p:nvPr>
            <p:ph type="title"/>
          </p:nvPr>
        </p:nvSpPr>
        <p:spPr>
          <a:xfrm>
            <a:off x="685800" y="397450"/>
            <a:ext cx="80760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b="1"/>
              <a:t>Notions de classification :</a:t>
            </a:r>
            <a:r>
              <a:rPr lang="fr-FR"/>
              <a:t> Personnel de gestion du programme pour ER</a:t>
            </a:r>
          </a:p>
        </p:txBody>
      </p:sp>
      <p:sp>
        <p:nvSpPr>
          <p:cNvPr id="2143" name="Google Shape;2143;p252"/>
          <p:cNvSpPr txBox="1"/>
          <p:nvPr/>
        </p:nvSpPr>
        <p:spPr>
          <a:xfrm>
            <a:off x="885000" y="1408675"/>
            <a:ext cx="3003000" cy="1003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100" dirty="0"/>
              <a:t>Salaire des conseillers techniques qui dispensent des formations ou soutiennent le renforcement des capacités sur plusieurs sites mais opèrent à partir du bureau principal du partenaire</a:t>
            </a:r>
          </a:p>
        </p:txBody>
      </p:sp>
      <p:sp>
        <p:nvSpPr>
          <p:cNvPr id="2144" name="Google Shape;2144;p252"/>
          <p:cNvSpPr txBox="1"/>
          <p:nvPr/>
        </p:nvSpPr>
        <p:spPr>
          <a:xfrm>
            <a:off x="809350" y="862300"/>
            <a:ext cx="6671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b="1"/>
              <a:t>Parlons de ces exemples :</a:t>
            </a:r>
          </a:p>
        </p:txBody>
      </p:sp>
      <p:sp>
        <p:nvSpPr>
          <p:cNvPr id="2145" name="Google Shape;2145;p252"/>
          <p:cNvSpPr txBox="1"/>
          <p:nvPr/>
        </p:nvSpPr>
        <p:spPr>
          <a:xfrm>
            <a:off x="885000" y="2596125"/>
            <a:ext cx="3003000" cy="86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200" dirty="0"/>
              <a:t>Les directeurs de projet et les chefs de projet qui gèrent l'administration du projet mais fournissent également des orientations et des conseils techniques</a:t>
            </a:r>
          </a:p>
        </p:txBody>
      </p:sp>
      <p:sp>
        <p:nvSpPr>
          <p:cNvPr id="2146" name="Google Shape;2146;p252"/>
          <p:cNvSpPr txBox="1"/>
          <p:nvPr/>
        </p:nvSpPr>
        <p:spPr>
          <a:xfrm>
            <a:off x="4145050" y="1600325"/>
            <a:ext cx="11733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300"/>
              <a:t>Gestion de programme</a:t>
            </a:r>
          </a:p>
        </p:txBody>
      </p:sp>
      <p:sp>
        <p:nvSpPr>
          <p:cNvPr id="2147" name="Google Shape;2147;p252"/>
          <p:cNvSpPr txBox="1"/>
          <p:nvPr/>
        </p:nvSpPr>
        <p:spPr>
          <a:xfrm>
            <a:off x="5627250" y="1600325"/>
            <a:ext cx="12468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50" dirty="0"/>
              <a:t>Domaine du programme technique</a:t>
            </a:r>
          </a:p>
        </p:txBody>
      </p:sp>
      <p:sp>
        <p:nvSpPr>
          <p:cNvPr id="2148" name="Google Shape;2148;p252"/>
          <p:cNvSpPr txBox="1"/>
          <p:nvPr/>
        </p:nvSpPr>
        <p:spPr>
          <a:xfrm>
            <a:off x="5318349" y="1676963"/>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t>ou</a:t>
            </a:r>
          </a:p>
        </p:txBody>
      </p:sp>
      <p:sp>
        <p:nvSpPr>
          <p:cNvPr id="2149" name="Google Shape;2149;p252"/>
          <p:cNvSpPr txBox="1"/>
          <p:nvPr/>
        </p:nvSpPr>
        <p:spPr>
          <a:xfrm>
            <a:off x="885000" y="3614275"/>
            <a:ext cx="3003000" cy="1200298"/>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fr-FR" sz="1100" dirty="0"/>
              <a:t>Le personnel qui occupe plusieurs rôles, comme un « gestionnaire de contrats de subventions » qui effectue certaines tâches administratives de gestion du projet, mais qui conseille également les programmes et effectue le M&amp;E sur les différents sites</a:t>
            </a:r>
          </a:p>
        </p:txBody>
      </p:sp>
      <p:sp>
        <p:nvSpPr>
          <p:cNvPr id="2150" name="Google Shape;2150;p252"/>
          <p:cNvSpPr txBox="1"/>
          <p:nvPr/>
        </p:nvSpPr>
        <p:spPr>
          <a:xfrm>
            <a:off x="4145050" y="2667125"/>
            <a:ext cx="11733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300"/>
              <a:t>Gestion de Programme</a:t>
            </a:r>
          </a:p>
        </p:txBody>
      </p:sp>
      <p:sp>
        <p:nvSpPr>
          <p:cNvPr id="2151" name="Google Shape;2151;p252"/>
          <p:cNvSpPr txBox="1"/>
          <p:nvPr/>
        </p:nvSpPr>
        <p:spPr>
          <a:xfrm>
            <a:off x="5627250" y="2667125"/>
            <a:ext cx="1246800" cy="644486"/>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50" dirty="0"/>
              <a:t>Domaine du programme technique</a:t>
            </a:r>
          </a:p>
        </p:txBody>
      </p:sp>
      <p:sp>
        <p:nvSpPr>
          <p:cNvPr id="2152" name="Google Shape;2152;p252"/>
          <p:cNvSpPr txBox="1"/>
          <p:nvPr/>
        </p:nvSpPr>
        <p:spPr>
          <a:xfrm>
            <a:off x="5318349" y="2743763"/>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t>ou</a:t>
            </a:r>
          </a:p>
        </p:txBody>
      </p:sp>
      <p:sp>
        <p:nvSpPr>
          <p:cNvPr id="2153" name="Google Shape;2153;p252"/>
          <p:cNvSpPr txBox="1"/>
          <p:nvPr/>
        </p:nvSpPr>
        <p:spPr>
          <a:xfrm>
            <a:off x="4145050" y="3810125"/>
            <a:ext cx="11733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300"/>
              <a:t>Gestion de Programme</a:t>
            </a:r>
          </a:p>
        </p:txBody>
      </p:sp>
      <p:sp>
        <p:nvSpPr>
          <p:cNvPr id="2154" name="Google Shape;2154;p252"/>
          <p:cNvSpPr txBox="1"/>
          <p:nvPr/>
        </p:nvSpPr>
        <p:spPr>
          <a:xfrm>
            <a:off x="5627250" y="3810124"/>
            <a:ext cx="1239975" cy="638307"/>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FR" sz="1050" dirty="0"/>
              <a:t>Domaine du programme technique</a:t>
            </a:r>
          </a:p>
        </p:txBody>
      </p:sp>
      <p:sp>
        <p:nvSpPr>
          <p:cNvPr id="2155" name="Google Shape;2155;p252"/>
          <p:cNvSpPr txBox="1"/>
          <p:nvPr/>
        </p:nvSpPr>
        <p:spPr>
          <a:xfrm>
            <a:off x="5318349" y="3886763"/>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t>ou</a:t>
            </a:r>
          </a:p>
        </p:txBody>
      </p:sp>
      <p:sp>
        <p:nvSpPr>
          <p:cNvPr id="2156" name="Google Shape;2156;p252"/>
          <p:cNvSpPr txBox="1"/>
          <p:nvPr/>
        </p:nvSpPr>
        <p:spPr>
          <a:xfrm>
            <a:off x="5589425" y="4617559"/>
            <a:ext cx="1413425"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300" dirty="0"/>
              <a:t>Indice : </a:t>
            </a:r>
            <a:r>
              <a:rPr lang="fr-FR" sz="1300" u="sng" dirty="0">
                <a:solidFill>
                  <a:schemeClr val="hlink"/>
                </a:solidFill>
                <a:hlinkClick r:id="rId3"/>
              </a:rPr>
              <a:t>Page 39</a:t>
            </a:r>
            <a:r>
              <a:rPr lang="fr-FR" sz="1300" dirty="0"/>
              <a:t> </a:t>
            </a:r>
          </a:p>
        </p:txBody>
      </p:sp>
      <p:pic>
        <p:nvPicPr>
          <p:cNvPr id="2157" name="Google Shape;2157;p252"/>
          <p:cNvPicPr preferRelativeResize="0"/>
          <p:nvPr/>
        </p:nvPicPr>
        <p:blipFill>
          <a:blip r:embed="rId4">
            <a:alphaModFix/>
          </a:blip>
          <a:stretch>
            <a:fillRect/>
          </a:stretch>
        </p:blipFill>
        <p:spPr>
          <a:xfrm>
            <a:off x="6575400" y="1242700"/>
            <a:ext cx="458100" cy="458100"/>
          </a:xfrm>
          <a:prstGeom prst="rect">
            <a:avLst/>
          </a:prstGeom>
          <a:noFill/>
          <a:ln>
            <a:noFill/>
          </a:ln>
        </p:spPr>
      </p:pic>
      <p:pic>
        <p:nvPicPr>
          <p:cNvPr id="2158" name="Google Shape;2158;p252"/>
          <p:cNvPicPr preferRelativeResize="0"/>
          <p:nvPr/>
        </p:nvPicPr>
        <p:blipFill>
          <a:blip r:embed="rId4">
            <a:alphaModFix/>
          </a:blip>
          <a:stretch>
            <a:fillRect/>
          </a:stretch>
        </p:blipFill>
        <p:spPr>
          <a:xfrm>
            <a:off x="5169150" y="1301525"/>
            <a:ext cx="458100" cy="458100"/>
          </a:xfrm>
          <a:prstGeom prst="rect">
            <a:avLst/>
          </a:prstGeom>
          <a:noFill/>
          <a:ln>
            <a:noFill/>
          </a:ln>
        </p:spPr>
      </p:pic>
      <p:pic>
        <p:nvPicPr>
          <p:cNvPr id="2159" name="Google Shape;2159;p252"/>
          <p:cNvPicPr preferRelativeResize="0"/>
          <p:nvPr/>
        </p:nvPicPr>
        <p:blipFill>
          <a:blip r:embed="rId4">
            <a:alphaModFix/>
          </a:blip>
          <a:stretch>
            <a:fillRect/>
          </a:stretch>
        </p:blipFill>
        <p:spPr>
          <a:xfrm>
            <a:off x="6638175" y="2418900"/>
            <a:ext cx="458100" cy="458100"/>
          </a:xfrm>
          <a:prstGeom prst="rect">
            <a:avLst/>
          </a:prstGeom>
          <a:noFill/>
          <a:ln>
            <a:noFill/>
          </a:ln>
        </p:spPr>
      </p:pic>
      <p:pic>
        <p:nvPicPr>
          <p:cNvPr id="2160" name="Google Shape;2160;p252"/>
          <p:cNvPicPr preferRelativeResize="0"/>
          <p:nvPr/>
        </p:nvPicPr>
        <p:blipFill>
          <a:blip r:embed="rId4">
            <a:alphaModFix/>
          </a:blip>
          <a:stretch>
            <a:fillRect/>
          </a:stretch>
        </p:blipFill>
        <p:spPr>
          <a:xfrm>
            <a:off x="5131325" y="2411875"/>
            <a:ext cx="458100" cy="458100"/>
          </a:xfrm>
          <a:prstGeom prst="rect">
            <a:avLst/>
          </a:prstGeom>
          <a:noFill/>
          <a:ln>
            <a:noFill/>
          </a:ln>
        </p:spPr>
      </p:pic>
      <p:pic>
        <p:nvPicPr>
          <p:cNvPr id="2161" name="Google Shape;2161;p252"/>
          <p:cNvPicPr preferRelativeResize="0"/>
          <p:nvPr/>
        </p:nvPicPr>
        <p:blipFill>
          <a:blip r:embed="rId4">
            <a:alphaModFix/>
          </a:blip>
          <a:stretch>
            <a:fillRect/>
          </a:stretch>
        </p:blipFill>
        <p:spPr>
          <a:xfrm>
            <a:off x="6638175" y="3555250"/>
            <a:ext cx="458100" cy="458100"/>
          </a:xfrm>
          <a:prstGeom prst="rect">
            <a:avLst/>
          </a:prstGeom>
          <a:noFill/>
          <a:ln>
            <a:noFill/>
          </a:ln>
        </p:spPr>
      </p:pic>
      <p:pic>
        <p:nvPicPr>
          <p:cNvPr id="2162" name="Google Shape;2162;p252"/>
          <p:cNvPicPr preferRelativeResize="0"/>
          <p:nvPr/>
        </p:nvPicPr>
        <p:blipFill>
          <a:blip r:embed="rId4">
            <a:alphaModFix/>
          </a:blip>
          <a:stretch>
            <a:fillRect/>
          </a:stretch>
        </p:blipFill>
        <p:spPr>
          <a:xfrm>
            <a:off x="5165857" y="3480942"/>
            <a:ext cx="458100" cy="458100"/>
          </a:xfrm>
          <a:prstGeom prst="rect">
            <a:avLst/>
          </a:prstGeom>
          <a:noFill/>
          <a:ln>
            <a:noFill/>
          </a:ln>
        </p:spPr>
      </p:pic>
      <p:sp>
        <p:nvSpPr>
          <p:cNvPr id="2163" name="Google Shape;2163;p252"/>
          <p:cNvSpPr txBox="1"/>
          <p:nvPr/>
        </p:nvSpPr>
        <p:spPr>
          <a:xfrm>
            <a:off x="7669522" y="1021700"/>
            <a:ext cx="10092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b="1" i="1" dirty="0"/>
              <a:t>Pourquoi ?</a:t>
            </a:r>
          </a:p>
        </p:txBody>
      </p:sp>
      <p:sp>
        <p:nvSpPr>
          <p:cNvPr id="2164" name="Google Shape;2164;p252"/>
          <p:cNvSpPr txBox="1"/>
          <p:nvPr/>
        </p:nvSpPr>
        <p:spPr>
          <a:xfrm>
            <a:off x="7052050" y="1496325"/>
            <a:ext cx="2060400" cy="27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000" dirty="0"/>
              <a:t>Dans les rapports sur les dépenses, nous pouvons répartir les coûts entre différentes interventions que les personnes ou les articles soutiennent. Par exemple, des fournitures telles que des gants et des tampons imbibés d'alcool peuvent être utilisées à la fois pour les tests et la charge virale (dans le cadre de la C&amp;T). Pour le personnel, nous pouvons voir des postes qui répartissent leur temps entre les domaines techniques du programme (par exemple, une infirmière qui soutient le HTS et la prévention) ET du personnel qui soutient les efforts du côté de la gestion des contrats ainsi que des conseils sur le travail technique ou la conduite du M&amp;E.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72"/>
          <p:cNvSpPr txBox="1">
            <a:spLocks noGrp="1"/>
          </p:cNvSpPr>
          <p:nvPr>
            <p:ph type="body" idx="1"/>
          </p:nvPr>
        </p:nvSpPr>
        <p:spPr>
          <a:xfrm>
            <a:off x="1810850" y="1345500"/>
            <a:ext cx="7220100" cy="3174900"/>
          </a:xfrm>
          <a:prstGeom prst="rect">
            <a:avLst/>
          </a:prstGeom>
        </p:spPr>
        <p:txBody>
          <a:bodyPr spcFirstLastPara="1" wrap="square" lIns="91175" tIns="91175" rIns="91175" bIns="91175" anchor="t" anchorCtr="0">
            <a:noAutofit/>
          </a:bodyPr>
          <a:lstStyle/>
          <a:p>
            <a:pPr marL="228600" lvl="0" indent="-127000" algn="l" rtl="0">
              <a:spcBef>
                <a:spcPts val="0"/>
              </a:spcBef>
              <a:spcAft>
                <a:spcPts val="0"/>
              </a:spcAft>
              <a:buNone/>
            </a:pPr>
            <a:endParaRPr dirty="0">
              <a:solidFill>
                <a:srgbClr val="999999"/>
              </a:solidFill>
              <a:latin typeface="Source Sans Pro"/>
              <a:ea typeface="Source Sans Pro"/>
              <a:cs typeface="Source Sans Pro"/>
              <a:sym typeface="Source Sans Pro"/>
            </a:endParaRPr>
          </a:p>
          <a:p>
            <a:pPr marL="0" lvl="0" indent="0" algn="l" rtl="0">
              <a:spcBef>
                <a:spcPts val="800"/>
              </a:spcBef>
              <a:spcAft>
                <a:spcPts val="0"/>
              </a:spcAft>
              <a:buNone/>
            </a:pPr>
            <a:r>
              <a:rPr lang="fr-FR" dirty="0">
                <a:solidFill>
                  <a:schemeClr val="accent3"/>
                </a:solidFill>
                <a:latin typeface="Source Sans Pro"/>
                <a:ea typeface="Source Sans Pro"/>
                <a:cs typeface="Source Sans Pro"/>
                <a:sym typeface="Source Sans Pro"/>
              </a:rPr>
              <a:t>Classification de l'organisation : </a:t>
            </a:r>
            <a:r>
              <a:rPr lang="fr-FR" b="1" dirty="0">
                <a:solidFill>
                  <a:schemeClr val="accent3"/>
                </a:solidFill>
                <a:latin typeface="Source Sans Pro"/>
                <a:ea typeface="Source Sans Pro"/>
                <a:cs typeface="Source Sans Pro"/>
                <a:sym typeface="Source Sans Pro"/>
              </a:rPr>
              <a:t>Qui dépense l'argent ?</a:t>
            </a:r>
            <a:r>
              <a:rPr lang="fr-FR" dirty="0">
                <a:solidFill>
                  <a:schemeClr val="accent3"/>
                </a:solidFill>
                <a:latin typeface="Source Sans Pro"/>
                <a:ea typeface="Source Sans Pro"/>
                <a:cs typeface="Source Sans Pro"/>
                <a:sym typeface="Source Sans Pro"/>
              </a:rPr>
              <a:t> </a:t>
            </a:r>
          </a:p>
          <a:p>
            <a:pPr marL="914400" lvl="0" indent="0" algn="l" rtl="0">
              <a:spcBef>
                <a:spcPts val="800"/>
              </a:spcBef>
              <a:spcAft>
                <a:spcPts val="0"/>
              </a:spcAft>
              <a:buNone/>
            </a:pPr>
            <a:endParaRPr dirty="0">
              <a:solidFill>
                <a:schemeClr val="accent3"/>
              </a:solidFill>
              <a:latin typeface="Source Sans Pro"/>
              <a:ea typeface="Source Sans Pro"/>
              <a:cs typeface="Source Sans Pro"/>
              <a:sym typeface="Source Sans Pro"/>
            </a:endParaRPr>
          </a:p>
          <a:p>
            <a:pPr marL="0" lvl="0" indent="0" algn="l" rtl="0">
              <a:spcBef>
                <a:spcPts val="800"/>
              </a:spcBef>
              <a:spcAft>
                <a:spcPts val="0"/>
              </a:spcAft>
              <a:buNone/>
            </a:pPr>
            <a:r>
              <a:rPr lang="fr-FR" dirty="0">
                <a:solidFill>
                  <a:schemeClr val="accent3"/>
                </a:solidFill>
                <a:latin typeface="Source Sans Pro"/>
                <a:ea typeface="Source Sans Pro"/>
                <a:cs typeface="Source Sans Pro"/>
                <a:sym typeface="Source Sans Pro"/>
              </a:rPr>
              <a:t>Classification du programme : </a:t>
            </a:r>
            <a:r>
              <a:rPr lang="fr-FR" b="1" dirty="0">
                <a:solidFill>
                  <a:schemeClr val="accent3"/>
                </a:solidFill>
                <a:latin typeface="Source Sans Pro"/>
                <a:ea typeface="Source Sans Pro"/>
                <a:cs typeface="Source Sans Pro"/>
                <a:sym typeface="Source Sans Pro"/>
              </a:rPr>
              <a:t>Quel est le but ? </a:t>
            </a:r>
          </a:p>
          <a:p>
            <a:pPr marL="914400" lvl="0" indent="0" algn="l" rtl="0">
              <a:spcBef>
                <a:spcPts val="800"/>
              </a:spcBef>
              <a:spcAft>
                <a:spcPts val="0"/>
              </a:spcAft>
              <a:buNone/>
            </a:pPr>
            <a:endParaRPr dirty="0">
              <a:solidFill>
                <a:schemeClr val="accent3"/>
              </a:solidFill>
              <a:latin typeface="Source Sans Pro"/>
              <a:ea typeface="Source Sans Pro"/>
              <a:cs typeface="Source Sans Pro"/>
              <a:sym typeface="Source Sans Pro"/>
            </a:endParaRPr>
          </a:p>
          <a:p>
            <a:pPr marL="0" lvl="0" indent="0" algn="l" rtl="0">
              <a:spcBef>
                <a:spcPts val="800"/>
              </a:spcBef>
              <a:spcAft>
                <a:spcPts val="0"/>
              </a:spcAft>
              <a:buNone/>
            </a:pPr>
            <a:r>
              <a:rPr lang="fr-FR" dirty="0">
                <a:solidFill>
                  <a:schemeClr val="accent3"/>
                </a:solidFill>
                <a:latin typeface="Source Sans Pro"/>
                <a:ea typeface="Source Sans Pro"/>
                <a:cs typeface="Source Sans Pro"/>
                <a:sym typeface="Source Sans Pro"/>
              </a:rPr>
              <a:t>Classification des bénéficiaires : </a:t>
            </a:r>
            <a:r>
              <a:rPr lang="fr-FR" b="1" dirty="0">
                <a:solidFill>
                  <a:schemeClr val="accent3"/>
                </a:solidFill>
                <a:latin typeface="Source Sans Pro"/>
                <a:ea typeface="Source Sans Pro"/>
                <a:cs typeface="Source Sans Pro"/>
                <a:sym typeface="Source Sans Pro"/>
              </a:rPr>
              <a:t>Qui en bénéficie ? </a:t>
            </a:r>
          </a:p>
          <a:p>
            <a:pPr marL="1371600" lvl="0" indent="0" algn="l" rtl="0">
              <a:spcBef>
                <a:spcPts val="800"/>
              </a:spcBef>
              <a:spcAft>
                <a:spcPts val="0"/>
              </a:spcAft>
              <a:buNone/>
            </a:pPr>
            <a:endParaRPr b="1" dirty="0">
              <a:solidFill>
                <a:schemeClr val="accent3"/>
              </a:solidFill>
              <a:latin typeface="Source Sans Pro"/>
              <a:ea typeface="Source Sans Pro"/>
              <a:cs typeface="Source Sans Pro"/>
              <a:sym typeface="Source Sans Pro"/>
            </a:endParaRPr>
          </a:p>
          <a:p>
            <a:pPr marL="0" lvl="0" indent="0" algn="l" rtl="0">
              <a:spcBef>
                <a:spcPts val="800"/>
              </a:spcBef>
              <a:spcAft>
                <a:spcPts val="0"/>
              </a:spcAft>
              <a:buNone/>
            </a:pPr>
            <a:r>
              <a:rPr lang="fr-FR" dirty="0">
                <a:solidFill>
                  <a:schemeClr val="accent3"/>
                </a:solidFill>
                <a:latin typeface="Source Sans Pro"/>
                <a:ea typeface="Source Sans Pro"/>
                <a:cs typeface="Source Sans Pro"/>
                <a:sym typeface="Source Sans Pro"/>
              </a:rPr>
              <a:t>Type d'interaction : </a:t>
            </a:r>
            <a:r>
              <a:rPr lang="fr-FR" b="1" dirty="0">
                <a:solidFill>
                  <a:schemeClr val="accent3"/>
                </a:solidFill>
                <a:latin typeface="Source Sans Pro"/>
                <a:ea typeface="Source Sans Pro"/>
                <a:cs typeface="Source Sans Pro"/>
                <a:sym typeface="Source Sans Pro"/>
              </a:rPr>
              <a:t>Y a-t-il une interaction directe avec le bénéficiaire ?</a:t>
            </a:r>
          </a:p>
          <a:p>
            <a:pPr marL="1371600" lvl="0" indent="0" algn="l" rtl="0">
              <a:spcBef>
                <a:spcPts val="800"/>
              </a:spcBef>
              <a:spcAft>
                <a:spcPts val="0"/>
              </a:spcAft>
              <a:buNone/>
            </a:pPr>
            <a:endParaRPr b="1" dirty="0">
              <a:solidFill>
                <a:schemeClr val="accent3"/>
              </a:solidFill>
              <a:latin typeface="Source Sans Pro"/>
              <a:ea typeface="Source Sans Pro"/>
              <a:cs typeface="Source Sans Pro"/>
              <a:sym typeface="Source Sans Pro"/>
            </a:endParaRPr>
          </a:p>
          <a:p>
            <a:pPr marL="0" lvl="0" indent="0" algn="l" rtl="0">
              <a:spcBef>
                <a:spcPts val="800"/>
              </a:spcBef>
              <a:spcAft>
                <a:spcPts val="800"/>
              </a:spcAft>
              <a:buNone/>
            </a:pPr>
            <a:r>
              <a:rPr lang="fr-FR" dirty="0">
                <a:solidFill>
                  <a:schemeClr val="accent3"/>
                </a:solidFill>
                <a:latin typeface="Source Sans Pro"/>
                <a:ea typeface="Source Sans Pro"/>
                <a:cs typeface="Source Sans Pro"/>
                <a:sym typeface="Source Sans Pro"/>
              </a:rPr>
              <a:t>Catégorie de coût : </a:t>
            </a:r>
            <a:r>
              <a:rPr lang="fr-FR" b="1" dirty="0">
                <a:solidFill>
                  <a:schemeClr val="accent3"/>
                </a:solidFill>
                <a:latin typeface="Source Sans Pro"/>
                <a:ea typeface="Source Sans Pro"/>
                <a:cs typeface="Source Sans Pro"/>
                <a:sym typeface="Source Sans Pro"/>
              </a:rPr>
              <a:t>Qu'est-ce qui est acheté ? </a:t>
            </a:r>
          </a:p>
        </p:txBody>
      </p:sp>
      <p:pic>
        <p:nvPicPr>
          <p:cNvPr id="1119" name="Google Shape;1119;p172"/>
          <p:cNvPicPr preferRelativeResize="0"/>
          <p:nvPr/>
        </p:nvPicPr>
        <p:blipFill>
          <a:blip r:embed="rId3">
            <a:alphaModFix/>
          </a:blip>
          <a:stretch>
            <a:fillRect/>
          </a:stretch>
        </p:blipFill>
        <p:spPr>
          <a:xfrm>
            <a:off x="1332468" y="3161100"/>
            <a:ext cx="512233" cy="458100"/>
          </a:xfrm>
          <a:prstGeom prst="rect">
            <a:avLst/>
          </a:prstGeom>
          <a:noFill/>
          <a:ln>
            <a:noFill/>
          </a:ln>
        </p:spPr>
      </p:pic>
      <p:pic>
        <p:nvPicPr>
          <p:cNvPr id="1120" name="Google Shape;1120;p172"/>
          <p:cNvPicPr preferRelativeResize="0"/>
          <p:nvPr/>
        </p:nvPicPr>
        <p:blipFill>
          <a:blip r:embed="rId4">
            <a:alphaModFix/>
          </a:blip>
          <a:stretch>
            <a:fillRect/>
          </a:stretch>
        </p:blipFill>
        <p:spPr>
          <a:xfrm>
            <a:off x="1382107" y="4453812"/>
            <a:ext cx="412950" cy="399404"/>
          </a:xfrm>
          <a:prstGeom prst="rect">
            <a:avLst/>
          </a:prstGeom>
          <a:noFill/>
          <a:ln>
            <a:noFill/>
          </a:ln>
        </p:spPr>
      </p:pic>
      <p:pic>
        <p:nvPicPr>
          <p:cNvPr id="1121" name="Google Shape;1121;p172"/>
          <p:cNvPicPr preferRelativeResize="0"/>
          <p:nvPr/>
        </p:nvPicPr>
        <p:blipFill>
          <a:blip r:embed="rId5">
            <a:alphaModFix/>
          </a:blip>
          <a:stretch>
            <a:fillRect/>
          </a:stretch>
        </p:blipFill>
        <p:spPr>
          <a:xfrm>
            <a:off x="1366336" y="2444187"/>
            <a:ext cx="444501" cy="399400"/>
          </a:xfrm>
          <a:prstGeom prst="rect">
            <a:avLst/>
          </a:prstGeom>
          <a:noFill/>
          <a:ln>
            <a:noFill/>
          </a:ln>
        </p:spPr>
      </p:pic>
      <p:pic>
        <p:nvPicPr>
          <p:cNvPr id="1122" name="Google Shape;1122;p172"/>
          <p:cNvPicPr preferRelativeResize="0"/>
          <p:nvPr/>
        </p:nvPicPr>
        <p:blipFill rotWithShape="1">
          <a:blip r:embed="rId6">
            <a:alphaModFix/>
          </a:blip>
          <a:srcRect t="6981" b="6930"/>
          <a:stretch/>
        </p:blipFill>
        <p:spPr>
          <a:xfrm>
            <a:off x="1366337" y="1836863"/>
            <a:ext cx="444500" cy="397515"/>
          </a:xfrm>
          <a:prstGeom prst="rect">
            <a:avLst/>
          </a:prstGeom>
          <a:noFill/>
          <a:ln>
            <a:noFill/>
          </a:ln>
        </p:spPr>
      </p:pic>
      <p:sp>
        <p:nvSpPr>
          <p:cNvPr id="1123" name="Google Shape;1123;p172"/>
          <p:cNvSpPr txBox="1"/>
          <p:nvPr/>
        </p:nvSpPr>
        <p:spPr>
          <a:xfrm>
            <a:off x="1145475" y="811975"/>
            <a:ext cx="7668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800" b="1">
                <a:solidFill>
                  <a:schemeClr val="accent3"/>
                </a:solidFill>
                <a:latin typeface="Source Sans Pro"/>
                <a:ea typeface="Source Sans Pro"/>
                <a:cs typeface="Source Sans Pro"/>
                <a:sym typeface="Source Sans Pro"/>
              </a:rPr>
              <a:t>Objectif :</a:t>
            </a:r>
            <a:r>
              <a:rPr lang="fr-FR" sz="1800">
                <a:solidFill>
                  <a:schemeClr val="accent3"/>
                </a:solidFill>
                <a:latin typeface="Source Sans Pro"/>
                <a:ea typeface="Source Sans Pro"/>
                <a:cs typeface="Source Sans Pro"/>
                <a:sym typeface="Source Sans Pro"/>
              </a:rPr>
              <a:t> Pour avoir des classifications communes à la fois pour la budgétisation et le reporting des dépenses qui répondront aux questions suivantes :</a:t>
            </a:r>
          </a:p>
        </p:txBody>
      </p:sp>
      <p:pic>
        <p:nvPicPr>
          <p:cNvPr id="1124" name="Google Shape;1124;p172"/>
          <p:cNvPicPr preferRelativeResize="0"/>
          <p:nvPr/>
        </p:nvPicPr>
        <p:blipFill>
          <a:blip r:embed="rId7">
            <a:alphaModFix/>
          </a:blip>
          <a:stretch>
            <a:fillRect/>
          </a:stretch>
        </p:blipFill>
        <p:spPr>
          <a:xfrm>
            <a:off x="484200" y="810487"/>
            <a:ext cx="765925" cy="700225"/>
          </a:xfrm>
          <a:prstGeom prst="rect">
            <a:avLst/>
          </a:prstGeom>
          <a:noFill/>
          <a:ln>
            <a:noFill/>
          </a:ln>
        </p:spPr>
      </p:pic>
      <p:sp>
        <p:nvSpPr>
          <p:cNvPr id="1125" name="Google Shape;1125;p172"/>
          <p:cNvSpPr txBox="1">
            <a:spLocks noGrp="1"/>
          </p:cNvSpPr>
          <p:nvPr>
            <p:ph type="title"/>
          </p:nvPr>
        </p:nvSpPr>
        <p:spPr>
          <a:xfrm>
            <a:off x="686104" y="296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a:solidFill>
                  <a:schemeClr val="dk2"/>
                </a:solidFill>
              </a:rPr>
              <a:t>Aperçu de la classification financière</a:t>
            </a:r>
          </a:p>
        </p:txBody>
      </p:sp>
      <p:pic>
        <p:nvPicPr>
          <p:cNvPr id="1126" name="Google Shape;1126;p172"/>
          <p:cNvPicPr preferRelativeResize="0"/>
          <p:nvPr/>
        </p:nvPicPr>
        <p:blipFill>
          <a:blip r:embed="rId8">
            <a:alphaModFix/>
          </a:blip>
          <a:stretch>
            <a:fillRect/>
          </a:stretch>
        </p:blipFill>
        <p:spPr>
          <a:xfrm>
            <a:off x="1313101" y="3860500"/>
            <a:ext cx="550962" cy="537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1"/>
        <p:cNvGrpSpPr/>
        <p:nvPr/>
      </p:nvGrpSpPr>
      <p:grpSpPr>
        <a:xfrm>
          <a:off x="0" y="0"/>
          <a:ext cx="0" cy="0"/>
          <a:chOff x="0" y="0"/>
          <a:chExt cx="0" cy="0"/>
        </a:xfrm>
      </p:grpSpPr>
      <p:sp>
        <p:nvSpPr>
          <p:cNvPr id="1132" name="Google Shape;1132;p173"/>
          <p:cNvSpPr txBox="1"/>
          <p:nvPr/>
        </p:nvSpPr>
        <p:spPr>
          <a:xfrm>
            <a:off x="392475" y="1454925"/>
            <a:ext cx="11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Niveau du site</a:t>
            </a:r>
          </a:p>
        </p:txBody>
      </p:sp>
      <p:sp>
        <p:nvSpPr>
          <p:cNvPr id="1133" name="Google Shape;1133;p173"/>
          <p:cNvSpPr txBox="1"/>
          <p:nvPr/>
        </p:nvSpPr>
        <p:spPr>
          <a:xfrm>
            <a:off x="392475" y="2286452"/>
            <a:ext cx="128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Zone de programme</a:t>
            </a:r>
          </a:p>
        </p:txBody>
      </p:sp>
      <p:sp>
        <p:nvSpPr>
          <p:cNvPr id="1134" name="Google Shape;1134;p173"/>
          <p:cNvSpPr txBox="1"/>
          <p:nvPr/>
        </p:nvSpPr>
        <p:spPr>
          <a:xfrm>
            <a:off x="392475" y="3193573"/>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Type d'interaction</a:t>
            </a:r>
          </a:p>
        </p:txBody>
      </p:sp>
      <p:sp>
        <p:nvSpPr>
          <p:cNvPr id="1135" name="Google Shape;1135;p173"/>
          <p:cNvSpPr txBox="1"/>
          <p:nvPr/>
        </p:nvSpPr>
        <p:spPr>
          <a:xfrm>
            <a:off x="392475" y="4025100"/>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Bénéficiaire</a:t>
            </a:r>
          </a:p>
        </p:txBody>
      </p:sp>
      <p:sp>
        <p:nvSpPr>
          <p:cNvPr id="1136" name="Google Shape;1136;p173"/>
          <p:cNvSpPr/>
          <p:nvPr/>
        </p:nvSpPr>
        <p:spPr>
          <a:xfrm>
            <a:off x="1994950" y="2116450"/>
            <a:ext cx="1146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fr-FR" dirty="0">
                <a:solidFill>
                  <a:schemeClr val="lt1"/>
                </a:solidFill>
                <a:latin typeface="Source Sans Pro"/>
                <a:ea typeface="Source Sans Pro"/>
                <a:cs typeface="Source Sans Pro"/>
                <a:sym typeface="Source Sans Pro"/>
              </a:rPr>
              <a:t>Soins et traitement</a:t>
            </a:r>
          </a:p>
        </p:txBody>
      </p:sp>
      <p:sp>
        <p:nvSpPr>
          <p:cNvPr id="1137" name="Google Shape;1137;p173"/>
          <p:cNvSpPr/>
          <p:nvPr/>
        </p:nvSpPr>
        <p:spPr>
          <a:xfrm>
            <a:off x="2189575" y="3340196"/>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dirty="0">
                <a:solidFill>
                  <a:schemeClr val="lt1"/>
                </a:solidFill>
              </a:rPr>
              <a:t>Prestation hors service</a:t>
            </a:r>
          </a:p>
        </p:txBody>
      </p:sp>
      <p:sp>
        <p:nvSpPr>
          <p:cNvPr id="1138" name="Google Shape;1138;p173"/>
          <p:cNvSpPr/>
          <p:nvPr/>
        </p:nvSpPr>
        <p:spPr>
          <a:xfrm>
            <a:off x="4572000" y="342685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dirty="0">
                <a:solidFill>
                  <a:schemeClr val="lt1"/>
                </a:solidFill>
              </a:rPr>
              <a:t>Prestation hors service</a:t>
            </a:r>
          </a:p>
        </p:txBody>
      </p:sp>
      <p:sp>
        <p:nvSpPr>
          <p:cNvPr id="1139" name="Google Shape;1139;p173"/>
          <p:cNvSpPr/>
          <p:nvPr/>
        </p:nvSpPr>
        <p:spPr>
          <a:xfrm>
            <a:off x="2189575" y="364257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dirty="0">
                <a:solidFill>
                  <a:schemeClr val="lt1"/>
                </a:solidFill>
              </a:rPr>
              <a:t>Prestation de services</a:t>
            </a:r>
          </a:p>
        </p:txBody>
      </p:sp>
      <p:sp>
        <p:nvSpPr>
          <p:cNvPr id="1140" name="Google Shape;1140;p173"/>
          <p:cNvSpPr txBox="1"/>
          <p:nvPr/>
        </p:nvSpPr>
        <p:spPr>
          <a:xfrm>
            <a:off x="6714325" y="1197425"/>
            <a:ext cx="219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L'intervention a-t-elle lieu sur le site ou à travers les PSNU/SNU ?</a:t>
            </a:r>
          </a:p>
        </p:txBody>
      </p:sp>
      <p:sp>
        <p:nvSpPr>
          <p:cNvPr id="1141" name="Google Shape;1141;p173"/>
          <p:cNvSpPr txBox="1"/>
          <p:nvPr/>
        </p:nvSpPr>
        <p:spPr>
          <a:xfrm>
            <a:off x="6714325" y="2104525"/>
            <a:ext cx="2199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L'objectif des activités mises en œuvre</a:t>
            </a:r>
          </a:p>
        </p:txBody>
      </p:sp>
      <p:sp>
        <p:nvSpPr>
          <p:cNvPr id="1142" name="Google Shape;1142;p173"/>
          <p:cNvSpPr txBox="1"/>
          <p:nvPr/>
        </p:nvSpPr>
        <p:spPr>
          <a:xfrm>
            <a:off x="6604248" y="2966925"/>
            <a:ext cx="2539752"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sz="1300">
                <a:latin typeface="Source Sans Pro"/>
                <a:ea typeface="Source Sans Pro"/>
                <a:cs typeface="Source Sans Pro"/>
                <a:sym typeface="Source Sans Pro"/>
              </a:rPr>
              <a:t>Si l'activité interagit directement avec le bénéficiaire </a:t>
            </a:r>
            <a:r>
              <a:rPr lang="fr-FR" sz="1300" b="1">
                <a:latin typeface="Source Sans Pro"/>
                <a:ea typeface="Source Sans Pro"/>
                <a:cs typeface="Source Sans Pro"/>
                <a:sym typeface="Source Sans Pro"/>
              </a:rPr>
              <a:t>(SD)</a:t>
            </a:r>
            <a:r>
              <a:rPr lang="fr-FR" sz="1300">
                <a:latin typeface="Source Sans Pro"/>
                <a:ea typeface="Source Sans Pro"/>
                <a:cs typeface="Source Sans Pro"/>
                <a:sym typeface="Source Sans Pro"/>
              </a:rPr>
              <a:t> ou soutient ou renforce le site, les prestataires de services, le SNU ou le système national </a:t>
            </a:r>
            <a:r>
              <a:rPr lang="fr-FR" sz="1300" b="1">
                <a:latin typeface="Source Sans Pro"/>
                <a:ea typeface="Source Sans Pro"/>
                <a:cs typeface="Source Sans Pro"/>
                <a:sym typeface="Source Sans Pro"/>
              </a:rPr>
              <a:t>(NSD)</a:t>
            </a:r>
          </a:p>
        </p:txBody>
      </p:sp>
      <p:sp>
        <p:nvSpPr>
          <p:cNvPr id="1143" name="Google Shape;1143;p173"/>
          <p:cNvSpPr/>
          <p:nvPr/>
        </p:nvSpPr>
        <p:spPr>
          <a:xfrm>
            <a:off x="3076900" y="4207238"/>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Pops clés</a:t>
            </a:r>
          </a:p>
        </p:txBody>
      </p:sp>
      <p:sp>
        <p:nvSpPr>
          <p:cNvPr id="1144" name="Google Shape;1144;p173"/>
          <p:cNvSpPr/>
          <p:nvPr/>
        </p:nvSpPr>
        <p:spPr>
          <a:xfrm>
            <a:off x="3000700" y="4509612"/>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800" dirty="0">
                <a:solidFill>
                  <a:schemeClr val="lt1"/>
                </a:solidFill>
              </a:rPr>
              <a:t>Résultat récent ou à long terme :</a:t>
            </a:r>
          </a:p>
        </p:txBody>
      </p:sp>
      <p:sp>
        <p:nvSpPr>
          <p:cNvPr id="1145" name="Google Shape;1145;p173"/>
          <p:cNvSpPr/>
          <p:nvPr/>
        </p:nvSpPr>
        <p:spPr>
          <a:xfrm>
            <a:off x="4147375" y="4509612"/>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AGYW</a:t>
            </a:r>
          </a:p>
        </p:txBody>
      </p:sp>
      <p:sp>
        <p:nvSpPr>
          <p:cNvPr id="1146" name="Google Shape;1146;p173"/>
          <p:cNvSpPr/>
          <p:nvPr/>
        </p:nvSpPr>
        <p:spPr>
          <a:xfrm>
            <a:off x="4223575" y="4207238"/>
            <a:ext cx="671112"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OVC</a:t>
            </a:r>
          </a:p>
        </p:txBody>
      </p:sp>
      <p:sp>
        <p:nvSpPr>
          <p:cNvPr id="1147" name="Google Shape;1147;p173"/>
          <p:cNvSpPr/>
          <p:nvPr/>
        </p:nvSpPr>
        <p:spPr>
          <a:xfrm>
            <a:off x="3858175" y="4811987"/>
            <a:ext cx="1427652" cy="250398"/>
          </a:xfrm>
          <a:prstGeom prst="flowChartTerminator">
            <a:avLst/>
          </a:prstGeom>
          <a:solidFill>
            <a:srgbClr val="97D0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Non ciblé</a:t>
            </a:r>
          </a:p>
        </p:txBody>
      </p:sp>
      <p:sp>
        <p:nvSpPr>
          <p:cNvPr id="1148" name="Google Shape;1148;p173"/>
          <p:cNvSpPr/>
          <p:nvPr/>
        </p:nvSpPr>
        <p:spPr>
          <a:xfrm>
            <a:off x="4986250" y="4207238"/>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a:solidFill>
                  <a:schemeClr val="lt1"/>
                </a:solidFill>
              </a:rPr>
              <a:t>PBFW</a:t>
            </a:r>
          </a:p>
        </p:txBody>
      </p:sp>
      <p:cxnSp>
        <p:nvCxnSpPr>
          <p:cNvPr id="1149" name="Google Shape;1149;p173"/>
          <p:cNvCxnSpPr/>
          <p:nvPr/>
        </p:nvCxnSpPr>
        <p:spPr>
          <a:xfrm flipH="1">
            <a:off x="4441219" y="1422285"/>
            <a:ext cx="7800" cy="2520600"/>
          </a:xfrm>
          <a:prstGeom prst="straightConnector1">
            <a:avLst/>
          </a:prstGeom>
          <a:noFill/>
          <a:ln w="9525" cap="flat" cmpd="sng">
            <a:solidFill>
              <a:schemeClr val="dk2"/>
            </a:solidFill>
            <a:prstDash val="solid"/>
            <a:round/>
            <a:headEnd type="none" w="med" len="med"/>
            <a:tailEnd type="none" w="med" len="med"/>
          </a:ln>
        </p:spPr>
      </p:cxnSp>
      <p:sp>
        <p:nvSpPr>
          <p:cNvPr id="1150" name="Google Shape;1150;p173"/>
          <p:cNvSpPr txBox="1"/>
          <p:nvPr/>
        </p:nvSpPr>
        <p:spPr>
          <a:xfrm>
            <a:off x="6752425" y="4141925"/>
            <a:ext cx="219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FR">
                <a:latin typeface="Source Sans Pro"/>
                <a:ea typeface="Source Sans Pro"/>
                <a:cs typeface="Source Sans Pro"/>
                <a:sym typeface="Source Sans Pro"/>
              </a:rPr>
              <a:t>Quelles ressources de la population sont allouées pour servir</a:t>
            </a:r>
          </a:p>
        </p:txBody>
      </p:sp>
      <p:sp>
        <p:nvSpPr>
          <p:cNvPr id="1151" name="Google Shape;1151;p173"/>
          <p:cNvSpPr/>
          <p:nvPr/>
        </p:nvSpPr>
        <p:spPr>
          <a:xfrm>
            <a:off x="5079900" y="4507175"/>
            <a:ext cx="864054"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200" dirty="0">
                <a:solidFill>
                  <a:schemeClr val="lt1"/>
                </a:solidFill>
              </a:rPr>
              <a:t>Militaire</a:t>
            </a:r>
          </a:p>
        </p:txBody>
      </p:sp>
      <p:cxnSp>
        <p:nvCxnSpPr>
          <p:cNvPr id="1152" name="Google Shape;1152;p173"/>
          <p:cNvCxnSpPr/>
          <p:nvPr/>
        </p:nvCxnSpPr>
        <p:spPr>
          <a:xfrm>
            <a:off x="517800" y="20280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153" name="Google Shape;1153;p173"/>
          <p:cNvCxnSpPr/>
          <p:nvPr/>
        </p:nvCxnSpPr>
        <p:spPr>
          <a:xfrm>
            <a:off x="517800" y="30186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154" name="Google Shape;1154;p173"/>
          <p:cNvCxnSpPr/>
          <p:nvPr/>
        </p:nvCxnSpPr>
        <p:spPr>
          <a:xfrm>
            <a:off x="517800" y="4085450"/>
            <a:ext cx="8190000" cy="0"/>
          </a:xfrm>
          <a:prstGeom prst="straightConnector1">
            <a:avLst/>
          </a:prstGeom>
          <a:noFill/>
          <a:ln w="9525" cap="flat" cmpd="sng">
            <a:solidFill>
              <a:schemeClr val="dk2"/>
            </a:solidFill>
            <a:prstDash val="dot"/>
            <a:round/>
            <a:headEnd type="none" w="med" len="med"/>
            <a:tailEnd type="none" w="med" len="med"/>
          </a:ln>
        </p:spPr>
      </p:cxnSp>
      <p:sp>
        <p:nvSpPr>
          <p:cNvPr id="1155" name="Google Shape;1155;p173"/>
          <p:cNvSpPr txBox="1">
            <a:spLocks noGrp="1"/>
          </p:cNvSpPr>
          <p:nvPr>
            <p:ph type="title"/>
          </p:nvPr>
        </p:nvSpPr>
        <p:spPr>
          <a:xfrm>
            <a:off x="335100" y="397450"/>
            <a:ext cx="84738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b="1">
                <a:solidFill>
                  <a:schemeClr val="dk2"/>
                </a:solidFill>
              </a:rPr>
              <a:t>Comment une « intervention » est-elle catégorisée dans le cadre du PEPFAR ?</a:t>
            </a:r>
          </a:p>
        </p:txBody>
      </p:sp>
      <p:pic>
        <p:nvPicPr>
          <p:cNvPr id="1156" name="Google Shape;1156;p173"/>
          <p:cNvPicPr preferRelativeResize="0"/>
          <p:nvPr/>
        </p:nvPicPr>
        <p:blipFill>
          <a:blip r:embed="rId3">
            <a:alphaModFix/>
          </a:blip>
          <a:stretch>
            <a:fillRect/>
          </a:stretch>
        </p:blipFill>
        <p:spPr>
          <a:xfrm>
            <a:off x="3411875" y="1121625"/>
            <a:ext cx="864050" cy="864050"/>
          </a:xfrm>
          <a:prstGeom prst="rect">
            <a:avLst/>
          </a:prstGeom>
          <a:noFill/>
          <a:ln>
            <a:noFill/>
          </a:ln>
        </p:spPr>
      </p:pic>
      <p:sp>
        <p:nvSpPr>
          <p:cNvPr id="1157" name="Google Shape;1157;p173"/>
          <p:cNvSpPr/>
          <p:nvPr/>
        </p:nvSpPr>
        <p:spPr>
          <a:xfrm>
            <a:off x="2388700" y="1454925"/>
            <a:ext cx="895500" cy="451338"/>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dirty="0">
                <a:solidFill>
                  <a:schemeClr val="lt1"/>
                </a:solidFill>
                <a:latin typeface="Source Sans Pro"/>
                <a:ea typeface="Source Sans Pro"/>
                <a:cs typeface="Source Sans Pro"/>
                <a:sym typeface="Source Sans Pro"/>
              </a:rPr>
              <a:t>Au niveau du site</a:t>
            </a:r>
          </a:p>
        </p:txBody>
      </p:sp>
      <p:pic>
        <p:nvPicPr>
          <p:cNvPr id="1158" name="Google Shape;1158;p173"/>
          <p:cNvPicPr preferRelativeResize="0"/>
          <p:nvPr/>
        </p:nvPicPr>
        <p:blipFill>
          <a:blip r:embed="rId4">
            <a:alphaModFix/>
          </a:blip>
          <a:stretch>
            <a:fillRect/>
          </a:stretch>
        </p:blipFill>
        <p:spPr>
          <a:xfrm>
            <a:off x="5549149" y="990002"/>
            <a:ext cx="1055099" cy="1055099"/>
          </a:xfrm>
          <a:prstGeom prst="rect">
            <a:avLst/>
          </a:prstGeom>
          <a:noFill/>
          <a:ln>
            <a:noFill/>
          </a:ln>
        </p:spPr>
      </p:pic>
      <p:sp>
        <p:nvSpPr>
          <p:cNvPr id="1159" name="Google Shape;1159;p173"/>
          <p:cNvSpPr/>
          <p:nvPr/>
        </p:nvSpPr>
        <p:spPr>
          <a:xfrm>
            <a:off x="4686175" y="1398448"/>
            <a:ext cx="1002300" cy="463013"/>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dirty="0">
                <a:solidFill>
                  <a:schemeClr val="lt1"/>
                </a:solidFill>
                <a:latin typeface="Source Sans Pro"/>
                <a:ea typeface="Source Sans Pro"/>
                <a:cs typeface="Source Sans Pro"/>
                <a:sym typeface="Source Sans Pro"/>
              </a:rPr>
              <a:t>Hors site</a:t>
            </a:r>
          </a:p>
        </p:txBody>
      </p:sp>
      <p:sp>
        <p:nvSpPr>
          <p:cNvPr id="1160" name="Google Shape;1160;p173"/>
          <p:cNvSpPr/>
          <p:nvPr/>
        </p:nvSpPr>
        <p:spPr>
          <a:xfrm>
            <a:off x="3233429" y="2085559"/>
            <a:ext cx="987566" cy="404622"/>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fr-FR" dirty="0">
                <a:solidFill>
                  <a:schemeClr val="lt1"/>
                </a:solidFill>
                <a:latin typeface="Source Sans Pro"/>
                <a:ea typeface="Source Sans Pro"/>
                <a:sym typeface="Source Sans Pro"/>
              </a:rPr>
              <a:t>Dépistage</a:t>
            </a:r>
            <a:endParaRPr lang="en-US" dirty="0">
              <a:solidFill>
                <a:schemeClr val="lt1"/>
              </a:solidFill>
              <a:latin typeface="Source Sans Pro"/>
              <a:ea typeface="Source Sans Pro"/>
            </a:endParaRPr>
          </a:p>
        </p:txBody>
      </p:sp>
      <p:sp>
        <p:nvSpPr>
          <p:cNvPr id="1161" name="Google Shape;1161;p173"/>
          <p:cNvSpPr/>
          <p:nvPr/>
        </p:nvSpPr>
        <p:spPr>
          <a:xfrm>
            <a:off x="1727947" y="2567550"/>
            <a:ext cx="1108353"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a:solidFill>
                  <a:schemeClr val="lt1"/>
                </a:solidFill>
                <a:latin typeface="Source Sans Pro"/>
                <a:ea typeface="Source Sans Pro"/>
                <a:cs typeface="Source Sans Pro"/>
                <a:sym typeface="Source Sans Pro"/>
              </a:rPr>
              <a:t>Prevention</a:t>
            </a:r>
          </a:p>
        </p:txBody>
      </p:sp>
      <p:sp>
        <p:nvSpPr>
          <p:cNvPr id="1162" name="Google Shape;1162;p173"/>
          <p:cNvSpPr/>
          <p:nvPr/>
        </p:nvSpPr>
        <p:spPr>
          <a:xfrm>
            <a:off x="2924500" y="2559600"/>
            <a:ext cx="1452518"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fr-FR" sz="1200" dirty="0">
                <a:solidFill>
                  <a:schemeClr val="lt1"/>
                </a:solidFill>
                <a:latin typeface="Source Sans Pro"/>
                <a:ea typeface="Source Sans Pro"/>
                <a:cs typeface="Source Sans Pro"/>
                <a:sym typeface="Source Sans Pro"/>
              </a:rPr>
              <a:t>Socioéconomique</a:t>
            </a:r>
          </a:p>
        </p:txBody>
      </p:sp>
      <p:sp>
        <p:nvSpPr>
          <p:cNvPr id="1163" name="Google Shape;1163;p173"/>
          <p:cNvSpPr/>
          <p:nvPr/>
        </p:nvSpPr>
        <p:spPr>
          <a:xfrm>
            <a:off x="4738550" y="2116450"/>
            <a:ext cx="1280700" cy="4002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fr-FR">
                <a:solidFill>
                  <a:schemeClr val="lt1"/>
                </a:solidFill>
                <a:latin typeface="Source Sans Pro"/>
                <a:ea typeface="Source Sans Pro"/>
                <a:cs typeface="Source Sans Pro"/>
                <a:sym typeface="Source Sans Pro"/>
              </a:rPr>
              <a:t>Gestion de programme</a:t>
            </a:r>
          </a:p>
        </p:txBody>
      </p:sp>
      <p:sp>
        <p:nvSpPr>
          <p:cNvPr id="1164" name="Google Shape;1164;p173"/>
          <p:cNvSpPr/>
          <p:nvPr/>
        </p:nvSpPr>
        <p:spPr>
          <a:xfrm>
            <a:off x="4728950" y="2588000"/>
            <a:ext cx="1299900" cy="3684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fr-FR" sz="1100" dirty="0">
                <a:solidFill>
                  <a:schemeClr val="lt1"/>
                </a:solidFill>
                <a:latin typeface="Source Sans Pro"/>
                <a:ea typeface="Source Sans Pro"/>
                <a:cs typeface="Source Sans Pro"/>
                <a:sym typeface="Source Sans Pro"/>
              </a:rPr>
              <a:t>Programmation au-dessus du site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8"/>
        <p:cNvGrpSpPr/>
        <p:nvPr/>
      </p:nvGrpSpPr>
      <p:grpSpPr>
        <a:xfrm>
          <a:off x="0" y="0"/>
          <a:ext cx="0" cy="0"/>
          <a:chOff x="0" y="0"/>
          <a:chExt cx="0" cy="0"/>
        </a:xfrm>
      </p:grpSpPr>
      <p:sp>
        <p:nvSpPr>
          <p:cNvPr id="1169" name="Google Shape;1169;p174"/>
          <p:cNvSpPr txBox="1"/>
          <p:nvPr/>
        </p:nvSpPr>
        <p:spPr>
          <a:xfrm>
            <a:off x="553500" y="4058675"/>
            <a:ext cx="5016300" cy="61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200" dirty="0">
                <a:solidFill>
                  <a:schemeClr val="accent3"/>
                </a:solidFill>
                <a:latin typeface="Source Sans Pro"/>
                <a:ea typeface="Source Sans Pro"/>
                <a:cs typeface="Source Sans Pro"/>
                <a:sym typeface="Source Sans Pro"/>
              </a:rPr>
              <a:t>INTERVENTION : Déterminée par les équipes nationales et approuvée par le GHSD lors du processus COP. Les interventions constituent la base à la fois pour le budget (comme indiqué dans le FAST) et pour les dépenses (comme indiqué dans les soumissions ER).</a:t>
            </a:r>
          </a:p>
        </p:txBody>
      </p:sp>
      <p:sp>
        <p:nvSpPr>
          <p:cNvPr id="1170" name="Google Shape;1170;p174"/>
          <p:cNvSpPr txBox="1"/>
          <p:nvPr/>
        </p:nvSpPr>
        <p:spPr>
          <a:xfrm>
            <a:off x="5628875" y="4058675"/>
            <a:ext cx="3329400" cy="615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fr-FR" sz="1200" dirty="0">
                <a:solidFill>
                  <a:schemeClr val="accent3"/>
                </a:solidFill>
                <a:latin typeface="Source Sans Pro"/>
                <a:ea typeface="Source Sans Pro"/>
                <a:cs typeface="Source Sans Pro"/>
                <a:sym typeface="Source Sans Pro"/>
              </a:rPr>
              <a:t>Pour LE RAPPORT DÉPENSES UNIQUEMENT, les partenaires détaillent davantage les interventions par catégories de coûts = « ce que nous achetons »</a:t>
            </a:r>
            <a:r>
              <a:rPr lang="fr-FR" sz="1200" i="0" u="none" strike="noStrike" cap="none" dirty="0">
                <a:solidFill>
                  <a:schemeClr val="accent3"/>
                </a:solidFill>
                <a:latin typeface="Source Sans Pro"/>
                <a:ea typeface="Source Sans Pro"/>
                <a:cs typeface="Source Sans Pro"/>
                <a:sym typeface="Source Sans Pro"/>
              </a:rPr>
              <a:t> </a:t>
            </a:r>
          </a:p>
        </p:txBody>
      </p:sp>
      <p:sp>
        <p:nvSpPr>
          <p:cNvPr id="1171" name="Google Shape;1171;p174"/>
          <p:cNvSpPr txBox="1">
            <a:spLocks noGrp="1"/>
          </p:cNvSpPr>
          <p:nvPr>
            <p:ph type="title"/>
          </p:nvPr>
        </p:nvSpPr>
        <p:spPr>
          <a:xfrm>
            <a:off x="686104" y="3861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fr-FR" dirty="0">
                <a:solidFill>
                  <a:schemeClr val="dk2"/>
                </a:solidFill>
              </a:rPr>
              <a:t>Les éléments fondamentaux du budget et des dépenses au niveau du Mécanisme de mise en œuvre</a:t>
            </a:r>
          </a:p>
        </p:txBody>
      </p:sp>
      <p:sp>
        <p:nvSpPr>
          <p:cNvPr id="1172" name="Google Shape;1172;p174"/>
          <p:cNvSpPr/>
          <p:nvPr/>
        </p:nvSpPr>
        <p:spPr>
          <a:xfrm>
            <a:off x="6779273" y="1609425"/>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4"/>
          <p:cNvSpPr/>
          <p:nvPr/>
        </p:nvSpPr>
        <p:spPr>
          <a:xfrm>
            <a:off x="344000" y="921200"/>
            <a:ext cx="7912500" cy="28149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4" name="Google Shape;1174;p174"/>
          <p:cNvGrpSpPr/>
          <p:nvPr/>
        </p:nvGrpSpPr>
        <p:grpSpPr>
          <a:xfrm>
            <a:off x="366725" y="817738"/>
            <a:ext cx="8027175" cy="2782413"/>
            <a:chOff x="1281125" y="55738"/>
            <a:chExt cx="8027175" cy="2782413"/>
          </a:xfrm>
        </p:grpSpPr>
        <p:sp>
          <p:nvSpPr>
            <p:cNvPr id="1175" name="Google Shape;1175;p174"/>
            <p:cNvSpPr txBox="1"/>
            <p:nvPr/>
          </p:nvSpPr>
          <p:spPr>
            <a:xfrm>
              <a:off x="5175638" y="2223675"/>
              <a:ext cx="22248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800">
                  <a:solidFill>
                    <a:srgbClr val="C43D4D"/>
                  </a:solidFill>
                  <a:latin typeface="Source Sans Pro"/>
                  <a:ea typeface="Source Sans Pro"/>
                  <a:cs typeface="Source Sans Pro"/>
                  <a:sym typeface="Source Sans Pro"/>
                </a:rPr>
                <a:t>Bénéficiaire</a:t>
              </a:r>
            </a:p>
            <a:p>
              <a:pPr marL="0" lvl="0" indent="0" algn="ctr" rtl="0">
                <a:spcBef>
                  <a:spcPts val="0"/>
                </a:spcBef>
                <a:spcAft>
                  <a:spcPts val="0"/>
                </a:spcAft>
                <a:buNone/>
              </a:pPr>
              <a:r>
                <a:rPr lang="fr-FR" sz="1300">
                  <a:solidFill>
                    <a:srgbClr val="C43D4D"/>
                  </a:solidFill>
                  <a:latin typeface="Source Sans Pro"/>
                  <a:ea typeface="Source Sans Pro"/>
                  <a:cs typeface="Source Sans Pro"/>
                  <a:sym typeface="Source Sans Pro"/>
                </a:rPr>
                <a:t>(Femmes enceintes, Populations clés)</a:t>
              </a:r>
            </a:p>
          </p:txBody>
        </p:sp>
        <p:sp>
          <p:nvSpPr>
            <p:cNvPr id="1176" name="Google Shape;1176;p174"/>
            <p:cNvSpPr/>
            <p:nvPr/>
          </p:nvSpPr>
          <p:spPr>
            <a:xfrm>
              <a:off x="5526998" y="771225"/>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7" name="Google Shape;1177;p174"/>
            <p:cNvPicPr preferRelativeResize="0"/>
            <p:nvPr/>
          </p:nvPicPr>
          <p:blipFill>
            <a:blip r:embed="rId3">
              <a:alphaModFix/>
            </a:blip>
            <a:stretch>
              <a:fillRect/>
            </a:stretch>
          </p:blipFill>
          <p:spPr>
            <a:xfrm>
              <a:off x="5694588" y="1020512"/>
              <a:ext cx="1036416" cy="873050"/>
            </a:xfrm>
            <a:prstGeom prst="rect">
              <a:avLst/>
            </a:prstGeom>
            <a:noFill/>
            <a:ln>
              <a:noFill/>
            </a:ln>
          </p:spPr>
        </p:pic>
        <p:pic>
          <p:nvPicPr>
            <p:cNvPr id="1178" name="Google Shape;1178;p174"/>
            <p:cNvPicPr preferRelativeResize="0"/>
            <p:nvPr/>
          </p:nvPicPr>
          <p:blipFill>
            <a:blip r:embed="rId4">
              <a:alphaModFix/>
            </a:blip>
            <a:stretch>
              <a:fillRect/>
            </a:stretch>
          </p:blipFill>
          <p:spPr>
            <a:xfrm>
              <a:off x="7791713" y="953700"/>
              <a:ext cx="1142462" cy="1131125"/>
            </a:xfrm>
            <a:prstGeom prst="rect">
              <a:avLst/>
            </a:prstGeom>
            <a:noFill/>
            <a:ln>
              <a:noFill/>
            </a:ln>
          </p:spPr>
        </p:pic>
        <p:grpSp>
          <p:nvGrpSpPr>
            <p:cNvPr id="1179" name="Google Shape;1179;p174"/>
            <p:cNvGrpSpPr/>
            <p:nvPr/>
          </p:nvGrpSpPr>
          <p:grpSpPr>
            <a:xfrm>
              <a:off x="1281125" y="771225"/>
              <a:ext cx="1920900" cy="1959679"/>
              <a:chOff x="4176725" y="771225"/>
              <a:chExt cx="1920900" cy="1959679"/>
            </a:xfrm>
          </p:grpSpPr>
          <p:sp>
            <p:nvSpPr>
              <p:cNvPr id="1180" name="Google Shape;1180;p174"/>
              <p:cNvSpPr/>
              <p:nvPr/>
            </p:nvSpPr>
            <p:spPr>
              <a:xfrm>
                <a:off x="4427123" y="771225"/>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4"/>
              <p:cNvSpPr txBox="1"/>
              <p:nvPr/>
            </p:nvSpPr>
            <p:spPr>
              <a:xfrm>
                <a:off x="4176725" y="2195704"/>
                <a:ext cx="1920900" cy="53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600" dirty="0">
                    <a:solidFill>
                      <a:srgbClr val="9087CE"/>
                    </a:solidFill>
                    <a:latin typeface="Source Sans Pro"/>
                    <a:ea typeface="Source Sans Pro"/>
                    <a:cs typeface="Source Sans Pro"/>
                    <a:sym typeface="Source Sans Pro"/>
                  </a:rPr>
                  <a:t>Zone de programme</a:t>
                </a:r>
              </a:p>
              <a:p>
                <a:pPr marL="0" lvl="0" indent="0" algn="ctr" rtl="0">
                  <a:spcBef>
                    <a:spcPts val="0"/>
                  </a:spcBef>
                  <a:spcAft>
                    <a:spcPts val="0"/>
                  </a:spcAft>
                  <a:buNone/>
                </a:pPr>
                <a:r>
                  <a:rPr lang="fr-FR" sz="1200" dirty="0">
                    <a:solidFill>
                      <a:srgbClr val="9087CE"/>
                    </a:solidFill>
                    <a:latin typeface="Source Sans Pro"/>
                    <a:ea typeface="Source Sans Pro"/>
                    <a:cs typeface="Source Sans Pro"/>
                    <a:sym typeface="Source Sans Pro"/>
                  </a:rPr>
                  <a:t>(Soins et traitement, Tests de dépistage, Prévention)</a:t>
                </a:r>
              </a:p>
            </p:txBody>
          </p:sp>
          <p:pic>
            <p:nvPicPr>
              <p:cNvPr id="1182" name="Google Shape;1182;p174"/>
              <p:cNvPicPr preferRelativeResize="0"/>
              <p:nvPr/>
            </p:nvPicPr>
            <p:blipFill>
              <a:blip r:embed="rId5">
                <a:alphaModFix/>
              </a:blip>
              <a:stretch>
                <a:fillRect/>
              </a:stretch>
            </p:blipFill>
            <p:spPr>
              <a:xfrm>
                <a:off x="4636464" y="1006525"/>
                <a:ext cx="888000" cy="873063"/>
              </a:xfrm>
              <a:prstGeom prst="rect">
                <a:avLst/>
              </a:prstGeom>
              <a:noFill/>
              <a:ln>
                <a:noFill/>
              </a:ln>
            </p:spPr>
          </p:pic>
        </p:grpSp>
        <p:sp>
          <p:nvSpPr>
            <p:cNvPr id="1183" name="Google Shape;1183;p174"/>
            <p:cNvSpPr txBox="1"/>
            <p:nvPr/>
          </p:nvSpPr>
          <p:spPr>
            <a:xfrm>
              <a:off x="2818800" y="55738"/>
              <a:ext cx="4861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FR" sz="2200" b="1">
                  <a:solidFill>
                    <a:srgbClr val="002F6C"/>
                  </a:solidFill>
                  <a:latin typeface="Source Sans Pro"/>
                  <a:ea typeface="Source Sans Pro"/>
                  <a:cs typeface="Source Sans Pro"/>
                  <a:sym typeface="Source Sans Pro"/>
                </a:rPr>
                <a:t>Cadre financier PEPFAR</a:t>
              </a:r>
            </a:p>
          </p:txBody>
        </p:sp>
        <p:grpSp>
          <p:nvGrpSpPr>
            <p:cNvPr id="1184" name="Google Shape;1184;p174"/>
            <p:cNvGrpSpPr/>
            <p:nvPr/>
          </p:nvGrpSpPr>
          <p:grpSpPr>
            <a:xfrm>
              <a:off x="3433060" y="816913"/>
              <a:ext cx="1371600" cy="1371600"/>
              <a:chOff x="2034435" y="909663"/>
              <a:chExt cx="1371600" cy="1371600"/>
            </a:xfrm>
          </p:grpSpPr>
          <p:sp>
            <p:nvSpPr>
              <p:cNvPr id="1185" name="Google Shape;1185;p174"/>
              <p:cNvSpPr/>
              <p:nvPr/>
            </p:nvSpPr>
            <p:spPr>
              <a:xfrm>
                <a:off x="2034435" y="909663"/>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6" name="Google Shape;1186;p174"/>
              <p:cNvPicPr preferRelativeResize="0"/>
              <p:nvPr/>
            </p:nvPicPr>
            <p:blipFill>
              <a:blip r:embed="rId6">
                <a:alphaModFix/>
              </a:blip>
              <a:stretch>
                <a:fillRect/>
              </a:stretch>
            </p:blipFill>
            <p:spPr>
              <a:xfrm>
                <a:off x="2225523" y="1087250"/>
                <a:ext cx="993975" cy="993975"/>
              </a:xfrm>
              <a:prstGeom prst="rect">
                <a:avLst/>
              </a:prstGeom>
              <a:noFill/>
              <a:ln>
                <a:noFill/>
              </a:ln>
            </p:spPr>
          </p:pic>
        </p:grpSp>
        <p:sp>
          <p:nvSpPr>
            <p:cNvPr id="1187" name="Google Shape;1187;p174"/>
            <p:cNvSpPr txBox="1"/>
            <p:nvPr/>
          </p:nvSpPr>
          <p:spPr>
            <a:xfrm>
              <a:off x="2926075" y="2212950"/>
              <a:ext cx="2372400" cy="6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800" dirty="0">
                  <a:solidFill>
                    <a:srgbClr val="58595B"/>
                  </a:solidFill>
                  <a:latin typeface="Source Sans Pro"/>
                  <a:ea typeface="Source Sans Pro"/>
                  <a:cs typeface="Source Sans Pro"/>
                  <a:sym typeface="Source Sans Pro"/>
                </a:rPr>
                <a:t>Type d'interaction</a:t>
              </a:r>
            </a:p>
            <a:p>
              <a:pPr marL="0" lvl="0" indent="0" algn="ctr" rtl="0">
                <a:spcBef>
                  <a:spcPts val="0"/>
                </a:spcBef>
                <a:spcAft>
                  <a:spcPts val="0"/>
                </a:spcAft>
                <a:buNone/>
              </a:pPr>
              <a:r>
                <a:rPr lang="fr-FR" sz="1300" dirty="0">
                  <a:solidFill>
                    <a:srgbClr val="58595B"/>
                  </a:solidFill>
                  <a:latin typeface="Source Sans Pro"/>
                  <a:ea typeface="Source Sans Pro"/>
                  <a:cs typeface="Source Sans Pro"/>
                  <a:sym typeface="Source Sans Pro"/>
                </a:rPr>
                <a:t>(Prestation de services et non-prestation de services)</a:t>
              </a:r>
            </a:p>
          </p:txBody>
        </p:sp>
        <p:sp>
          <p:nvSpPr>
            <p:cNvPr id="1188" name="Google Shape;1188;p174"/>
            <p:cNvSpPr/>
            <p:nvPr/>
          </p:nvSpPr>
          <p:spPr>
            <a:xfrm>
              <a:off x="2947725" y="1237925"/>
              <a:ext cx="370800" cy="579300"/>
            </a:xfrm>
            <a:prstGeom prst="mathMultiply">
              <a:avLst>
                <a:gd name="adj1" fmla="val 23520"/>
              </a:avLst>
            </a:prstGeom>
            <a:solidFill>
              <a:srgbClr val="58595B"/>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4"/>
            <p:cNvSpPr/>
            <p:nvPr/>
          </p:nvSpPr>
          <p:spPr>
            <a:xfrm>
              <a:off x="4980425" y="1237925"/>
              <a:ext cx="370800" cy="579300"/>
            </a:xfrm>
            <a:prstGeom prst="mathMultiply">
              <a:avLst>
                <a:gd name="adj1" fmla="val 23520"/>
              </a:avLst>
            </a:prstGeom>
            <a:solidFill>
              <a:srgbClr val="58595B"/>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4"/>
            <p:cNvSpPr/>
            <p:nvPr/>
          </p:nvSpPr>
          <p:spPr>
            <a:xfrm>
              <a:off x="7148838" y="1246100"/>
              <a:ext cx="370800" cy="579300"/>
            </a:xfrm>
            <a:prstGeom prst="mathMultiply">
              <a:avLst>
                <a:gd name="adj1" fmla="val 23520"/>
              </a:avLst>
            </a:prstGeom>
            <a:solidFill>
              <a:srgbClr val="58595B"/>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4"/>
            <p:cNvSpPr txBox="1"/>
            <p:nvPr/>
          </p:nvSpPr>
          <p:spPr>
            <a:xfrm>
              <a:off x="7224200" y="2179950"/>
              <a:ext cx="20841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800">
                  <a:solidFill>
                    <a:srgbClr val="9087CE"/>
                  </a:solidFill>
                  <a:latin typeface="Source Sans Pro"/>
                  <a:ea typeface="Source Sans Pro"/>
                  <a:cs typeface="Source Sans Pro"/>
                  <a:sym typeface="Source Sans Pro"/>
                </a:rPr>
                <a:t>Catégorie de coût</a:t>
              </a:r>
            </a:p>
            <a:p>
              <a:pPr marL="0" lvl="0" indent="0" algn="ctr" rtl="0">
                <a:spcBef>
                  <a:spcPts val="0"/>
                </a:spcBef>
                <a:spcAft>
                  <a:spcPts val="0"/>
                </a:spcAft>
                <a:buNone/>
              </a:pPr>
              <a:r>
                <a:rPr lang="fr-FR" sz="1300">
                  <a:solidFill>
                    <a:srgbClr val="9087CE"/>
                  </a:solidFill>
                  <a:latin typeface="Source Sans Pro"/>
                  <a:ea typeface="Source Sans Pro"/>
                  <a:cs typeface="Source Sans Pro"/>
                  <a:sym typeface="Source Sans Pro"/>
                </a:rPr>
                <a:t>(Salaires, voyages, fournitures)</a:t>
              </a:r>
            </a:p>
          </p:txBody>
        </p:sp>
      </p:grpSp>
      <p:sp>
        <p:nvSpPr>
          <p:cNvPr id="1192" name="Google Shape;1192;p174"/>
          <p:cNvSpPr/>
          <p:nvPr/>
        </p:nvSpPr>
        <p:spPr>
          <a:xfrm rot="5400000">
            <a:off x="3030800" y="1979050"/>
            <a:ext cx="357600" cy="3872700"/>
          </a:xfrm>
          <a:prstGeom prst="righ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174"/>
          <p:cNvSpPr/>
          <p:nvPr/>
        </p:nvSpPr>
        <p:spPr>
          <a:xfrm rot="5400000">
            <a:off x="7141525" y="3358125"/>
            <a:ext cx="342300" cy="1129500"/>
          </a:xfrm>
          <a:prstGeom prst="rightBrace">
            <a:avLst>
              <a:gd name="adj1" fmla="val 8333"/>
              <a:gd name="adj2" fmla="val 48535"/>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174"/>
          <p:cNvSpPr/>
          <p:nvPr/>
        </p:nvSpPr>
        <p:spPr>
          <a:xfrm rot="298500">
            <a:off x="7200745" y="257527"/>
            <a:ext cx="1732312" cy="1590591"/>
          </a:xfrm>
          <a:prstGeom prst="irregularSeal2">
            <a:avLst/>
          </a:prstGeom>
          <a:solidFill>
            <a:srgbClr val="F2BC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i="1" dirty="0">
                <a:solidFill>
                  <a:schemeClr val="dk2"/>
                </a:solidFill>
                <a:latin typeface="Bangers"/>
                <a:ea typeface="Bangers"/>
                <a:cs typeface="Bangers"/>
                <a:sym typeface="Bangers"/>
              </a:rPr>
              <a:t>ER uniquement !</a:t>
            </a:r>
          </a:p>
        </p:txBody>
      </p:sp>
      <p:sp>
        <p:nvSpPr>
          <p:cNvPr id="1195" name="Google Shape;1195;p17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lang="en"/>
          </a:p>
        </p:txBody>
      </p:sp>
    </p:spTree>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19612D9561F84F84ED88F00798439E" ma:contentTypeVersion="16" ma:contentTypeDescription="Create a new document." ma:contentTypeScope="" ma:versionID="9fb0d7c6a77213137dd26b15202c0b29">
  <xsd:schema xmlns:xsd="http://www.w3.org/2001/XMLSchema" xmlns:xs="http://www.w3.org/2001/XMLSchema" xmlns:p="http://schemas.microsoft.com/office/2006/metadata/properties" xmlns:ns2="9136f059-6914-4650-a21f-8a2e4837c810" xmlns:ns3="d5cec11f-97c6-4a9b-b236-b29ae6fa5be0" xmlns:ns4="e228a3d5-c4f5-4acc-bbb4-0be358565f68" targetNamespace="http://schemas.microsoft.com/office/2006/metadata/properties" ma:root="true" ma:fieldsID="1f290a54e51dc881a22428c2cc328967" ns2:_="" ns3:_="" ns4:_="">
    <xsd:import namespace="9136f059-6914-4650-a21f-8a2e4837c810"/>
    <xsd:import namespace="d5cec11f-97c6-4a9b-b236-b29ae6fa5be0"/>
    <xsd:import namespace="e228a3d5-c4f5-4acc-bbb4-0be358565f68"/>
    <xsd:element name="properties">
      <xsd:complexType>
        <xsd:sequence>
          <xsd:element name="documentManagement">
            <xsd:complexType>
              <xsd:all>
                <xsd:element ref="ns2:FiscalYear" minOccurs="0"/>
                <xsd:element ref="ns2:Note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6f059-6914-4650-a21f-8a2e4837c810" elementFormDefault="qualified">
    <xsd:import namespace="http://schemas.microsoft.com/office/2006/documentManagement/types"/>
    <xsd:import namespace="http://schemas.microsoft.com/office/infopath/2007/PartnerControls"/>
    <xsd:element name="FiscalYear" ma:index="8" nillable="true" ma:displayName="Fiscal Year" ma:format="Dropdown" ma:internalName="FiscalYear">
      <xsd:simpleType>
        <xsd:restriction base="dms:Choice">
          <xsd:enumeration value="FY2022"/>
          <xsd:enumeration value="FY2023"/>
          <xsd:enumeration value="FY2024"/>
          <xsd:enumeration value="FY2025"/>
        </xsd:restriction>
      </xsd:simpleType>
    </xsd:element>
    <xsd:element name="Notes" ma:index="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cec11f-97c6-4a9b-b236-b29ae6fa5b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1aac23-0163-43c1-a176-0317780c60d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28a3d5-c4f5-4acc-bbb4-0be358565f6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af23c7-8b59-406f-abda-18c729d68dbd}" ma:internalName="TaxCatchAll" ma:showField="CatchAllData" ma:web="e228a3d5-c4f5-4acc-bbb4-0be358565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28a3d5-c4f5-4acc-bbb4-0be358565f68" xsi:nil="true"/>
    <lcf76f155ced4ddcb4097134ff3c332f xmlns="d5cec11f-97c6-4a9b-b236-b29ae6fa5be0">
      <Terms xmlns="http://schemas.microsoft.com/office/infopath/2007/PartnerControls"/>
    </lcf76f155ced4ddcb4097134ff3c332f>
    <Notes xmlns="9136f059-6914-4650-a21f-8a2e4837c810" xsi:nil="true"/>
    <FiscalYear xmlns="9136f059-6914-4650-a21f-8a2e4837c810" xsi:nil="true"/>
  </documentManagement>
</p:properties>
</file>

<file path=customXml/itemProps1.xml><?xml version="1.0" encoding="utf-8"?>
<ds:datastoreItem xmlns:ds="http://schemas.openxmlformats.org/officeDocument/2006/customXml" ds:itemID="{2B0E0CF2-F9F9-4FAA-8D63-E0B6123A53F0}"/>
</file>

<file path=customXml/itemProps2.xml><?xml version="1.0" encoding="utf-8"?>
<ds:datastoreItem xmlns:ds="http://schemas.openxmlformats.org/officeDocument/2006/customXml" ds:itemID="{C3055329-BAD0-426E-B573-7B20153678CB}">
  <ds:schemaRefs>
    <ds:schemaRef ds:uri="http://schemas.microsoft.com/sharepoint/v3/contenttype/forms"/>
  </ds:schemaRefs>
</ds:datastoreItem>
</file>

<file path=customXml/itemProps3.xml><?xml version="1.0" encoding="utf-8"?>
<ds:datastoreItem xmlns:ds="http://schemas.openxmlformats.org/officeDocument/2006/customXml" ds:itemID="{B49A1B39-87A1-4EC4-8132-8412F14FE5B9}">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e228a3d5-c4f5-4acc-bbb4-0be358565f68"/>
    <ds:schemaRef ds:uri="71decfb4-c4f5-4458-9eb2-e96e4fdcc3b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241</TotalTime>
  <Words>6930</Words>
  <Application>Microsoft Office PowerPoint</Application>
  <PresentationFormat>On-screen Show (16:9)</PresentationFormat>
  <Paragraphs>694</Paragraphs>
  <Slides>68</Slides>
  <Notes>67</Notes>
  <HiddenSlides>0</HiddenSlides>
  <MMClips>0</MMClips>
  <ScaleCrop>false</ScaleCrop>
  <HeadingPairs>
    <vt:vector size="4" baseType="variant">
      <vt:variant>
        <vt:lpstr>Theme</vt:lpstr>
      </vt:variant>
      <vt:variant>
        <vt:i4>4</vt:i4>
      </vt:variant>
      <vt:variant>
        <vt:lpstr>Slide Titles</vt:lpstr>
      </vt:variant>
      <vt:variant>
        <vt:i4>68</vt:i4>
      </vt:variant>
    </vt:vector>
  </HeadingPairs>
  <TitlesOfParts>
    <vt:vector size="72" baseType="lpstr">
      <vt:lpstr>16.9-Template_4.29.2016</vt:lpstr>
      <vt:lpstr>Office Theme</vt:lpstr>
      <vt:lpstr>Office Theme</vt:lpstr>
      <vt:lpstr>Simple Light</vt:lpstr>
      <vt:lpstr>Webinaire ASAP pour les partenaires locaux de l'USAID : Rapport sur les dépenses de la COP23/AF24</vt:lpstr>
      <vt:lpstr>Quel a été votre plus grand défi en matière de rapport de dépenses, au cours des années précédentes  ?  OU   Quelle est votre plus grande préoccupation, si vous préparez un rapport de dépenses pour la première fois  ? </vt:lpstr>
      <vt:lpstr>Bienvenue et Ordre du jour</vt:lpstr>
      <vt:lpstr>Qu'est-ce que le cadre financier du PEPFAR ?</vt:lpstr>
      <vt:lpstr>Introduction au cadre financier du PEPFAR : Pourquoi devons-nous rendre compte du budget et des dépenses </vt:lpstr>
      <vt:lpstr>Calendrier du processus financier</vt:lpstr>
      <vt:lpstr>Aperçu de la classification financière</vt:lpstr>
      <vt:lpstr>Comment une « intervention » est-elle catégorisée dans le cadre du PEPFAR ?</vt:lpstr>
      <vt:lpstr>Les éléments fondamentaux du budget et des dépenses au niveau du Mécanisme de mise en œuvre</vt:lpstr>
      <vt:lpstr>Classifications financières : #1 Domaine du programme</vt:lpstr>
      <vt:lpstr>Classifications financières : #1 Domaine du programme</vt:lpstr>
      <vt:lpstr>Classifications financières : #1 Domaine du programme</vt:lpstr>
      <vt:lpstr>Classifications financières : #2 Bénéficiaire</vt:lpstr>
      <vt:lpstr>Classifications financières : #3 Catégorie de coût</vt:lpstr>
      <vt:lpstr>Modèle de rapport de dépenses</vt:lpstr>
      <vt:lpstr>Résumé</vt:lpstr>
      <vt:lpstr>Des Questions?</vt:lpstr>
      <vt:lpstr>Exigences de rapport de dépenses COP23/AF24 &amp; Quoi de neuf ?</vt:lpstr>
      <vt:lpstr>Bases du processus de rapport de dépenses PEPFAR</vt:lpstr>
      <vt:lpstr>Rappel : Un partenaire par modèle ! </vt:lpstr>
      <vt:lpstr>Rappel des changements de l'année dernière !</vt:lpstr>
      <vt:lpstr>Rappel des changements de l'année dernière !</vt:lpstr>
      <vt:lpstr>Quoi de neuf: Catégories de coûts et domaines de programme clarifiés !</vt:lpstr>
      <vt:lpstr>Quoi de neuf: Rapports sur les bénéficiaires ciblés !</vt:lpstr>
      <vt:lpstr>PowerPoint Presentation</vt:lpstr>
      <vt:lpstr>Quoi de neuf: Enregistrer ! Valider ! Soumettre !  </vt:lpstr>
      <vt:lpstr>Quoi de neuf: Exporter les dépenses via Genie !</vt:lpstr>
      <vt:lpstr>Calendrier de présentation des rapports sur les dépenses du quatrième trimestre de la COP23/AF24</vt:lpstr>
      <vt:lpstr>Comptes Okta et DATIM </vt:lpstr>
      <vt:lpstr>Comptes Okta et DATIM</vt:lpstr>
      <vt:lpstr>Identifiant Unique d'Entité (UEI)</vt:lpstr>
      <vt:lpstr>Options de saisie des données :  Modèle de rapport de dépenses (ER) téléchargeable hors ligne  -Saisie directe dans DATIM </vt:lpstr>
      <vt:lpstr>Instructions de saisie des données dans DATIM &gt; ER Guidance &gt; Section 3</vt:lpstr>
      <vt:lpstr>Options de Soumission des données :  Modèle de rapport de dépenses (ER) téléchargeable hors ligne -Saisie directe dans DATIM</vt:lpstr>
      <vt:lpstr>Instructions de Soumission des données dans DATIM &gt; ER Guidance &gt; Section 4 N'oubliez pas ! Tous les utilisateurs doivent soumettre leur soumission ER dans l'application d'approbation des données !</vt:lpstr>
      <vt:lpstr>Des Questions?</vt:lpstr>
      <vt:lpstr>RESSOURCES pour les rapports de dépenses COP23/AF24 </vt:lpstr>
      <vt:lpstr>Ressources disponibles pour les rapports de dépenses : Orientations:</vt:lpstr>
      <vt:lpstr>Le Guide de référence sur la classification financière contient toutes les réponses à vos questions !</vt:lpstr>
      <vt:lpstr>Instructions étape par étape sur les erreurs, les avertissements et comment télécharger et soumettre avec succès</vt:lpstr>
      <vt:lpstr>Ressources pour les rapports de dépenses : Tickets du service d'assistance</vt:lpstr>
      <vt:lpstr>Ressources spécifiques à l'USAID</vt:lpstr>
      <vt:lpstr>Assistance technique pour tous les IP et OU de l'USAID</vt:lpstr>
      <vt:lpstr>Des Questions?</vt:lpstr>
      <vt:lpstr>Qualité des données financières PEPFAR</vt:lpstr>
      <vt:lpstr>Comment une « intervention » est-elle catégorisée dans le cadre du PEPFAR ?</vt:lpstr>
      <vt:lpstr>Là où nous savons qu'il y a des problèmes de clarté dans les directives</vt:lpstr>
      <vt:lpstr>Clarification des points de classification</vt:lpstr>
      <vt:lpstr>Trouver un équilibre dans l'allocation du budget et des dépenses Interventions</vt:lpstr>
      <vt:lpstr>Utilisation des données financières de l'PEPFAR</vt:lpstr>
      <vt:lpstr>Qu'advient-il des données sur les plans de travail et les dépenses du PEPFAR après la soumission d'un PI à l'USAID ?</vt:lpstr>
      <vt:lpstr>Comment les données financières conduisent-elles à des améliorations de programme ?</vt:lpstr>
      <vt:lpstr>Quel est le but des dépenses ?</vt:lpstr>
      <vt:lpstr>Qui servons-nous ?</vt:lpstr>
      <vt:lpstr>Que servent nos investissements ?</vt:lpstr>
      <vt:lpstr>Accès aux données ER : Les IP peuvent télécharger les données financières au niveau IM sur PEPFAR Panorama Spotlight</vt:lpstr>
      <vt:lpstr>Tableaux de bord panoramiques PEPFAR</vt:lpstr>
      <vt:lpstr>Des Questions?</vt:lpstr>
      <vt:lpstr>DIAPOSITIVES DES ANNEXES</vt:lpstr>
      <vt:lpstr>Clarification des concepts dans les classifications financières du PEPFAR </vt:lpstr>
      <vt:lpstr>Notions de classification : Niveau du site vs. niveau au-dessus du site</vt:lpstr>
      <vt:lpstr>Alors, qu'est-ce que «Au-dessus du site» et qu'est-ce que «Programmation au-dessus du site » ?  Faisons référence aux classifications financières du PEPFAR</vt:lpstr>
      <vt:lpstr>Notions de classification : Type d'interaction</vt:lpstr>
      <vt:lpstr>Notions de classification : Programmation sur site vs. prestation de services non liés</vt:lpstr>
      <vt:lpstr>Notions de classification : Gestion de programme pour les ER</vt:lpstr>
      <vt:lpstr>Alors, comment le manuel HRH définit-il la « gestion de programme » et les dépenses de personnel qui y sont associées ?   Consultez le dernier manuel PEPFAR HRH </vt:lpstr>
      <vt:lpstr>Notions de classification : Gestion de programme pour les HRH</vt:lpstr>
      <vt:lpstr>Notions de classification : Personnel de gestion du programme pour 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Webinaire ASAP pour les partenaires locaux de l'USAID : Rapport sur les dépenses de la COP23/AF24</dc:title>
  <dc:creator>Dunlap, Erin B. (GH/OHA/SPER:Public Health Institute)</dc:creator>
  <cp:lastModifiedBy>Nancy Erickson</cp:lastModifiedBy>
  <cp:revision>98</cp:revision>
  <dcterms:modified xsi:type="dcterms:W3CDTF">2024-10-01T10:53:30Z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0x0101002519612D9561F84F84ED88F00798439E</vt:lpwstr>
  </property>
  <property fmtid="{D5CDD505-2E9C-101B-9397-08002B2CF9AE}" pid="3" name="MediaServiceImageTags">
    <vt:lpwstr/>
  </property>
</Properties>
</file>