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Lst>
  <p:sldSz cy="5143500" cx="9144000"/>
  <p:notesSz cx="6858000" cy="9144000"/>
  <p:embeddedFontLst>
    <p:embeddedFont>
      <p:font typeface="Cabin"/>
      <p:regular r:id="rId119"/>
      <p:bold r:id="rId120"/>
      <p:italic r:id="rId121"/>
      <p:boldItalic r:id="rId122"/>
    </p:embeddedFont>
    <p:embeddedFont>
      <p:font typeface="Gill Sans"/>
      <p:regular r:id="rId123"/>
      <p:bold r:id="rId1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125" roundtripDataSignature="AMtx7mj6/61/xCdlrb5rIoaUE0Kyt7hc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A7E7CD6-C929-4EC5-A59C-177CB4DFDF39}">
  <a:tblStyle styleId="{5A7E7CD6-C929-4EC5-A59C-177CB4DFDF39}"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8A4037CA-DE05-4ACE-8764-6E530692914C}" styleName="Table_1">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6BE0B0C6-8004-4F0C-939D-03BDFF794944}" styleName="Table_2">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4660A69D-F09F-4810-B8A5-2271D3282D96}" styleName="Table_3">
    <a:wholeTbl>
      <a:tcTxStyle b="off" i="off">
        <a:font>
          <a:latin typeface="Calibri"/>
          <a:ea typeface="Calibri"/>
          <a:cs typeface="Calibri"/>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9EFF7"/>
          </a:solidFill>
        </a:fill>
      </a:tcStyle>
    </a:wholeTbl>
    <a:band1H>
      <a:tcTxStyle b="off" i="off"/>
      <a:tcStyle>
        <a:fill>
          <a:solidFill>
            <a:srgbClr val="D0DEEF"/>
          </a:solidFill>
        </a:fill>
      </a:tcStyle>
    </a:band1H>
    <a:band2H>
      <a:tcTxStyle b="off" i="off"/>
    </a:band2H>
    <a:band1V>
      <a:tcTxStyle b="off" i="off"/>
      <a:tcStyle>
        <a:fill>
          <a:solidFill>
            <a:srgbClr val="D0DEEF"/>
          </a:solidFill>
        </a:fill>
      </a:tcStyle>
    </a:band1V>
    <a:band2V>
      <a:tcTxStyle b="off" i="off"/>
    </a:band2V>
    <a:lastCol>
      <a:tcTxStyle b="on" i="off">
        <a:font>
          <a:latin typeface="Calibri"/>
          <a:ea typeface="Calibri"/>
          <a:cs typeface="Calibri"/>
        </a:font>
        <a:srgbClr val="FFFFFF"/>
      </a:tcTxStyle>
      <a:tcStyle>
        <a:fill>
          <a:solidFill>
            <a:srgbClr val="5B9BD5"/>
          </a:solidFill>
        </a:fill>
      </a:tcStyle>
    </a:lastCol>
    <a:firstCol>
      <a:tcTxStyle b="on" i="off">
        <a:font>
          <a:latin typeface="Calibri"/>
          <a:ea typeface="Calibri"/>
          <a:cs typeface="Calibri"/>
        </a:font>
        <a:srgbClr val="FFFFFF"/>
      </a:tcTxStyle>
      <a:tcStyle>
        <a:fill>
          <a:solidFill>
            <a:srgbClr val="5B9BD5"/>
          </a:solidFill>
        </a:fill>
      </a:tcStyle>
    </a:firstCol>
    <a:lastRow>
      <a:tcTxStyle b="on" i="off">
        <a:font>
          <a:latin typeface="Calibri"/>
          <a:ea typeface="Calibri"/>
          <a:cs typeface="Calibri"/>
        </a:font>
        <a:srgbClr val="FFFFFF"/>
      </a:tcTxStyle>
      <a:tcStyle>
        <a:tcBdr>
          <a:top>
            <a:ln cap="flat" cmpd="sng" w="38100">
              <a:solidFill>
                <a:srgbClr val="FFFFFF"/>
              </a:solidFill>
              <a:prstDash val="solid"/>
              <a:round/>
              <a:headEnd len="sm" w="sm" type="none"/>
              <a:tailEnd len="sm" w="sm" type="none"/>
            </a:ln>
          </a:top>
        </a:tcBdr>
        <a:fill>
          <a:solidFill>
            <a:srgbClr val="5B9BD5"/>
          </a:solidFill>
        </a:fill>
      </a:tcStyle>
    </a:lastRow>
    <a:seCell>
      <a:tcTxStyle b="off" i="off"/>
    </a:seCell>
    <a:swCell>
      <a:tcTxStyle b="off" i="off"/>
    </a:swCell>
    <a:firstRow>
      <a:tcTxStyle b="on" i="off">
        <a:font>
          <a:latin typeface="Calibri"/>
          <a:ea typeface="Calibri"/>
          <a:cs typeface="Calibri"/>
        </a:font>
        <a:srgbClr val="FFFFFF"/>
      </a:tcTxStyle>
      <a:tcStyle>
        <a:tcBdr>
          <a:bottom>
            <a:ln cap="flat" cmpd="sng" w="38100">
              <a:solidFill>
                <a:srgbClr val="FFFFFF"/>
              </a:solidFill>
              <a:prstDash val="solid"/>
              <a:round/>
              <a:headEnd len="sm" w="sm" type="none"/>
              <a:tailEnd len="sm" w="sm" type="none"/>
            </a:ln>
          </a:bottom>
        </a:tcBdr>
        <a:fill>
          <a:solidFill>
            <a:srgbClr val="5B9BD5"/>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42" Type="http://schemas.openxmlformats.org/officeDocument/2006/relationships/slide" Target="slides/slide36.xml"/><Relationship Id="rId47" Type="http://schemas.openxmlformats.org/officeDocument/2006/relationships/slide" Target="slides/slide41.xml"/><Relationship Id="rId21" Type="http://schemas.openxmlformats.org/officeDocument/2006/relationships/slide" Target="slides/slide15.xml"/><Relationship Id="rId112" Type="http://schemas.openxmlformats.org/officeDocument/2006/relationships/slide" Target="slides/slide106.xml"/><Relationship Id="rId84" Type="http://schemas.openxmlformats.org/officeDocument/2006/relationships/slide" Target="slides/slide78.xml"/><Relationship Id="rId89" Type="http://schemas.openxmlformats.org/officeDocument/2006/relationships/slide" Target="slides/slide83.xml"/><Relationship Id="rId63" Type="http://schemas.openxmlformats.org/officeDocument/2006/relationships/slide" Target="slides/slide57.xml"/><Relationship Id="rId68" Type="http://schemas.openxmlformats.org/officeDocument/2006/relationships/slide" Target="slides/slide62.xml"/><Relationship Id="rId107" Type="http://schemas.openxmlformats.org/officeDocument/2006/relationships/slide" Target="slides/slide101.xml"/><Relationship Id="rId16" Type="http://schemas.openxmlformats.org/officeDocument/2006/relationships/slide" Target="slides/slide10.xml"/><Relationship Id="rId102" Type="http://schemas.openxmlformats.org/officeDocument/2006/relationships/slide" Target="slides/slide96.xml"/><Relationship Id="rId32" Type="http://schemas.openxmlformats.org/officeDocument/2006/relationships/slide" Target="slides/slide26.xml"/><Relationship Id="rId37" Type="http://schemas.openxmlformats.org/officeDocument/2006/relationships/slide" Target="slides/slide31.xml"/><Relationship Id="rId123" Type="http://schemas.openxmlformats.org/officeDocument/2006/relationships/font" Target="fonts/GillSans-regular.fntdata"/><Relationship Id="rId11" Type="http://schemas.openxmlformats.org/officeDocument/2006/relationships/slide" Target="slides/slide5.xml"/><Relationship Id="rId74" Type="http://schemas.openxmlformats.org/officeDocument/2006/relationships/slide" Target="slides/slide68.xml"/><Relationship Id="rId79" Type="http://schemas.openxmlformats.org/officeDocument/2006/relationships/slide" Target="slides/slide73.xml"/><Relationship Id="rId53" Type="http://schemas.openxmlformats.org/officeDocument/2006/relationships/slide" Target="slides/slide47.xml"/><Relationship Id="rId58" Type="http://schemas.openxmlformats.org/officeDocument/2006/relationships/slide" Target="slides/slide52.xml"/><Relationship Id="rId128" Type="http://schemas.openxmlformats.org/officeDocument/2006/relationships/customXml" Target="../customXml/item3.xml"/><Relationship Id="rId95" Type="http://schemas.openxmlformats.org/officeDocument/2006/relationships/slide" Target="slides/slide89.xml"/><Relationship Id="rId90" Type="http://schemas.openxmlformats.org/officeDocument/2006/relationships/slide" Target="slides/slide84.xml"/><Relationship Id="rId5" Type="http://schemas.openxmlformats.org/officeDocument/2006/relationships/slideMaster" Target="slideMasters/slideMaster1.xml"/><Relationship Id="rId43" Type="http://schemas.openxmlformats.org/officeDocument/2006/relationships/slide" Target="slides/slide37.xml"/><Relationship Id="rId48" Type="http://schemas.openxmlformats.org/officeDocument/2006/relationships/slide" Target="slides/slide42.xml"/><Relationship Id="rId22" Type="http://schemas.openxmlformats.org/officeDocument/2006/relationships/slide" Target="slides/slide16.xml"/><Relationship Id="rId27" Type="http://schemas.openxmlformats.org/officeDocument/2006/relationships/slide" Target="slides/slide21.xml"/><Relationship Id="rId118" Type="http://schemas.openxmlformats.org/officeDocument/2006/relationships/slide" Target="slides/slide112.xml"/><Relationship Id="rId113" Type="http://schemas.openxmlformats.org/officeDocument/2006/relationships/slide" Target="slides/slide107.xml"/><Relationship Id="rId64" Type="http://schemas.openxmlformats.org/officeDocument/2006/relationships/slide" Target="slides/slide58.xml"/><Relationship Id="rId69" Type="http://schemas.openxmlformats.org/officeDocument/2006/relationships/slide" Target="slides/slide63.xml"/><Relationship Id="rId85" Type="http://schemas.openxmlformats.org/officeDocument/2006/relationships/slide" Target="slides/slide79.xml"/><Relationship Id="rId80" Type="http://schemas.openxmlformats.org/officeDocument/2006/relationships/slide" Target="slides/slide74.xml"/><Relationship Id="rId108" Type="http://schemas.openxmlformats.org/officeDocument/2006/relationships/slide" Target="slides/slide102.xml"/><Relationship Id="rId103" Type="http://schemas.openxmlformats.org/officeDocument/2006/relationships/slide" Target="slides/slide97.xml"/><Relationship Id="rId33" Type="http://schemas.openxmlformats.org/officeDocument/2006/relationships/slide" Target="slides/slide27.xml"/><Relationship Id="rId38" Type="http://schemas.openxmlformats.org/officeDocument/2006/relationships/slide" Target="slides/slide32.xml"/><Relationship Id="rId124" Type="http://schemas.openxmlformats.org/officeDocument/2006/relationships/font" Target="fonts/GillSans-bold.fntdata"/><Relationship Id="rId12" Type="http://schemas.openxmlformats.org/officeDocument/2006/relationships/slide" Target="slides/slide6.xml"/><Relationship Id="rId17" Type="http://schemas.openxmlformats.org/officeDocument/2006/relationships/slide" Target="slides/slide11.xml"/><Relationship Id="rId59" Type="http://schemas.openxmlformats.org/officeDocument/2006/relationships/slide" Target="slides/slide53.xml"/><Relationship Id="rId96" Type="http://schemas.openxmlformats.org/officeDocument/2006/relationships/slide" Target="slides/slide90.xml"/><Relationship Id="rId91" Type="http://schemas.openxmlformats.org/officeDocument/2006/relationships/slide" Target="slides/slide85.xml"/><Relationship Id="rId75" Type="http://schemas.openxmlformats.org/officeDocument/2006/relationships/slide" Target="slides/slide69.xml"/><Relationship Id="rId70" Type="http://schemas.openxmlformats.org/officeDocument/2006/relationships/slide" Target="slides/slide64.xml"/><Relationship Id="rId54" Type="http://schemas.openxmlformats.org/officeDocument/2006/relationships/slide" Target="slides/slide48.xml"/><Relationship Id="rId1" Type="http://schemas.openxmlformats.org/officeDocument/2006/relationships/theme" Target="theme/theme1.xml"/><Relationship Id="rId6" Type="http://schemas.openxmlformats.org/officeDocument/2006/relationships/notesMaster" Target="notesMasters/notesMaster1.xml"/><Relationship Id="rId49" Type="http://schemas.openxmlformats.org/officeDocument/2006/relationships/slide" Target="slides/slide43.xml"/><Relationship Id="rId23" Type="http://schemas.openxmlformats.org/officeDocument/2006/relationships/slide" Target="slides/slide17.xml"/><Relationship Id="rId28" Type="http://schemas.openxmlformats.org/officeDocument/2006/relationships/slide" Target="slides/slide22.xml"/><Relationship Id="rId119" Type="http://schemas.openxmlformats.org/officeDocument/2006/relationships/font" Target="fonts/Cabin-regular.fntdata"/><Relationship Id="rId114" Type="http://schemas.openxmlformats.org/officeDocument/2006/relationships/slide" Target="slides/slide108.xml"/><Relationship Id="rId44" Type="http://schemas.openxmlformats.org/officeDocument/2006/relationships/slide" Target="slides/slide38.xml"/><Relationship Id="rId86" Type="http://schemas.openxmlformats.org/officeDocument/2006/relationships/slide" Target="slides/slide80.xml"/><Relationship Id="rId81" Type="http://schemas.openxmlformats.org/officeDocument/2006/relationships/slide" Target="slides/slide75.xml"/><Relationship Id="rId65" Type="http://schemas.openxmlformats.org/officeDocument/2006/relationships/slide" Target="slides/slide59.xml"/><Relationship Id="rId60" Type="http://schemas.openxmlformats.org/officeDocument/2006/relationships/slide" Target="slides/slide54.xml"/><Relationship Id="rId109" Type="http://schemas.openxmlformats.org/officeDocument/2006/relationships/slide" Target="slides/slide103.xml"/><Relationship Id="rId39" Type="http://schemas.openxmlformats.org/officeDocument/2006/relationships/slide" Target="slides/slide33.xml"/><Relationship Id="rId13" Type="http://schemas.openxmlformats.org/officeDocument/2006/relationships/slide" Target="slides/slide7.xml"/><Relationship Id="rId18" Type="http://schemas.openxmlformats.org/officeDocument/2006/relationships/slide" Target="slides/slide12.xml"/><Relationship Id="rId104" Type="http://schemas.openxmlformats.org/officeDocument/2006/relationships/slide" Target="slides/slide98.xml"/><Relationship Id="rId34" Type="http://schemas.openxmlformats.org/officeDocument/2006/relationships/slide" Target="slides/slide28.xml"/><Relationship Id="rId120" Type="http://schemas.openxmlformats.org/officeDocument/2006/relationships/font" Target="fonts/Cabin-bold.fntdata"/><Relationship Id="rId125" Type="http://customschemas.google.com/relationships/presentationmetadata" Target="metadata"/><Relationship Id="rId97" Type="http://schemas.openxmlformats.org/officeDocument/2006/relationships/slide" Target="slides/slide91.xml"/><Relationship Id="rId76" Type="http://schemas.openxmlformats.org/officeDocument/2006/relationships/slide" Target="slides/slide70.xml"/><Relationship Id="rId50" Type="http://schemas.openxmlformats.org/officeDocument/2006/relationships/slide" Target="slides/slide44.xml"/><Relationship Id="rId55" Type="http://schemas.openxmlformats.org/officeDocument/2006/relationships/slide" Target="slides/slide49.xml"/><Relationship Id="rId92" Type="http://schemas.openxmlformats.org/officeDocument/2006/relationships/slide" Target="slides/slide86.xml"/><Relationship Id="rId7" Type="http://schemas.openxmlformats.org/officeDocument/2006/relationships/slide" Target="slides/slide1.xml"/><Relationship Id="rId71" Type="http://schemas.openxmlformats.org/officeDocument/2006/relationships/slide" Target="slides/slide65.xml"/><Relationship Id="rId29" Type="http://schemas.openxmlformats.org/officeDocument/2006/relationships/slide" Target="slides/slide23.xml"/><Relationship Id="rId2" Type="http://schemas.openxmlformats.org/officeDocument/2006/relationships/viewProps" Target="viewProps.xml"/><Relationship Id="rId40" Type="http://schemas.openxmlformats.org/officeDocument/2006/relationships/slide" Target="slides/slide34.xml"/><Relationship Id="rId45" Type="http://schemas.openxmlformats.org/officeDocument/2006/relationships/slide" Target="slides/slide39.xml"/><Relationship Id="rId24" Type="http://schemas.openxmlformats.org/officeDocument/2006/relationships/slide" Target="slides/slide18.xml"/><Relationship Id="rId115" Type="http://schemas.openxmlformats.org/officeDocument/2006/relationships/slide" Target="slides/slide109.xml"/><Relationship Id="rId110" Type="http://schemas.openxmlformats.org/officeDocument/2006/relationships/slide" Target="slides/slide104.xml"/><Relationship Id="rId87" Type="http://schemas.openxmlformats.org/officeDocument/2006/relationships/slide" Target="slides/slide81.xml"/><Relationship Id="rId66" Type="http://schemas.openxmlformats.org/officeDocument/2006/relationships/slide" Target="slides/slide60.xml"/><Relationship Id="rId82" Type="http://schemas.openxmlformats.org/officeDocument/2006/relationships/slide" Target="slides/slide76.xml"/><Relationship Id="rId61" Type="http://schemas.openxmlformats.org/officeDocument/2006/relationships/slide" Target="slides/slide55.xml"/><Relationship Id="rId19" Type="http://schemas.openxmlformats.org/officeDocument/2006/relationships/slide" Target="slides/slide13.xml"/><Relationship Id="rId105" Type="http://schemas.openxmlformats.org/officeDocument/2006/relationships/slide" Target="slides/slide99.xml"/><Relationship Id="rId100" Type="http://schemas.openxmlformats.org/officeDocument/2006/relationships/slide" Target="slides/slide94.xml"/><Relationship Id="rId30" Type="http://schemas.openxmlformats.org/officeDocument/2006/relationships/slide" Target="slides/slide24.xml"/><Relationship Id="rId35" Type="http://schemas.openxmlformats.org/officeDocument/2006/relationships/slide" Target="slides/slide29.xml"/><Relationship Id="rId14" Type="http://schemas.openxmlformats.org/officeDocument/2006/relationships/slide" Target="slides/slide8.xml"/><Relationship Id="rId77" Type="http://schemas.openxmlformats.org/officeDocument/2006/relationships/slide" Target="slides/slide71.xml"/><Relationship Id="rId56" Type="http://schemas.openxmlformats.org/officeDocument/2006/relationships/slide" Target="slides/slide50.xml"/><Relationship Id="rId126" Type="http://schemas.openxmlformats.org/officeDocument/2006/relationships/customXml" Target="../customXml/item1.xml"/><Relationship Id="rId121" Type="http://schemas.openxmlformats.org/officeDocument/2006/relationships/font" Target="fonts/Cabin-italic.fntdata"/><Relationship Id="rId98" Type="http://schemas.openxmlformats.org/officeDocument/2006/relationships/slide" Target="slides/slide92.xml"/><Relationship Id="rId93" Type="http://schemas.openxmlformats.org/officeDocument/2006/relationships/slide" Target="slides/slide87.xml"/><Relationship Id="rId8" Type="http://schemas.openxmlformats.org/officeDocument/2006/relationships/slide" Target="slides/slide2.xml"/><Relationship Id="rId72" Type="http://schemas.openxmlformats.org/officeDocument/2006/relationships/slide" Target="slides/slide66.xml"/><Relationship Id="rId51" Type="http://schemas.openxmlformats.org/officeDocument/2006/relationships/slide" Target="slides/slide45.xml"/><Relationship Id="rId3" Type="http://schemas.openxmlformats.org/officeDocument/2006/relationships/presProps" Target="presProps.xml"/><Relationship Id="rId46" Type="http://schemas.openxmlformats.org/officeDocument/2006/relationships/slide" Target="slides/slide40.xml"/><Relationship Id="rId25" Type="http://schemas.openxmlformats.org/officeDocument/2006/relationships/slide" Target="slides/slide19.xml"/><Relationship Id="rId116" Type="http://schemas.openxmlformats.org/officeDocument/2006/relationships/slide" Target="slides/slide110.xml"/><Relationship Id="rId67" Type="http://schemas.openxmlformats.org/officeDocument/2006/relationships/slide" Target="slides/slide61.xml"/><Relationship Id="rId41" Type="http://schemas.openxmlformats.org/officeDocument/2006/relationships/slide" Target="slides/slide35.xml"/><Relationship Id="rId20" Type="http://schemas.openxmlformats.org/officeDocument/2006/relationships/slide" Target="slides/slide14.xml"/><Relationship Id="rId111" Type="http://schemas.openxmlformats.org/officeDocument/2006/relationships/slide" Target="slides/slide105.xml"/><Relationship Id="rId83" Type="http://schemas.openxmlformats.org/officeDocument/2006/relationships/slide" Target="slides/slide77.xml"/><Relationship Id="rId88" Type="http://schemas.openxmlformats.org/officeDocument/2006/relationships/slide" Target="slides/slide82.xml"/><Relationship Id="rId62" Type="http://schemas.openxmlformats.org/officeDocument/2006/relationships/slide" Target="slides/slide56.xml"/><Relationship Id="rId106" Type="http://schemas.openxmlformats.org/officeDocument/2006/relationships/slide" Target="slides/slide100.xml"/><Relationship Id="rId36" Type="http://schemas.openxmlformats.org/officeDocument/2006/relationships/slide" Target="slides/slide30.xml"/><Relationship Id="rId15" Type="http://schemas.openxmlformats.org/officeDocument/2006/relationships/slide" Target="slides/slide9.xml"/><Relationship Id="rId57" Type="http://schemas.openxmlformats.org/officeDocument/2006/relationships/slide" Target="slides/slide51.xml"/><Relationship Id="rId127" Type="http://schemas.openxmlformats.org/officeDocument/2006/relationships/customXml" Target="../customXml/item2.xml"/><Relationship Id="rId101" Type="http://schemas.openxmlformats.org/officeDocument/2006/relationships/slide" Target="slides/slide95.xml"/><Relationship Id="rId31" Type="http://schemas.openxmlformats.org/officeDocument/2006/relationships/slide" Target="slides/slide25.xml"/><Relationship Id="rId122" Type="http://schemas.openxmlformats.org/officeDocument/2006/relationships/font" Target="fonts/Cabin-boldItalic.fntdata"/><Relationship Id="rId94" Type="http://schemas.openxmlformats.org/officeDocument/2006/relationships/slide" Target="slides/slide88.xml"/><Relationship Id="rId99" Type="http://schemas.openxmlformats.org/officeDocument/2006/relationships/slide" Target="slides/slide93.xml"/><Relationship Id="rId10" Type="http://schemas.openxmlformats.org/officeDocument/2006/relationships/slide" Target="slides/slide4.xml"/><Relationship Id="rId73" Type="http://schemas.openxmlformats.org/officeDocument/2006/relationships/slide" Target="slides/slide67.xml"/><Relationship Id="rId78" Type="http://schemas.openxmlformats.org/officeDocument/2006/relationships/slide" Target="slides/slide72.xml"/><Relationship Id="rId52" Type="http://schemas.openxmlformats.org/officeDocument/2006/relationships/slide" Target="slides/slide46.xml"/><Relationship Id="rId4" Type="http://schemas.openxmlformats.org/officeDocument/2006/relationships/tableStyles" Target="tableStyles.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1" name="Google Shape;38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Note: this session will be recorded</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1" name="Shape 1221"/>
        <p:cNvGrpSpPr/>
        <p:nvPr/>
      </p:nvGrpSpPr>
      <p:grpSpPr>
        <a:xfrm>
          <a:off x="0" y="0"/>
          <a:ext cx="0" cy="0"/>
          <a:chOff x="0" y="0"/>
          <a:chExt cx="0" cy="0"/>
        </a:xfrm>
      </p:grpSpPr>
      <p:sp>
        <p:nvSpPr>
          <p:cNvPr id="1222" name="Google Shape;1222;p9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3" name="Google Shape;1223;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p9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33" name="Google Shape;1233;p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8" name="Shape 1238"/>
        <p:cNvGrpSpPr/>
        <p:nvPr/>
      </p:nvGrpSpPr>
      <p:grpSpPr>
        <a:xfrm>
          <a:off x="0" y="0"/>
          <a:ext cx="0" cy="0"/>
          <a:chOff x="0" y="0"/>
          <a:chExt cx="0" cy="0"/>
        </a:xfrm>
      </p:grpSpPr>
      <p:sp>
        <p:nvSpPr>
          <p:cNvPr id="1239" name="Google Shape;1239;g3020be8803a_1_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0" name="Google Shape;1240;g3020be8803a_1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5" name="Shape 1245"/>
        <p:cNvGrpSpPr/>
        <p:nvPr/>
      </p:nvGrpSpPr>
      <p:grpSpPr>
        <a:xfrm>
          <a:off x="0" y="0"/>
          <a:ext cx="0" cy="0"/>
          <a:chOff x="0" y="0"/>
          <a:chExt cx="0" cy="0"/>
        </a:xfrm>
      </p:grpSpPr>
      <p:sp>
        <p:nvSpPr>
          <p:cNvPr id="1246" name="Google Shape;1246;p9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7" name="Google Shape;1247;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2" name="Shape 1252"/>
        <p:cNvGrpSpPr/>
        <p:nvPr/>
      </p:nvGrpSpPr>
      <p:grpSpPr>
        <a:xfrm>
          <a:off x="0" y="0"/>
          <a:ext cx="0" cy="0"/>
          <a:chOff x="0" y="0"/>
          <a:chExt cx="0" cy="0"/>
        </a:xfrm>
      </p:grpSpPr>
      <p:sp>
        <p:nvSpPr>
          <p:cNvPr id="1253" name="Google Shape;1253;p9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4" name="Google Shape;1254;p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0" name="Shape 1270"/>
        <p:cNvGrpSpPr/>
        <p:nvPr/>
      </p:nvGrpSpPr>
      <p:grpSpPr>
        <a:xfrm>
          <a:off x="0" y="0"/>
          <a:ext cx="0" cy="0"/>
          <a:chOff x="0" y="0"/>
          <a:chExt cx="0" cy="0"/>
        </a:xfrm>
      </p:grpSpPr>
      <p:sp>
        <p:nvSpPr>
          <p:cNvPr id="1271" name="Google Shape;1271;p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2" name="Google Shape;1272;p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8" name="Shape 1278"/>
        <p:cNvGrpSpPr/>
        <p:nvPr/>
      </p:nvGrpSpPr>
      <p:grpSpPr>
        <a:xfrm>
          <a:off x="0" y="0"/>
          <a:ext cx="0" cy="0"/>
          <a:chOff x="0" y="0"/>
          <a:chExt cx="0" cy="0"/>
        </a:xfrm>
      </p:grpSpPr>
      <p:sp>
        <p:nvSpPr>
          <p:cNvPr id="1279" name="Google Shape;1279;p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0" name="Google Shape;1280;p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6" name="Shape 1286"/>
        <p:cNvGrpSpPr/>
        <p:nvPr/>
      </p:nvGrpSpPr>
      <p:grpSpPr>
        <a:xfrm>
          <a:off x="0" y="0"/>
          <a:ext cx="0" cy="0"/>
          <a:chOff x="0" y="0"/>
          <a:chExt cx="0" cy="0"/>
        </a:xfrm>
      </p:grpSpPr>
      <p:sp>
        <p:nvSpPr>
          <p:cNvPr id="1287" name="Google Shape;1287;p10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88" name="Google Shape;1288;p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2" name="Shape 1302"/>
        <p:cNvGrpSpPr/>
        <p:nvPr/>
      </p:nvGrpSpPr>
      <p:grpSpPr>
        <a:xfrm>
          <a:off x="0" y="0"/>
          <a:ext cx="0" cy="0"/>
          <a:chOff x="0" y="0"/>
          <a:chExt cx="0" cy="0"/>
        </a:xfrm>
      </p:grpSpPr>
      <p:sp>
        <p:nvSpPr>
          <p:cNvPr id="1303" name="Google Shape;1303;p10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04" name="Google Shape;1304;p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p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4" name="Google Shape;1314;p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Note: this session will be recorded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 name="Google Shape;38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8" name="Shape 1318"/>
        <p:cNvGrpSpPr/>
        <p:nvPr/>
      </p:nvGrpSpPr>
      <p:grpSpPr>
        <a:xfrm>
          <a:off x="0" y="0"/>
          <a:ext cx="0" cy="0"/>
          <a:chOff x="0" y="0"/>
          <a:chExt cx="0" cy="0"/>
        </a:xfrm>
      </p:grpSpPr>
      <p:sp>
        <p:nvSpPr>
          <p:cNvPr id="1319" name="Google Shape;1319;p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0" name="Google Shape;1320;p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5" name="Shape 1325"/>
        <p:cNvGrpSpPr/>
        <p:nvPr/>
      </p:nvGrpSpPr>
      <p:grpSpPr>
        <a:xfrm>
          <a:off x="0" y="0"/>
          <a:ext cx="0" cy="0"/>
          <a:chOff x="0" y="0"/>
          <a:chExt cx="0" cy="0"/>
        </a:xfrm>
      </p:grpSpPr>
      <p:sp>
        <p:nvSpPr>
          <p:cNvPr id="1326" name="Google Shape;1326;p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7" name="Google Shape;1327;p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1" name="Shape 1331"/>
        <p:cNvGrpSpPr/>
        <p:nvPr/>
      </p:nvGrpSpPr>
      <p:grpSpPr>
        <a:xfrm>
          <a:off x="0" y="0"/>
          <a:ext cx="0" cy="0"/>
          <a:chOff x="0" y="0"/>
          <a:chExt cx="0" cy="0"/>
        </a:xfrm>
      </p:grpSpPr>
      <p:sp>
        <p:nvSpPr>
          <p:cNvPr id="1332" name="Google Shape;1332;p10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3" name="Google Shape;1333;p1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8" name="Google Shape;40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8" name="Google Shape;41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6" name="Google Shape;42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4" name="Google Shape;43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0" name="Google Shape;45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Note: this session will be recorded</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6" name="Google Shape;45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Risa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6" name="Google Shape;46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SzPts val="1100"/>
              <a:buNone/>
            </a:pPr>
            <a:r>
              <a:t/>
            </a:r>
            <a:endParaRPr b="1" i="1">
              <a:solidFill>
                <a:schemeClr val="dk1"/>
              </a:solidFill>
              <a:highlight>
                <a:srgbClr val="FFFFFF"/>
              </a:highlight>
              <a:latin typeface="Georgia"/>
              <a:ea typeface="Georgia"/>
              <a:cs typeface="Georgia"/>
              <a:sym typeface="Georgia"/>
            </a:endParaRPr>
          </a:p>
          <a:p>
            <a:pPr indent="0" lvl="0" marL="0" rtl="0" algn="l">
              <a:lnSpc>
                <a:spcPct val="100000"/>
              </a:lnSpc>
              <a:spcBef>
                <a:spcPts val="1000"/>
              </a:spcBef>
              <a:spcAft>
                <a:spcPts val="0"/>
              </a:spcAft>
              <a:buSzPts val="1100"/>
              <a:buNone/>
            </a:pPr>
            <a:r>
              <a:t/>
            </a:r>
            <a:endParaRPr>
              <a:solidFill>
                <a:schemeClr val="dk1"/>
              </a:solidFill>
              <a:highlight>
                <a:srgbClr val="FFFFFF"/>
              </a:highligh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7" name="Google Shape;47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9" name="Google Shape;48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7" name="Google Shape;49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1" name="Google Shape;51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0" name="Google Shape;52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7" name="Google Shape;52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Handbook contains a definition for all employment titles</a:t>
            </a:r>
            <a:endParaRPr/>
          </a:p>
          <a:p>
            <a:pPr indent="0" lvl="0" marL="0" rtl="0" algn="l">
              <a:lnSpc>
                <a:spcPct val="100000"/>
              </a:lnSpc>
              <a:spcBef>
                <a:spcPts val="0"/>
              </a:spcBef>
              <a:spcAft>
                <a:spcPts val="0"/>
              </a:spcAft>
              <a:buSzPts val="1100"/>
              <a:buNone/>
            </a:pPr>
            <a:r>
              <a:rPr lang="en"/>
              <a:t>And a mapping for Supply Chain Titles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6" name="Google Shape;536;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7" name="Google Shape;54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Handbook contains a definition for all employment titles</a:t>
            </a:r>
            <a:endParaRPr/>
          </a:p>
          <a:p>
            <a:pPr indent="0" lvl="0" marL="0" rtl="0" algn="l">
              <a:lnSpc>
                <a:spcPct val="100000"/>
              </a:lnSpc>
              <a:spcBef>
                <a:spcPts val="0"/>
              </a:spcBef>
              <a:spcAft>
                <a:spcPts val="0"/>
              </a:spcAft>
              <a:buSzPts val="1100"/>
              <a:buNone/>
            </a:pPr>
            <a:r>
              <a:rPr lang="en"/>
              <a:t>And a mapping for Supply Chain Titles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 name="Google Shape;55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Handbook contains a definition for all employment titles</a:t>
            </a:r>
            <a:endParaRPr/>
          </a:p>
          <a:p>
            <a:pPr indent="0" lvl="0" marL="0" rtl="0" algn="l">
              <a:lnSpc>
                <a:spcPct val="100000"/>
              </a:lnSpc>
              <a:spcBef>
                <a:spcPts val="0"/>
              </a:spcBef>
              <a:spcAft>
                <a:spcPts val="0"/>
              </a:spcAft>
              <a:buSzPts val="1100"/>
              <a:buNone/>
            </a:pPr>
            <a:r>
              <a:rPr lang="en"/>
              <a:t>And a mapping for Supply Chain Titles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7" name="Google Shape;567;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Handbook contains a definition for all employment titles</a:t>
            </a:r>
            <a:endParaRPr/>
          </a:p>
          <a:p>
            <a:pPr indent="0" lvl="0" marL="0" rtl="0" algn="l">
              <a:lnSpc>
                <a:spcPct val="100000"/>
              </a:lnSpc>
              <a:spcBef>
                <a:spcPts val="0"/>
              </a:spcBef>
              <a:spcAft>
                <a:spcPts val="0"/>
              </a:spcAft>
              <a:buSzPts val="1100"/>
              <a:buNone/>
            </a:pPr>
            <a:r>
              <a:rPr lang="en"/>
              <a:t>And a mapping for Supply Chain Titles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Note: this session will be recorded</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27f27d03953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8" name="Google Shape;578;g27f27d03953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Handbook contains a definition for all employment titles</a:t>
            </a:r>
            <a:endParaRPr/>
          </a:p>
          <a:p>
            <a:pPr indent="0" lvl="0" marL="0" rtl="0" algn="l">
              <a:lnSpc>
                <a:spcPct val="100000"/>
              </a:lnSpc>
              <a:spcBef>
                <a:spcPts val="0"/>
              </a:spcBef>
              <a:spcAft>
                <a:spcPts val="0"/>
              </a:spcAft>
              <a:buSzPts val="1100"/>
              <a:buNone/>
            </a:pPr>
            <a:r>
              <a:rPr lang="en"/>
              <a:t>And a mapping for Supply Chain Titles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7" name="Google Shape;587;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27f27d03953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5" name="Google Shape;595;g27f27d03953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Handbook contains a definition for all employment titles</a:t>
            </a:r>
            <a:endParaRPr/>
          </a:p>
          <a:p>
            <a:pPr indent="0" lvl="0" marL="0" rtl="0" algn="l">
              <a:lnSpc>
                <a:spcPct val="100000"/>
              </a:lnSpc>
              <a:spcBef>
                <a:spcPts val="0"/>
              </a:spcBef>
              <a:spcAft>
                <a:spcPts val="0"/>
              </a:spcAft>
              <a:buSzPts val="1100"/>
              <a:buNone/>
            </a:pPr>
            <a:r>
              <a:rPr lang="en"/>
              <a:t>And a mapping for Supply Chain Titles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7" name="Google Shape;607;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300d057332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8" name="Google Shape;618;g300d057332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5" name="Google Shape;625;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27dea430854_1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4" name="Google Shape;634;g27dea430854_1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27dea430854_1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3" name="Google Shape;643;g27dea430854_1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2" name="Google Shape;652;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9" name="Google Shape;659;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Risa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6116cd9e4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g26116cd9e4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9" name="Google Shape;669;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9" name="Google Shape;67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Note: Staff that are employed by an IP and work in health facilities to deliver health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services alongside government staff are generally not considered seconded staff—</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seconded staff are most often seconded to national and regional government offices rather than health facilities.</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300d0573325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0" name="Google Shape;690;g300d0573325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Handbook contains a definition for all employment titles</a:t>
            </a:r>
            <a:endParaRPr/>
          </a:p>
          <a:p>
            <a:pPr indent="0" lvl="0" marL="0" rtl="0" algn="l">
              <a:lnSpc>
                <a:spcPct val="100000"/>
              </a:lnSpc>
              <a:spcBef>
                <a:spcPts val="0"/>
              </a:spcBef>
              <a:spcAft>
                <a:spcPts val="0"/>
              </a:spcAft>
              <a:buSzPts val="1100"/>
              <a:buNone/>
            </a:pPr>
            <a:r>
              <a:rPr lang="en"/>
              <a:t>And a mapping for Supply Chain Titles</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9" name="Google Shape;699;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9" name="Google Shape;709;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7" name="Google Shape;717;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Switch to Demo</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8" name="Google Shape;728;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8" name="Google Shape;738;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Note: This chart is for OUs with a combined PSNU/Community column, the guidance document contains a chart for OUs with separate PSNU and community columns and for regional OUs</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8" name="Google Shape;748;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Jason</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8" name="Google Shape;758;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8" name="Google Shape;768;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5" name="Google Shape;785;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4" name="Google Shape;804;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Staff that have a desk at the IP’s office, but spends the majority of their</a:t>
            </a:r>
            <a:endParaRPr/>
          </a:p>
          <a:p>
            <a:pPr indent="0" lvl="0" marL="0" rtl="0" algn="l">
              <a:lnSpc>
                <a:spcPct val="100000"/>
              </a:lnSpc>
              <a:spcBef>
                <a:spcPts val="0"/>
              </a:spcBef>
              <a:spcAft>
                <a:spcPts val="0"/>
              </a:spcAft>
              <a:buClr>
                <a:schemeClr val="dk1"/>
              </a:buClr>
              <a:buSzPts val="1100"/>
              <a:buFont typeface="Arial"/>
              <a:buNone/>
            </a:pPr>
            <a:r>
              <a:rPr lang="en"/>
              <a:t>time working in other areas of the country, should report to the location where work</a:t>
            </a:r>
            <a:endParaRPr/>
          </a:p>
          <a:p>
            <a:pPr indent="0" lvl="0" marL="0" rtl="0" algn="l">
              <a:lnSpc>
                <a:spcPct val="100000"/>
              </a:lnSpc>
              <a:spcBef>
                <a:spcPts val="0"/>
              </a:spcBef>
              <a:spcAft>
                <a:spcPts val="0"/>
              </a:spcAft>
              <a:buClr>
                <a:schemeClr val="dk1"/>
              </a:buClr>
              <a:buSzPts val="1100"/>
              <a:buFont typeface="Arial"/>
              <a:buNone/>
            </a:pPr>
            <a:r>
              <a:rPr lang="en"/>
              <a:t>is performed, rather than the location of the IP’s office.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1" name="Google Shape;811;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9" name="Google Shape;819;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8" name="Google Shape;828;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p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7" name="Google Shape;837;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5" name="Google Shape;845;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p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4" name="Google Shape;854;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p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4" name="Google Shape;864;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p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4" name="Google Shape;874;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p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2" name="Google Shape;882;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3" name="Google Shape;893;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4" name="Google Shape;904;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p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1" name="Google Shape;911;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2" name="Google Shape;922;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0" name="Google Shape;930;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7" name="Google Shape;937;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p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4" name="Google Shape;944;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p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0" name="Google Shape;950;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Note: this session will be recorded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Note: for regions there is just one template and the country is part of the hierarchy structure </a:t>
            </a:r>
            <a:endParaRPr/>
          </a:p>
          <a:p>
            <a:pPr indent="0" lvl="0" marL="0" rtl="0" algn="l">
              <a:lnSpc>
                <a:spcPct val="100000"/>
              </a:lnSpc>
              <a:spcBef>
                <a:spcPts val="0"/>
              </a:spcBef>
              <a:spcAft>
                <a:spcPts val="0"/>
              </a:spcAft>
              <a:buSzPts val="1100"/>
              <a:buNone/>
            </a:pPr>
            <a:r>
              <a:rPr lang="en"/>
              <a:t>DO NOT modify the template, it may cause DATIM to reject the uploaded template</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 name="Shape 954"/>
        <p:cNvGrpSpPr/>
        <p:nvPr/>
      </p:nvGrpSpPr>
      <p:grpSpPr>
        <a:xfrm>
          <a:off x="0" y="0"/>
          <a:ext cx="0" cy="0"/>
          <a:chOff x="0" y="0"/>
          <a:chExt cx="0" cy="0"/>
        </a:xfrm>
      </p:grpSpPr>
      <p:sp>
        <p:nvSpPr>
          <p:cNvPr id="955" name="Google Shape;955;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6" name="Google Shape;956;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3" name="Google Shape;963;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2" name="Google Shape;972;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1" name="Google Shape;981;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0" name="Google Shape;990;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9" name="Google Shape;999;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8" name="Google Shape;1008;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7" name="Google Shape;1017;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6" name="Google Shape;1026;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g27f0e5f762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5" name="Google Shape;1035;g27f0e5f762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2" name="Shape 1042"/>
        <p:cNvGrpSpPr/>
        <p:nvPr/>
      </p:nvGrpSpPr>
      <p:grpSpPr>
        <a:xfrm>
          <a:off x="0" y="0"/>
          <a:ext cx="0" cy="0"/>
          <a:chOff x="0" y="0"/>
          <a:chExt cx="0" cy="0"/>
        </a:xfrm>
      </p:grpSpPr>
      <p:sp>
        <p:nvSpPr>
          <p:cNvPr id="1043" name="Google Shape;1043;g27f0e5f7628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4" name="Google Shape;1044;g27f0e5f7628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p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3" name="Google Shape;1053;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p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2" name="Google Shape;1062;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9" name="Shape 1069"/>
        <p:cNvGrpSpPr/>
        <p:nvPr/>
      </p:nvGrpSpPr>
      <p:grpSpPr>
        <a:xfrm>
          <a:off x="0" y="0"/>
          <a:ext cx="0" cy="0"/>
          <a:chOff x="0" y="0"/>
          <a:chExt cx="0" cy="0"/>
        </a:xfrm>
      </p:grpSpPr>
      <p:sp>
        <p:nvSpPr>
          <p:cNvPr id="1070" name="Google Shape;1070;g280997047f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1" name="Google Shape;1071;g280997047f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g280997047f3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0" name="Google Shape;1080;g280997047f3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p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9" name="Google Shape;1089;p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4" name="Shape 1094"/>
        <p:cNvGrpSpPr/>
        <p:nvPr/>
      </p:nvGrpSpPr>
      <p:grpSpPr>
        <a:xfrm>
          <a:off x="0" y="0"/>
          <a:ext cx="0" cy="0"/>
          <a:chOff x="0" y="0"/>
          <a:chExt cx="0" cy="0"/>
        </a:xfrm>
      </p:grpSpPr>
      <p:sp>
        <p:nvSpPr>
          <p:cNvPr id="1095" name="Google Shape;1095;p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6" name="Google Shape;1096;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p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4" name="Google Shape;1104;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8" name="Shape 1108"/>
        <p:cNvGrpSpPr/>
        <p:nvPr/>
      </p:nvGrpSpPr>
      <p:grpSpPr>
        <a:xfrm>
          <a:off x="0" y="0"/>
          <a:ext cx="0" cy="0"/>
          <a:chOff x="0" y="0"/>
          <a:chExt cx="0" cy="0"/>
        </a:xfrm>
      </p:grpSpPr>
      <p:sp>
        <p:nvSpPr>
          <p:cNvPr id="1109" name="Google Shape;1109;p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0" name="Google Shape;1110;p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Note: this session will be recorded</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p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6" name="Google Shape;1116;p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 name="Shape 1121"/>
        <p:cNvGrpSpPr/>
        <p:nvPr/>
      </p:nvGrpSpPr>
      <p:grpSpPr>
        <a:xfrm>
          <a:off x="0" y="0"/>
          <a:ext cx="0" cy="0"/>
          <a:chOff x="0" y="0"/>
          <a:chExt cx="0" cy="0"/>
        </a:xfrm>
      </p:grpSpPr>
      <p:sp>
        <p:nvSpPr>
          <p:cNvPr id="1122" name="Google Shape;1122;p8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3" name="Google Shape;1123;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8" name="Shape 1128"/>
        <p:cNvGrpSpPr/>
        <p:nvPr/>
      </p:nvGrpSpPr>
      <p:grpSpPr>
        <a:xfrm>
          <a:off x="0" y="0"/>
          <a:ext cx="0" cy="0"/>
          <a:chOff x="0" y="0"/>
          <a:chExt cx="0" cy="0"/>
        </a:xfrm>
      </p:grpSpPr>
      <p:sp>
        <p:nvSpPr>
          <p:cNvPr id="1129" name="Google Shape;1129;p8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0" name="Google Shape;1130;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5" name="Shape 1135"/>
        <p:cNvGrpSpPr/>
        <p:nvPr/>
      </p:nvGrpSpPr>
      <p:grpSpPr>
        <a:xfrm>
          <a:off x="0" y="0"/>
          <a:ext cx="0" cy="0"/>
          <a:chOff x="0" y="0"/>
          <a:chExt cx="0" cy="0"/>
        </a:xfrm>
      </p:grpSpPr>
      <p:sp>
        <p:nvSpPr>
          <p:cNvPr id="1136" name="Google Shape;1136;g30205c71026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7" name="Google Shape;1137;g30205c71026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3" name="Shape 1143"/>
        <p:cNvGrpSpPr/>
        <p:nvPr/>
      </p:nvGrpSpPr>
      <p:grpSpPr>
        <a:xfrm>
          <a:off x="0" y="0"/>
          <a:ext cx="0" cy="0"/>
          <a:chOff x="0" y="0"/>
          <a:chExt cx="0" cy="0"/>
        </a:xfrm>
      </p:grpSpPr>
      <p:sp>
        <p:nvSpPr>
          <p:cNvPr id="1144" name="Google Shape;1144;g30205c71026_1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5" name="Google Shape;1145;g30205c71026_1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p8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3" name="Google Shape;1153;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0" name="Shape 1160"/>
        <p:cNvGrpSpPr/>
        <p:nvPr/>
      </p:nvGrpSpPr>
      <p:grpSpPr>
        <a:xfrm>
          <a:off x="0" y="0"/>
          <a:ext cx="0" cy="0"/>
          <a:chOff x="0" y="0"/>
          <a:chExt cx="0" cy="0"/>
        </a:xfrm>
      </p:grpSpPr>
      <p:sp>
        <p:nvSpPr>
          <p:cNvPr id="1161" name="Google Shape;1161;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2" name="Google Shape;1162;p87: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100"/>
              <a:buNone/>
            </a:pPr>
            <a:r>
              <a:t/>
            </a:r>
            <a:endParaRPr/>
          </a:p>
        </p:txBody>
      </p:sp>
      <p:sp>
        <p:nvSpPr>
          <p:cNvPr id="1163" name="Google Shape;1163;p87:notes"/>
          <p:cNvSpPr txBox="1"/>
          <p:nvPr>
            <p:ph idx="12" type="sldNum"/>
          </p:nvPr>
        </p:nvSpPr>
        <p:spPr>
          <a:xfrm>
            <a:off x="3884613" y="8685214"/>
            <a:ext cx="2971800" cy="459000"/>
          </a:xfrm>
          <a:prstGeom prst="rect">
            <a:avLst/>
          </a:prstGeom>
          <a:noFill/>
          <a:ln>
            <a:noFill/>
          </a:ln>
        </p:spPr>
        <p:txBody>
          <a:bodyPr anchorCtr="0" anchor="b" bIns="45650" lIns="91325" spcFirstLastPara="1" rIns="91325" wrap="square" tIns="456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6" name="Shape 1176"/>
        <p:cNvGrpSpPr/>
        <p:nvPr/>
      </p:nvGrpSpPr>
      <p:grpSpPr>
        <a:xfrm>
          <a:off x="0" y="0"/>
          <a:ext cx="0" cy="0"/>
          <a:chOff x="0" y="0"/>
          <a:chExt cx="0" cy="0"/>
        </a:xfrm>
      </p:grpSpPr>
      <p:sp>
        <p:nvSpPr>
          <p:cNvPr id="1177" name="Google Shape;1177;p8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8" name="Google Shape;1178;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7" name="Shape 1187"/>
        <p:cNvGrpSpPr/>
        <p:nvPr/>
      </p:nvGrpSpPr>
      <p:grpSpPr>
        <a:xfrm>
          <a:off x="0" y="0"/>
          <a:ext cx="0" cy="0"/>
          <a:chOff x="0" y="0"/>
          <a:chExt cx="0" cy="0"/>
        </a:xfrm>
      </p:grpSpPr>
      <p:sp>
        <p:nvSpPr>
          <p:cNvPr id="1188" name="Google Shape;1188;p8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9" name="Google Shape;1189;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1" name="Shape 1201"/>
        <p:cNvGrpSpPr/>
        <p:nvPr/>
      </p:nvGrpSpPr>
      <p:grpSpPr>
        <a:xfrm>
          <a:off x="0" y="0"/>
          <a:ext cx="0" cy="0"/>
          <a:chOff x="0" y="0"/>
          <a:chExt cx="0" cy="0"/>
        </a:xfrm>
      </p:grpSpPr>
      <p:sp>
        <p:nvSpPr>
          <p:cNvPr id="1202" name="Google Shape;1202;p9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3" name="Google Shape;1203;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9" name="Shape 1209"/>
        <p:cNvGrpSpPr/>
        <p:nvPr/>
      </p:nvGrpSpPr>
      <p:grpSpPr>
        <a:xfrm>
          <a:off x="0" y="0"/>
          <a:ext cx="0" cy="0"/>
          <a:chOff x="0" y="0"/>
          <a:chExt cx="0" cy="0"/>
        </a:xfrm>
      </p:grpSpPr>
      <p:sp>
        <p:nvSpPr>
          <p:cNvPr id="1210" name="Google Shape;1210;p9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1" name="Google Shape;1211;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png"/><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Blue">
  <p:cSld name="Cover - Full Blue">
    <p:bg>
      <p:bgPr>
        <a:blipFill>
          <a:blip r:embed="rId2">
            <a:alphaModFix/>
          </a:blip>
          <a:stretch>
            <a:fillRect/>
          </a:stretch>
        </a:blipFill>
      </p:bgPr>
    </p:bg>
    <p:spTree>
      <p:nvGrpSpPr>
        <p:cNvPr id="10" name="Shape 10"/>
        <p:cNvGrpSpPr/>
        <p:nvPr/>
      </p:nvGrpSpPr>
      <p:grpSpPr>
        <a:xfrm>
          <a:off x="0" y="0"/>
          <a:ext cx="0" cy="0"/>
          <a:chOff x="0" y="0"/>
          <a:chExt cx="0" cy="0"/>
        </a:xfrm>
      </p:grpSpPr>
      <p:sp>
        <p:nvSpPr>
          <p:cNvPr id="11" name="Google Shape;11;p105"/>
          <p:cNvSpPr/>
          <p:nvPr/>
        </p:nvSpPr>
        <p:spPr>
          <a:xfrm>
            <a:off x="105775" y="106475"/>
            <a:ext cx="8885700" cy="4922700"/>
          </a:xfrm>
          <a:prstGeom prst="rect">
            <a:avLst/>
          </a:prstGeom>
          <a:gradFill>
            <a:gsLst>
              <a:gs pos="0">
                <a:srgbClr val="FFFFFF">
                  <a:alpha val="0"/>
                </a:srgbClr>
              </a:gs>
              <a:gs pos="28000">
                <a:srgbClr val="FFFFFF">
                  <a:alpha val="0"/>
                </a:srgbClr>
              </a:gs>
              <a:gs pos="97000">
                <a:srgbClr val="DFDFDF"/>
              </a:gs>
              <a:gs pos="100000">
                <a:srgbClr val="FFFFFF"/>
              </a:gs>
            </a:gsLst>
            <a:lin ang="8100019"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05"/>
          <p:cNvSpPr txBox="1"/>
          <p:nvPr>
            <p:ph idx="12" type="sldNum"/>
          </p:nvPr>
        </p:nvSpPr>
        <p:spPr>
          <a:xfrm>
            <a:off x="6858000" y="4890700"/>
            <a:ext cx="2133600" cy="138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105"/>
          <p:cNvSpPr txBox="1"/>
          <p:nvPr>
            <p:ph type="ctrTitle"/>
          </p:nvPr>
        </p:nvSpPr>
        <p:spPr>
          <a:xfrm>
            <a:off x="376150" y="1869394"/>
            <a:ext cx="5486400" cy="12003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2"/>
              </a:buClr>
              <a:buSzPts val="1400"/>
              <a:buFont typeface="Gill Sans"/>
              <a:buNone/>
              <a:defRPr i="0" sz="3200" u="none" cap="none" strike="noStrike">
                <a:solidFill>
                  <a:schemeClr val="dk2"/>
                </a:solidFill>
                <a:latin typeface="Gill Sans"/>
                <a:ea typeface="Gill Sans"/>
                <a:cs typeface="Gill Sans"/>
                <a:sym typeface="Gill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4" name="Google Shape;14;p105"/>
          <p:cNvSpPr txBox="1"/>
          <p:nvPr>
            <p:ph idx="1" type="subTitle"/>
          </p:nvPr>
        </p:nvSpPr>
        <p:spPr>
          <a:xfrm>
            <a:off x="376150" y="3355294"/>
            <a:ext cx="3429000" cy="12003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2"/>
              </a:buClr>
              <a:buSzPts val="1600"/>
              <a:buFont typeface="Gill Sans"/>
              <a:buNone/>
              <a:defRPr i="0" sz="1800" u="none" cap="none" strike="noStrike">
                <a:solidFill>
                  <a:schemeClr val="dk2"/>
                </a:solidFill>
                <a:latin typeface="Gill Sans"/>
                <a:ea typeface="Gill Sans"/>
                <a:cs typeface="Gill Sans"/>
                <a:sym typeface="Gill Sans"/>
              </a:defRPr>
            </a:lvl1pPr>
            <a:lvl2pPr lvl="1" marR="0" algn="ctr">
              <a:lnSpc>
                <a:spcPct val="100000"/>
              </a:lnSpc>
              <a:spcBef>
                <a:spcPts val="1200"/>
              </a:spcBef>
              <a:spcAft>
                <a:spcPts val="0"/>
              </a:spcAft>
              <a:buClr>
                <a:srgbClr val="888888"/>
              </a:buClr>
              <a:buSzPts val="1600"/>
              <a:buFont typeface="Gill Sans"/>
              <a:buNone/>
              <a:defRPr i="0" sz="2000" u="none" cap="none" strike="noStrike">
                <a:solidFill>
                  <a:srgbClr val="888888"/>
                </a:solidFill>
                <a:latin typeface="Gill Sans"/>
                <a:ea typeface="Gill Sans"/>
                <a:cs typeface="Gill Sans"/>
                <a:sym typeface="Gill Sans"/>
              </a:defRPr>
            </a:lvl2pPr>
            <a:lvl3pPr lvl="2" marR="0" algn="ctr">
              <a:lnSpc>
                <a:spcPct val="100000"/>
              </a:lnSpc>
              <a:spcBef>
                <a:spcPts val="1200"/>
              </a:spcBef>
              <a:spcAft>
                <a:spcPts val="0"/>
              </a:spcAft>
              <a:buClr>
                <a:srgbClr val="888888"/>
              </a:buClr>
              <a:buSzPts val="1800"/>
              <a:buFont typeface="Gill Sans"/>
              <a:buNone/>
              <a:defRPr i="0" sz="1800" u="none" cap="none" strike="noStrike">
                <a:solidFill>
                  <a:srgbClr val="888888"/>
                </a:solidFill>
                <a:latin typeface="Gill Sans"/>
                <a:ea typeface="Gill Sans"/>
                <a:cs typeface="Gill Sans"/>
                <a:sym typeface="Gill Sans"/>
              </a:defRPr>
            </a:lvl3pPr>
            <a:lvl4pPr lvl="3" marR="0" algn="ctr">
              <a:lnSpc>
                <a:spcPct val="100000"/>
              </a:lnSpc>
              <a:spcBef>
                <a:spcPts val="320"/>
              </a:spcBef>
              <a:spcAft>
                <a:spcPts val="0"/>
              </a:spcAft>
              <a:buClr>
                <a:srgbClr val="888888"/>
              </a:buClr>
              <a:buSzPts val="1600"/>
              <a:buFont typeface="Gill Sans"/>
              <a:buNone/>
              <a:defRPr i="0" sz="1600" u="none" cap="none" strike="noStrike">
                <a:solidFill>
                  <a:srgbClr val="888888"/>
                </a:solidFill>
                <a:latin typeface="Gill Sans"/>
                <a:ea typeface="Gill Sans"/>
                <a:cs typeface="Gill Sans"/>
                <a:sym typeface="Gill Sans"/>
              </a:defRPr>
            </a:lvl4pPr>
            <a:lvl5pPr lvl="4" marR="0" algn="ctr">
              <a:lnSpc>
                <a:spcPct val="100000"/>
              </a:lnSpc>
              <a:spcBef>
                <a:spcPts val="280"/>
              </a:spcBef>
              <a:spcAft>
                <a:spcPts val="0"/>
              </a:spcAft>
              <a:buClr>
                <a:srgbClr val="888888"/>
              </a:buClr>
              <a:buSzPts val="1400"/>
              <a:buFont typeface="Gill Sans"/>
              <a:buNone/>
              <a:defRPr i="0" sz="1400" u="none" cap="none" strike="noStrike">
                <a:solidFill>
                  <a:srgbClr val="888888"/>
                </a:solidFill>
                <a:latin typeface="Gill Sans"/>
                <a:ea typeface="Gill Sans"/>
                <a:cs typeface="Gill Sans"/>
                <a:sym typeface="Gill Sans"/>
              </a:defRPr>
            </a:lvl5pPr>
            <a:lvl6pPr lvl="5"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6pPr>
            <a:lvl7pPr lvl="6"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7pPr>
            <a:lvl8pPr lvl="7"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8pPr>
            <a:lvl9pPr lvl="8"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9pPr>
          </a:lstStyle>
          <a:p/>
        </p:txBody>
      </p:sp>
      <p:cxnSp>
        <p:nvCxnSpPr>
          <p:cNvPr id="15" name="Google Shape;15;p105"/>
          <p:cNvCxnSpPr/>
          <p:nvPr/>
        </p:nvCxnSpPr>
        <p:spPr>
          <a:xfrm>
            <a:off x="452350" y="3183844"/>
            <a:ext cx="320100" cy="0"/>
          </a:xfrm>
          <a:prstGeom prst="straightConnector1">
            <a:avLst/>
          </a:prstGeom>
          <a:noFill/>
          <a:ln cap="flat" cmpd="sng" w="19050">
            <a:solidFill>
              <a:schemeClr val="accent1"/>
            </a:solidFill>
            <a:prstDash val="solid"/>
            <a:round/>
            <a:headEnd len="sm" w="sm" type="none"/>
            <a:tailEnd len="sm" w="sm" type="none"/>
          </a:ln>
        </p:spPr>
      </p:cxnSp>
      <p:pic>
        <p:nvPicPr>
          <p:cNvPr descr="USAID_Logo_White_v02.png" id="16" name="Google Shape;16;p105"/>
          <p:cNvPicPr preferRelativeResize="0"/>
          <p:nvPr/>
        </p:nvPicPr>
        <p:blipFill rotWithShape="1">
          <a:blip r:embed="rId3">
            <a:alphaModFix/>
          </a:blip>
          <a:srcRect b="0" l="0" r="0" t="0"/>
          <a:stretch/>
        </p:blipFill>
        <p:spPr>
          <a:xfrm>
            <a:off x="7435330" y="380013"/>
            <a:ext cx="1371600" cy="407700"/>
          </a:xfrm>
          <a:prstGeom prst="rect">
            <a:avLst/>
          </a:prstGeom>
          <a:noFill/>
          <a:ln>
            <a:noFill/>
          </a:ln>
          <a:effectLst>
            <a:outerShdw blurRad="254000" rotWithShape="0" algn="tl">
              <a:srgbClr val="000000">
                <a:alpha val="20000"/>
              </a:srgbClr>
            </a:outerShdw>
          </a:effectLst>
        </p:spPr>
      </p:pic>
      <p:pic>
        <p:nvPicPr>
          <p:cNvPr id="17" name="Google Shape;17;p105"/>
          <p:cNvPicPr preferRelativeResize="0"/>
          <p:nvPr/>
        </p:nvPicPr>
        <p:blipFill rotWithShape="1">
          <a:blip r:embed="rId4">
            <a:alphaModFix/>
          </a:blip>
          <a:srcRect b="0" l="0" r="0" t="0"/>
          <a:stretch/>
        </p:blipFill>
        <p:spPr>
          <a:xfrm>
            <a:off x="240300" y="273914"/>
            <a:ext cx="2045700" cy="734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Red">
  <p:cSld name="Cover - Full Red">
    <p:bg>
      <p:bgPr>
        <a:solidFill>
          <a:srgbClr val="BA0C2F"/>
        </a:solidFill>
      </p:bgPr>
    </p:bg>
    <p:spTree>
      <p:nvGrpSpPr>
        <p:cNvPr id="60" name="Shape 60"/>
        <p:cNvGrpSpPr/>
        <p:nvPr/>
      </p:nvGrpSpPr>
      <p:grpSpPr>
        <a:xfrm>
          <a:off x="0" y="0"/>
          <a:ext cx="0" cy="0"/>
          <a:chOff x="0" y="0"/>
          <a:chExt cx="0" cy="0"/>
        </a:xfrm>
      </p:grpSpPr>
      <p:sp>
        <p:nvSpPr>
          <p:cNvPr id="61" name="Google Shape;61;p114"/>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114"/>
          <p:cNvSpPr txBox="1"/>
          <p:nvPr>
            <p:ph type="ctrTitle"/>
          </p:nvPr>
        </p:nvSpPr>
        <p:spPr>
          <a:xfrm>
            <a:off x="685800" y="1589035"/>
            <a:ext cx="3886200" cy="12003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lt1"/>
              </a:buClr>
              <a:buSzPts val="1400"/>
              <a:buNone/>
              <a:defRPr i="0" sz="2400" u="none" cap="none" strike="noStrike">
                <a:solidFill>
                  <a:schemeClr val="lt1"/>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3" name="Google Shape;63;p114"/>
          <p:cNvSpPr txBox="1"/>
          <p:nvPr>
            <p:ph idx="1" type="subTitle"/>
          </p:nvPr>
        </p:nvSpPr>
        <p:spPr>
          <a:xfrm>
            <a:off x="685800" y="3110247"/>
            <a:ext cx="3429000" cy="12003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lt1"/>
              </a:buClr>
              <a:buSzPts val="1600"/>
              <a:buNone/>
              <a:defRPr i="0" sz="1600" u="none" cap="none" strike="noStrike">
                <a:solidFill>
                  <a:schemeClr val="lt1"/>
                </a:solidFill>
              </a:defRPr>
            </a:lvl1pPr>
            <a:lvl2pPr lvl="1" marR="0" algn="ctr">
              <a:lnSpc>
                <a:spcPct val="100000"/>
              </a:lnSpc>
              <a:spcBef>
                <a:spcPts val="800"/>
              </a:spcBef>
              <a:spcAft>
                <a:spcPts val="0"/>
              </a:spcAft>
              <a:buClr>
                <a:srgbClr val="888888"/>
              </a:buClr>
              <a:buSzPts val="1600"/>
              <a:buNone/>
              <a:defRPr i="0" sz="1600" u="none" cap="none" strike="noStrike">
                <a:solidFill>
                  <a:srgbClr val="888888"/>
                </a:solidFill>
              </a:defRPr>
            </a:lvl2pPr>
            <a:lvl3pPr lvl="2" marR="0" algn="ctr">
              <a:lnSpc>
                <a:spcPct val="100000"/>
              </a:lnSpc>
              <a:spcBef>
                <a:spcPts val="800"/>
              </a:spcBef>
              <a:spcAft>
                <a:spcPts val="0"/>
              </a:spcAft>
              <a:buClr>
                <a:srgbClr val="888888"/>
              </a:buClr>
              <a:buSzPts val="1800"/>
              <a:buNone/>
              <a:defRPr i="0" sz="1800" u="none" cap="none" strike="noStrike">
                <a:solidFill>
                  <a:srgbClr val="888888"/>
                </a:solidFill>
              </a:defRPr>
            </a:lvl3pPr>
            <a:lvl4pPr lvl="3" marR="0" algn="ctr">
              <a:lnSpc>
                <a:spcPct val="100000"/>
              </a:lnSpc>
              <a:spcBef>
                <a:spcPts val="320"/>
              </a:spcBef>
              <a:spcAft>
                <a:spcPts val="0"/>
              </a:spcAft>
              <a:buClr>
                <a:srgbClr val="888888"/>
              </a:buClr>
              <a:buSzPts val="1600"/>
              <a:buNone/>
              <a:defRPr i="0" sz="1600" u="none" cap="none" strike="noStrike">
                <a:solidFill>
                  <a:srgbClr val="888888"/>
                </a:solidFill>
              </a:defRPr>
            </a:lvl4pPr>
            <a:lvl5pPr lvl="4" marR="0" algn="ctr">
              <a:lnSpc>
                <a:spcPct val="100000"/>
              </a:lnSpc>
              <a:spcBef>
                <a:spcPts val="280"/>
              </a:spcBef>
              <a:spcAft>
                <a:spcPts val="0"/>
              </a:spcAft>
              <a:buClr>
                <a:srgbClr val="888888"/>
              </a:buClr>
              <a:buSzPts val="1400"/>
              <a:buNone/>
              <a:defRPr i="0" sz="1400" u="none" cap="none" strike="noStrike">
                <a:solidFill>
                  <a:srgbClr val="888888"/>
                </a:solidFill>
              </a:defRPr>
            </a:lvl5pPr>
            <a:lvl6pPr lvl="5" marR="0" algn="ctr">
              <a:lnSpc>
                <a:spcPct val="100000"/>
              </a:lnSpc>
              <a:spcBef>
                <a:spcPts val="400"/>
              </a:spcBef>
              <a:spcAft>
                <a:spcPts val="0"/>
              </a:spcAft>
              <a:buClr>
                <a:srgbClr val="888888"/>
              </a:buClr>
              <a:buSzPts val="2000"/>
              <a:buNone/>
              <a:defRPr i="0" sz="2000" u="none" cap="none" strike="noStrike">
                <a:solidFill>
                  <a:srgbClr val="888888"/>
                </a:solidFill>
              </a:defRPr>
            </a:lvl6pPr>
            <a:lvl7pPr lvl="6" marR="0" algn="ctr">
              <a:lnSpc>
                <a:spcPct val="100000"/>
              </a:lnSpc>
              <a:spcBef>
                <a:spcPts val="400"/>
              </a:spcBef>
              <a:spcAft>
                <a:spcPts val="0"/>
              </a:spcAft>
              <a:buClr>
                <a:srgbClr val="888888"/>
              </a:buClr>
              <a:buSzPts val="2000"/>
              <a:buNone/>
              <a:defRPr i="0" sz="2000" u="none" cap="none" strike="noStrike">
                <a:solidFill>
                  <a:srgbClr val="888888"/>
                </a:solidFill>
              </a:defRPr>
            </a:lvl7pPr>
            <a:lvl8pPr lvl="7" marR="0" algn="ctr">
              <a:lnSpc>
                <a:spcPct val="100000"/>
              </a:lnSpc>
              <a:spcBef>
                <a:spcPts val="400"/>
              </a:spcBef>
              <a:spcAft>
                <a:spcPts val="0"/>
              </a:spcAft>
              <a:buClr>
                <a:srgbClr val="888888"/>
              </a:buClr>
              <a:buSzPts val="2000"/>
              <a:buNone/>
              <a:defRPr i="0" sz="2000" u="none" cap="none" strike="noStrike">
                <a:solidFill>
                  <a:srgbClr val="888888"/>
                </a:solidFill>
              </a:defRPr>
            </a:lvl8pPr>
            <a:lvl9pPr lvl="8" marR="0" algn="ctr">
              <a:lnSpc>
                <a:spcPct val="100000"/>
              </a:lnSpc>
              <a:spcBef>
                <a:spcPts val="400"/>
              </a:spcBef>
              <a:spcAft>
                <a:spcPts val="0"/>
              </a:spcAft>
              <a:buClr>
                <a:srgbClr val="888888"/>
              </a:buClr>
              <a:buSzPts val="2000"/>
              <a:buNone/>
              <a:defRPr i="0" sz="2000" u="none" cap="none" strike="noStrike">
                <a:solidFill>
                  <a:srgbClr val="888888"/>
                </a:solidFill>
              </a:defRPr>
            </a:lvl9pPr>
          </a:lstStyle>
          <a:p/>
        </p:txBody>
      </p:sp>
      <p:cxnSp>
        <p:nvCxnSpPr>
          <p:cNvPr id="64" name="Google Shape;64;p114"/>
          <p:cNvCxnSpPr/>
          <p:nvPr/>
        </p:nvCxnSpPr>
        <p:spPr>
          <a:xfrm>
            <a:off x="746760" y="2949716"/>
            <a:ext cx="320100" cy="0"/>
          </a:xfrm>
          <a:prstGeom prst="straightConnector1">
            <a:avLst/>
          </a:prstGeom>
          <a:noFill/>
          <a:ln cap="flat" cmpd="sng" w="19050">
            <a:solidFill>
              <a:srgbClr val="FFFFFF"/>
            </a:solidFill>
            <a:prstDash val="solid"/>
            <a:round/>
            <a:headEnd len="sm" w="sm" type="none"/>
            <a:tailEnd len="sm" w="sm" type="none"/>
          </a:ln>
        </p:spPr>
      </p:cxnSp>
      <p:pic>
        <p:nvPicPr>
          <p:cNvPr descr="USAID_Logo_White_v02.png" id="65" name="Google Shape;65;p114"/>
          <p:cNvPicPr preferRelativeResize="0"/>
          <p:nvPr/>
        </p:nvPicPr>
        <p:blipFill rotWithShape="1">
          <a:blip r:embed="rId2">
            <a:alphaModFix/>
          </a:blip>
          <a:srcRect b="0" l="0" r="0" t="0"/>
          <a:stretch/>
        </p:blipFill>
        <p:spPr>
          <a:xfrm>
            <a:off x="7435330" y="380013"/>
            <a:ext cx="1371600" cy="407700"/>
          </a:xfrm>
          <a:prstGeom prst="rect">
            <a:avLst/>
          </a:prstGeom>
          <a:noFill/>
          <a:ln>
            <a:noFill/>
          </a:ln>
          <a:effectLst>
            <a:outerShdw blurRad="254000" rotWithShape="0" algn="tl">
              <a:srgbClr val="000000">
                <a:alpha val="20000"/>
              </a:srgbClr>
            </a:outerShdw>
          </a:effectLst>
        </p:spPr>
      </p:pic>
      <p:pic>
        <p:nvPicPr>
          <p:cNvPr id="66" name="Google Shape;66;p114"/>
          <p:cNvPicPr preferRelativeResize="0"/>
          <p:nvPr/>
        </p:nvPicPr>
        <p:blipFill rotWithShape="1">
          <a:blip r:embed="rId3">
            <a:alphaModFix/>
          </a:blip>
          <a:srcRect b="0" l="0" r="0" t="0"/>
          <a:stretch/>
        </p:blipFill>
        <p:spPr>
          <a:xfrm>
            <a:off x="240300" y="273914"/>
            <a:ext cx="2045700" cy="734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Full Red">
  <p:cSld name="Divider - Full Red">
    <p:bg>
      <p:bgPr>
        <a:solidFill>
          <a:srgbClr val="BA0C2F"/>
        </a:solidFill>
      </p:bgPr>
    </p:bg>
    <p:spTree>
      <p:nvGrpSpPr>
        <p:cNvPr id="67" name="Shape 67"/>
        <p:cNvGrpSpPr/>
        <p:nvPr/>
      </p:nvGrpSpPr>
      <p:grpSpPr>
        <a:xfrm>
          <a:off x="0" y="0"/>
          <a:ext cx="0" cy="0"/>
          <a:chOff x="0" y="0"/>
          <a:chExt cx="0" cy="0"/>
        </a:xfrm>
      </p:grpSpPr>
      <p:sp>
        <p:nvSpPr>
          <p:cNvPr id="68" name="Google Shape;68;p115"/>
          <p:cNvSpPr txBox="1"/>
          <p:nvPr>
            <p:ph type="title"/>
          </p:nvPr>
        </p:nvSpPr>
        <p:spPr>
          <a:xfrm>
            <a:off x="1143000" y="530728"/>
            <a:ext cx="5486400" cy="4581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FFFFFF"/>
              </a:buClr>
              <a:buSzPts val="1400"/>
              <a:buNone/>
              <a:defRPr i="0" sz="2400" u="none" cap="none" strike="noStrike">
                <a:solidFill>
                  <a:srgbClr val="FFFFFF"/>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9" name="Google Shape;69;p115"/>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pic>
        <p:nvPicPr>
          <p:cNvPr descr="USAID_Logo_White_v02.png" id="70" name="Google Shape;70;p115"/>
          <p:cNvPicPr preferRelativeResize="0"/>
          <p:nvPr/>
        </p:nvPicPr>
        <p:blipFill rotWithShape="1">
          <a:blip r:embed="rId2">
            <a:alphaModFix/>
          </a:blip>
          <a:srcRect b="0" l="0" r="0" t="0"/>
          <a:stretch/>
        </p:blipFill>
        <p:spPr>
          <a:xfrm>
            <a:off x="7453755" y="4234978"/>
            <a:ext cx="1371600" cy="407700"/>
          </a:xfrm>
          <a:prstGeom prst="rect">
            <a:avLst/>
          </a:prstGeom>
          <a:noFill/>
          <a:ln>
            <a:noFill/>
          </a:ln>
        </p:spPr>
      </p:pic>
      <p:cxnSp>
        <p:nvCxnSpPr>
          <p:cNvPr id="71" name="Google Shape;71;p115"/>
          <p:cNvCxnSpPr/>
          <p:nvPr/>
        </p:nvCxnSpPr>
        <p:spPr>
          <a:xfrm>
            <a:off x="746760" y="681915"/>
            <a:ext cx="320100" cy="0"/>
          </a:xfrm>
          <a:prstGeom prst="straightConnector1">
            <a:avLst/>
          </a:prstGeom>
          <a:noFill/>
          <a:ln cap="flat" cmpd="sng" w="19050">
            <a:solidFill>
              <a:srgbClr val="FFFFFF"/>
            </a:solidFill>
            <a:prstDash val="solid"/>
            <a:round/>
            <a:headEnd len="sm" w="sm" type="none"/>
            <a:tailEnd len="sm" w="sm" type="none"/>
          </a:ln>
          <a:effectLst>
            <a:outerShdw blurRad="254000" rotWithShape="0" algn="tl">
              <a:srgbClr val="000000">
                <a:alpha val="40000"/>
              </a:srgbClr>
            </a:outerShdw>
          </a:effectLst>
        </p:spPr>
      </p:cxnSp>
      <p:pic>
        <p:nvPicPr>
          <p:cNvPr id="72" name="Google Shape;72;p115"/>
          <p:cNvPicPr preferRelativeResize="0"/>
          <p:nvPr/>
        </p:nvPicPr>
        <p:blipFill rotWithShape="1">
          <a:blip r:embed="rId3">
            <a:alphaModFix/>
          </a:blip>
          <a:srcRect b="0" l="0" r="0" t="0"/>
          <a:stretch/>
        </p:blipFill>
        <p:spPr>
          <a:xfrm>
            <a:off x="240300" y="4071589"/>
            <a:ext cx="2045700" cy="734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Bottom Photo">
  <p:cSld name="Red/Gray 1 Content + Bottom Photo">
    <p:bg>
      <p:bgPr>
        <a:solidFill>
          <a:srgbClr val="E7E7E5"/>
        </a:solidFill>
      </p:bgPr>
    </p:bg>
    <p:spTree>
      <p:nvGrpSpPr>
        <p:cNvPr id="73" name="Shape 73"/>
        <p:cNvGrpSpPr/>
        <p:nvPr/>
      </p:nvGrpSpPr>
      <p:grpSpPr>
        <a:xfrm>
          <a:off x="0" y="0"/>
          <a:ext cx="0" cy="0"/>
          <a:chOff x="0" y="0"/>
          <a:chExt cx="0" cy="0"/>
        </a:xfrm>
      </p:grpSpPr>
      <p:sp>
        <p:nvSpPr>
          <p:cNvPr id="74" name="Google Shape;74;p116"/>
          <p:cNvSpPr/>
          <p:nvPr>
            <p:ph idx="2" type="pic"/>
          </p:nvPr>
        </p:nvSpPr>
        <p:spPr>
          <a:xfrm>
            <a:off x="152400" y="2571749"/>
            <a:ext cx="8839200" cy="2421300"/>
          </a:xfrm>
          <a:prstGeom prst="rect">
            <a:avLst/>
          </a:prstGeom>
          <a:solidFill>
            <a:schemeClr val="lt1"/>
          </a:solidFill>
          <a:ln>
            <a:noFill/>
          </a:ln>
        </p:spPr>
      </p:sp>
      <p:sp>
        <p:nvSpPr>
          <p:cNvPr id="75" name="Google Shape;75;p116"/>
          <p:cNvSpPr txBox="1"/>
          <p:nvPr>
            <p:ph idx="1" type="body"/>
          </p:nvPr>
        </p:nvSpPr>
        <p:spPr>
          <a:xfrm>
            <a:off x="685800" y="1286662"/>
            <a:ext cx="7772400" cy="11340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42900" lvl="2" marL="1371600" marR="0" algn="l">
              <a:lnSpc>
                <a:spcPct val="100000"/>
              </a:lnSpc>
              <a:spcBef>
                <a:spcPts val="800"/>
              </a:spcBef>
              <a:spcAft>
                <a:spcPts val="0"/>
              </a:spcAft>
              <a:buClr>
                <a:srgbClr val="6C6463"/>
              </a:buClr>
              <a:buSzPts val="1800"/>
              <a:buChar char="•"/>
              <a:defRPr i="0" sz="1800" u="none" cap="none" strike="noStrike">
                <a:solidFill>
                  <a:srgbClr val="6C6463"/>
                </a:solidFill>
              </a:defRPr>
            </a:lvl3pPr>
            <a:lvl4pPr indent="-330200" lvl="3" marL="1828800" marR="0" algn="l">
              <a:lnSpc>
                <a:spcPct val="100000"/>
              </a:lnSpc>
              <a:spcBef>
                <a:spcPts val="320"/>
              </a:spcBef>
              <a:spcAft>
                <a:spcPts val="0"/>
              </a:spcAft>
              <a:buClr>
                <a:srgbClr val="6C6463"/>
              </a:buClr>
              <a:buSzPts val="1600"/>
              <a:buChar char="–"/>
              <a:defRPr i="0" sz="1600" u="none" cap="none" strike="noStrike">
                <a:solidFill>
                  <a:srgbClr val="6C6463"/>
                </a:solidFill>
              </a:defRPr>
            </a:lvl4pPr>
            <a:lvl5pPr indent="-317500" lvl="4" marL="2286000" marR="0" algn="l">
              <a:lnSpc>
                <a:spcPct val="100000"/>
              </a:lnSpc>
              <a:spcBef>
                <a:spcPts val="280"/>
              </a:spcBef>
              <a:spcAft>
                <a:spcPts val="0"/>
              </a:spcAft>
              <a:buClr>
                <a:srgbClr val="FFFFFF"/>
              </a:buClr>
              <a:buSzPts val="1400"/>
              <a:buChar char="»"/>
              <a:defRPr i="0" sz="1400" u="none" cap="none" strike="noStrike">
                <a:solidFill>
                  <a:srgbClr val="FFFFFF"/>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76" name="Google Shape;76;p116"/>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77" name="Google Shape;77;p116"/>
          <p:cNvSpPr txBox="1"/>
          <p:nvPr>
            <p:ph idx="3" type="body"/>
          </p:nvPr>
        </p:nvSpPr>
        <p:spPr>
          <a:xfrm rot="-5400000">
            <a:off x="7870635" y="3508049"/>
            <a:ext cx="2057400" cy="184800"/>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28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4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78" name="Google Shape;78;p116"/>
          <p:cNvSpPr txBox="1"/>
          <p:nvPr>
            <p:ph type="title"/>
          </p:nvPr>
        </p:nvSpPr>
        <p:spPr>
          <a:xfrm>
            <a:off x="686104" y="673810"/>
            <a:ext cx="7772400" cy="461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SzPts val="1400"/>
              <a:buNone/>
              <a:defRPr i="0" sz="2400" u="none" cap="none" strike="noStrik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Right Photo">
  <p:cSld name="Red/Gray 1 Content + Right Photo">
    <p:bg>
      <p:bgPr>
        <a:solidFill>
          <a:srgbClr val="E7E7E5"/>
        </a:solidFill>
      </p:bgPr>
    </p:bg>
    <p:spTree>
      <p:nvGrpSpPr>
        <p:cNvPr id="79" name="Shape 79"/>
        <p:cNvGrpSpPr/>
        <p:nvPr/>
      </p:nvGrpSpPr>
      <p:grpSpPr>
        <a:xfrm>
          <a:off x="0" y="0"/>
          <a:ext cx="0" cy="0"/>
          <a:chOff x="0" y="0"/>
          <a:chExt cx="0" cy="0"/>
        </a:xfrm>
      </p:grpSpPr>
      <p:sp>
        <p:nvSpPr>
          <p:cNvPr id="80" name="Google Shape;80;p117"/>
          <p:cNvSpPr/>
          <p:nvPr>
            <p:ph idx="2" type="pic"/>
          </p:nvPr>
        </p:nvSpPr>
        <p:spPr>
          <a:xfrm>
            <a:off x="4572000" y="152762"/>
            <a:ext cx="4419600" cy="4838100"/>
          </a:xfrm>
          <a:prstGeom prst="rect">
            <a:avLst/>
          </a:prstGeom>
          <a:solidFill>
            <a:srgbClr val="FFFFFF"/>
          </a:solidFill>
          <a:ln>
            <a:noFill/>
          </a:ln>
        </p:spPr>
      </p:sp>
      <p:sp>
        <p:nvSpPr>
          <p:cNvPr id="81" name="Google Shape;81;p117"/>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82" name="Google Shape;82;p117"/>
          <p:cNvSpPr txBox="1"/>
          <p:nvPr>
            <p:ph idx="1" type="body"/>
          </p:nvPr>
        </p:nvSpPr>
        <p:spPr>
          <a:xfrm>
            <a:off x="685800" y="1664629"/>
            <a:ext cx="3657600" cy="27969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280"/>
              </a:spcBef>
              <a:spcAft>
                <a:spcPts val="0"/>
              </a:spcAft>
              <a:buClr>
                <a:srgbClr val="6C6463"/>
              </a:buClr>
              <a:buSzPts val="1400"/>
              <a:buChar char="–"/>
              <a:defRPr i="0" sz="1400" u="none" cap="none" strike="noStrike">
                <a:solidFill>
                  <a:srgbClr val="6C6463"/>
                </a:solidFill>
              </a:defRPr>
            </a:lvl4pPr>
            <a:lvl5pPr indent="-317500" lvl="4" marL="2286000" marR="0" algn="l">
              <a:lnSpc>
                <a:spcPct val="100000"/>
              </a:lnSpc>
              <a:spcBef>
                <a:spcPts val="280"/>
              </a:spcBef>
              <a:spcAft>
                <a:spcPts val="0"/>
              </a:spcAft>
              <a:buClr>
                <a:srgbClr val="FFFFFF"/>
              </a:buClr>
              <a:buSzPts val="1400"/>
              <a:buChar char="»"/>
              <a:defRPr i="0" sz="1400" u="none" cap="none" strike="noStrike">
                <a:solidFill>
                  <a:srgbClr val="FFFFFF"/>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83" name="Google Shape;83;p117"/>
          <p:cNvSpPr txBox="1"/>
          <p:nvPr>
            <p:ph idx="3" type="body"/>
          </p:nvPr>
        </p:nvSpPr>
        <p:spPr>
          <a:xfrm rot="-5400000">
            <a:off x="7870634" y="1089061"/>
            <a:ext cx="2057400" cy="184800"/>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28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4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84" name="Google Shape;84;p117"/>
          <p:cNvSpPr txBox="1"/>
          <p:nvPr>
            <p:ph type="title"/>
          </p:nvPr>
        </p:nvSpPr>
        <p:spPr>
          <a:xfrm>
            <a:off x="685800" y="673312"/>
            <a:ext cx="3657600" cy="8244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SzPts val="1400"/>
              <a:buNone/>
              <a:defRPr i="0" sz="2400" u="none" cap="none" strike="noStrik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2 Content">
  <p:cSld name="Red/Gray 2 Content">
    <p:bg>
      <p:bgPr>
        <a:solidFill>
          <a:srgbClr val="E7E7E5"/>
        </a:solidFill>
      </p:bgPr>
    </p:bg>
    <p:spTree>
      <p:nvGrpSpPr>
        <p:cNvPr id="85" name="Shape 85"/>
        <p:cNvGrpSpPr/>
        <p:nvPr/>
      </p:nvGrpSpPr>
      <p:grpSpPr>
        <a:xfrm>
          <a:off x="0" y="0"/>
          <a:ext cx="0" cy="0"/>
          <a:chOff x="0" y="0"/>
          <a:chExt cx="0" cy="0"/>
        </a:xfrm>
      </p:grpSpPr>
      <p:sp>
        <p:nvSpPr>
          <p:cNvPr id="86" name="Google Shape;86;p118"/>
          <p:cNvSpPr txBox="1"/>
          <p:nvPr>
            <p:ph idx="1" type="body"/>
          </p:nvPr>
        </p:nvSpPr>
        <p:spPr>
          <a:xfrm>
            <a:off x="686104" y="1286662"/>
            <a:ext cx="7772400" cy="31749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28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20"/>
              </a:spcBef>
              <a:spcAft>
                <a:spcPts val="0"/>
              </a:spcAft>
              <a:buClr>
                <a:srgbClr val="6C6463"/>
              </a:buClr>
              <a:buSzPts val="1600"/>
              <a:buChar char="»"/>
              <a:defRPr i="0" sz="1600" u="none" cap="none" strike="noStrike">
                <a:solidFill>
                  <a:srgbClr val="6C6463"/>
                </a:solidFill>
              </a:defRPr>
            </a:lvl5pPr>
            <a:lvl6pPr indent="-342900" lvl="5" marL="2743200" marR="0" algn="l">
              <a:lnSpc>
                <a:spcPct val="100000"/>
              </a:lnSpc>
              <a:spcBef>
                <a:spcPts val="36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36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36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360"/>
              </a:spcBef>
              <a:spcAft>
                <a:spcPts val="0"/>
              </a:spcAft>
              <a:buClr>
                <a:schemeClr val="dk1"/>
              </a:buClr>
              <a:buSzPts val="1800"/>
              <a:buChar char="•"/>
              <a:defRPr i="0" sz="1800" u="none" cap="none" strike="noStrike">
                <a:solidFill>
                  <a:schemeClr val="dk1"/>
                </a:solidFill>
              </a:defRPr>
            </a:lvl9pPr>
          </a:lstStyle>
          <a:p/>
        </p:txBody>
      </p:sp>
      <p:sp>
        <p:nvSpPr>
          <p:cNvPr id="87" name="Google Shape;87;p118"/>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88" name="Google Shape;88;p118"/>
          <p:cNvSpPr txBox="1"/>
          <p:nvPr>
            <p:ph type="title"/>
          </p:nvPr>
        </p:nvSpPr>
        <p:spPr>
          <a:xfrm>
            <a:off x="686104" y="673810"/>
            <a:ext cx="7772400" cy="461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SzPts val="1400"/>
              <a:buNone/>
              <a:defRPr i="0" sz="2400" u="none" cap="none" strike="noStrik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3 Content">
  <p:cSld name="Red/Gray 3 Content">
    <p:bg>
      <p:bgPr>
        <a:solidFill>
          <a:srgbClr val="E7E7E5"/>
        </a:solidFill>
      </p:bgPr>
    </p:bg>
    <p:spTree>
      <p:nvGrpSpPr>
        <p:cNvPr id="89" name="Shape 89"/>
        <p:cNvGrpSpPr/>
        <p:nvPr/>
      </p:nvGrpSpPr>
      <p:grpSpPr>
        <a:xfrm>
          <a:off x="0" y="0"/>
          <a:ext cx="0" cy="0"/>
          <a:chOff x="0" y="0"/>
          <a:chExt cx="0" cy="0"/>
        </a:xfrm>
      </p:grpSpPr>
      <p:sp>
        <p:nvSpPr>
          <p:cNvPr id="90" name="Google Shape;90;p119"/>
          <p:cNvSpPr txBox="1"/>
          <p:nvPr>
            <p:ph idx="1" type="body"/>
          </p:nvPr>
        </p:nvSpPr>
        <p:spPr>
          <a:xfrm>
            <a:off x="686104" y="1286662"/>
            <a:ext cx="2514300" cy="31749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28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20"/>
              </a:spcBef>
              <a:spcAft>
                <a:spcPts val="0"/>
              </a:spcAft>
              <a:buClr>
                <a:srgbClr val="FFFFFF"/>
              </a:buClr>
              <a:buSzPts val="1600"/>
              <a:buChar char="»"/>
              <a:defRPr i="0" sz="1600" u="none" cap="none" strike="noStrike">
                <a:solidFill>
                  <a:srgbClr val="FFFFFF"/>
                </a:solidFill>
              </a:defRPr>
            </a:lvl5pPr>
            <a:lvl6pPr indent="-342900" lvl="5" marL="2743200" marR="0" algn="l">
              <a:lnSpc>
                <a:spcPct val="100000"/>
              </a:lnSpc>
              <a:spcBef>
                <a:spcPts val="36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36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36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360"/>
              </a:spcBef>
              <a:spcAft>
                <a:spcPts val="0"/>
              </a:spcAft>
              <a:buClr>
                <a:schemeClr val="dk1"/>
              </a:buClr>
              <a:buSzPts val="1800"/>
              <a:buChar char="•"/>
              <a:defRPr i="0" sz="1800" u="none" cap="none" strike="noStrike">
                <a:solidFill>
                  <a:schemeClr val="dk1"/>
                </a:solidFill>
              </a:defRPr>
            </a:lvl9pPr>
          </a:lstStyle>
          <a:p/>
        </p:txBody>
      </p:sp>
      <p:sp>
        <p:nvSpPr>
          <p:cNvPr id="91" name="Google Shape;91;p119"/>
          <p:cNvSpPr txBox="1"/>
          <p:nvPr>
            <p:ph idx="2" type="body"/>
          </p:nvPr>
        </p:nvSpPr>
        <p:spPr>
          <a:xfrm>
            <a:off x="5943600" y="1286662"/>
            <a:ext cx="2514900" cy="31749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28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20"/>
              </a:spcBef>
              <a:spcAft>
                <a:spcPts val="0"/>
              </a:spcAft>
              <a:buClr>
                <a:srgbClr val="FFFFFF"/>
              </a:buClr>
              <a:buSzPts val="1600"/>
              <a:buChar char="»"/>
              <a:defRPr i="0" sz="1600" u="none" cap="none" strike="noStrike">
                <a:solidFill>
                  <a:srgbClr val="FFFFFF"/>
                </a:solidFill>
              </a:defRPr>
            </a:lvl5pPr>
            <a:lvl6pPr indent="-342900" lvl="5" marL="2743200" marR="0" algn="l">
              <a:lnSpc>
                <a:spcPct val="100000"/>
              </a:lnSpc>
              <a:spcBef>
                <a:spcPts val="36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36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36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360"/>
              </a:spcBef>
              <a:spcAft>
                <a:spcPts val="0"/>
              </a:spcAft>
              <a:buClr>
                <a:schemeClr val="dk1"/>
              </a:buClr>
              <a:buSzPts val="1800"/>
              <a:buChar char="•"/>
              <a:defRPr i="0" sz="1800" u="none" cap="none" strike="noStrike">
                <a:solidFill>
                  <a:schemeClr val="dk1"/>
                </a:solidFill>
              </a:defRPr>
            </a:lvl9pPr>
          </a:lstStyle>
          <a:p/>
        </p:txBody>
      </p:sp>
      <p:sp>
        <p:nvSpPr>
          <p:cNvPr id="92" name="Google Shape;92;p119"/>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93" name="Google Shape;93;p119"/>
          <p:cNvSpPr txBox="1"/>
          <p:nvPr>
            <p:ph idx="3" type="body"/>
          </p:nvPr>
        </p:nvSpPr>
        <p:spPr>
          <a:xfrm>
            <a:off x="3428698" y="1286650"/>
            <a:ext cx="2514900" cy="31749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28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20"/>
              </a:spcBef>
              <a:spcAft>
                <a:spcPts val="0"/>
              </a:spcAft>
              <a:buClr>
                <a:srgbClr val="FFFFFF"/>
              </a:buClr>
              <a:buSzPts val="1600"/>
              <a:buChar char="»"/>
              <a:defRPr i="0" sz="1600" u="none" cap="none" strike="noStrike">
                <a:solidFill>
                  <a:srgbClr val="FFFFFF"/>
                </a:solidFill>
              </a:defRPr>
            </a:lvl5pPr>
            <a:lvl6pPr indent="-342900" lvl="5" marL="2743200" marR="0" algn="l">
              <a:lnSpc>
                <a:spcPct val="100000"/>
              </a:lnSpc>
              <a:spcBef>
                <a:spcPts val="36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36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36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360"/>
              </a:spcBef>
              <a:spcAft>
                <a:spcPts val="0"/>
              </a:spcAft>
              <a:buClr>
                <a:schemeClr val="dk1"/>
              </a:buClr>
              <a:buSzPts val="1800"/>
              <a:buChar char="•"/>
              <a:defRPr i="0" sz="1800" u="none" cap="none" strike="noStrike">
                <a:solidFill>
                  <a:schemeClr val="dk1"/>
                </a:solidFill>
              </a:defRPr>
            </a:lvl9pPr>
          </a:lstStyle>
          <a:p/>
        </p:txBody>
      </p:sp>
      <p:sp>
        <p:nvSpPr>
          <p:cNvPr id="94" name="Google Shape;94;p119"/>
          <p:cNvSpPr txBox="1"/>
          <p:nvPr>
            <p:ph type="title"/>
          </p:nvPr>
        </p:nvSpPr>
        <p:spPr>
          <a:xfrm>
            <a:off x="686104" y="673810"/>
            <a:ext cx="7772400" cy="461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SzPts val="1400"/>
              <a:buNone/>
              <a:defRPr i="0" sz="2400" u="none" cap="none" strike="noStrik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ed/Gray 2 Content">
  <p:cSld name="4_Red/Gray 2 Content">
    <p:bg>
      <p:bgPr>
        <a:solidFill>
          <a:srgbClr val="E7E7E5"/>
        </a:solidFill>
      </p:bgPr>
    </p:bg>
    <p:spTree>
      <p:nvGrpSpPr>
        <p:cNvPr id="95" name="Shape 95"/>
        <p:cNvGrpSpPr/>
        <p:nvPr/>
      </p:nvGrpSpPr>
      <p:grpSpPr>
        <a:xfrm>
          <a:off x="0" y="0"/>
          <a:ext cx="0" cy="0"/>
          <a:chOff x="0" y="0"/>
          <a:chExt cx="0" cy="0"/>
        </a:xfrm>
      </p:grpSpPr>
      <p:sp>
        <p:nvSpPr>
          <p:cNvPr id="96" name="Google Shape;96;p120"/>
          <p:cNvSpPr txBox="1"/>
          <p:nvPr>
            <p:ph idx="1" type="body"/>
          </p:nvPr>
        </p:nvSpPr>
        <p:spPr>
          <a:xfrm>
            <a:off x="686104" y="1286662"/>
            <a:ext cx="3809700" cy="31749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28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20"/>
              </a:spcBef>
              <a:spcAft>
                <a:spcPts val="0"/>
              </a:spcAft>
              <a:buClr>
                <a:srgbClr val="6C6463"/>
              </a:buClr>
              <a:buSzPts val="1600"/>
              <a:buChar char="»"/>
              <a:defRPr i="0" sz="1600" u="none" cap="none" strike="noStrike">
                <a:solidFill>
                  <a:srgbClr val="6C6463"/>
                </a:solidFill>
              </a:defRPr>
            </a:lvl5pPr>
            <a:lvl6pPr indent="-342900" lvl="5" marL="2743200" marR="0" algn="l">
              <a:lnSpc>
                <a:spcPct val="100000"/>
              </a:lnSpc>
              <a:spcBef>
                <a:spcPts val="36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36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36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360"/>
              </a:spcBef>
              <a:spcAft>
                <a:spcPts val="0"/>
              </a:spcAft>
              <a:buClr>
                <a:schemeClr val="dk1"/>
              </a:buClr>
              <a:buSzPts val="1800"/>
              <a:buChar char="•"/>
              <a:defRPr i="0" sz="1800" u="none" cap="none" strike="noStrike">
                <a:solidFill>
                  <a:schemeClr val="dk1"/>
                </a:solidFill>
              </a:defRPr>
            </a:lvl9pPr>
          </a:lstStyle>
          <a:p/>
        </p:txBody>
      </p:sp>
      <p:sp>
        <p:nvSpPr>
          <p:cNvPr id="97" name="Google Shape;97;p120"/>
          <p:cNvSpPr txBox="1"/>
          <p:nvPr>
            <p:ph idx="2" type="body"/>
          </p:nvPr>
        </p:nvSpPr>
        <p:spPr>
          <a:xfrm>
            <a:off x="4648200" y="1286662"/>
            <a:ext cx="3810300" cy="31749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28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20"/>
              </a:spcBef>
              <a:spcAft>
                <a:spcPts val="0"/>
              </a:spcAft>
              <a:buClr>
                <a:srgbClr val="6C6463"/>
              </a:buClr>
              <a:buSzPts val="1600"/>
              <a:buChar char="»"/>
              <a:defRPr i="0" sz="1600" u="none" cap="none" strike="noStrike">
                <a:solidFill>
                  <a:srgbClr val="6C6463"/>
                </a:solidFill>
              </a:defRPr>
            </a:lvl5pPr>
            <a:lvl6pPr indent="-342900" lvl="5" marL="2743200" marR="0" algn="l">
              <a:lnSpc>
                <a:spcPct val="100000"/>
              </a:lnSpc>
              <a:spcBef>
                <a:spcPts val="36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36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36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360"/>
              </a:spcBef>
              <a:spcAft>
                <a:spcPts val="0"/>
              </a:spcAft>
              <a:buClr>
                <a:schemeClr val="dk1"/>
              </a:buClr>
              <a:buSzPts val="1800"/>
              <a:buChar char="•"/>
              <a:defRPr i="0" sz="1800" u="none" cap="none" strike="noStrike">
                <a:solidFill>
                  <a:schemeClr val="dk1"/>
                </a:solidFill>
              </a:defRPr>
            </a:lvl9pPr>
          </a:lstStyle>
          <a:p/>
        </p:txBody>
      </p:sp>
      <p:sp>
        <p:nvSpPr>
          <p:cNvPr id="98" name="Google Shape;98;p120"/>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99" name="Google Shape;99;p120"/>
          <p:cNvSpPr txBox="1"/>
          <p:nvPr>
            <p:ph type="title"/>
          </p:nvPr>
        </p:nvSpPr>
        <p:spPr>
          <a:xfrm>
            <a:off x="686104" y="673810"/>
            <a:ext cx="7772400" cy="461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SzPts val="1400"/>
              <a:buNone/>
              <a:defRPr i="0" sz="2400" u="none" cap="none" strike="noStrik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Title Only">
  <p:cSld name="Red/Gray Title Only">
    <p:bg>
      <p:bgPr>
        <a:solidFill>
          <a:srgbClr val="E7E7E5"/>
        </a:solidFill>
      </p:bgPr>
    </p:bg>
    <p:spTree>
      <p:nvGrpSpPr>
        <p:cNvPr id="100" name="Shape 100"/>
        <p:cNvGrpSpPr/>
        <p:nvPr/>
      </p:nvGrpSpPr>
      <p:grpSpPr>
        <a:xfrm>
          <a:off x="0" y="0"/>
          <a:ext cx="0" cy="0"/>
          <a:chOff x="0" y="0"/>
          <a:chExt cx="0" cy="0"/>
        </a:xfrm>
      </p:grpSpPr>
      <p:sp>
        <p:nvSpPr>
          <p:cNvPr id="101" name="Google Shape;101;p121"/>
          <p:cNvSpPr/>
          <p:nvPr>
            <p:ph idx="2" type="pic"/>
          </p:nvPr>
        </p:nvSpPr>
        <p:spPr>
          <a:xfrm>
            <a:off x="152400" y="152761"/>
            <a:ext cx="4419600" cy="4838100"/>
          </a:xfrm>
          <a:prstGeom prst="rect">
            <a:avLst/>
          </a:prstGeom>
          <a:solidFill>
            <a:schemeClr val="lt1"/>
          </a:solidFill>
          <a:ln>
            <a:noFill/>
          </a:ln>
        </p:spPr>
      </p:sp>
      <p:sp>
        <p:nvSpPr>
          <p:cNvPr id="102" name="Google Shape;102;p121"/>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103" name="Google Shape;103;p121"/>
          <p:cNvSpPr txBox="1"/>
          <p:nvPr>
            <p:ph idx="1" type="body"/>
          </p:nvPr>
        </p:nvSpPr>
        <p:spPr>
          <a:xfrm rot="-5400000">
            <a:off x="3451035" y="1089061"/>
            <a:ext cx="2057400" cy="184800"/>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rgbClr val="FFFFFF"/>
              </a:buClr>
              <a:buSzPts val="1600"/>
              <a:buNone/>
              <a:defRPr i="0" sz="600" u="none" cap="none" strike="noStrike">
                <a:solidFill>
                  <a:srgbClr val="FFFFFF"/>
                </a:solidFill>
              </a:defRPr>
            </a:lvl1pPr>
            <a:lvl2pPr indent="-228600" lvl="1" marL="914400" marR="0" algn="l">
              <a:lnSpc>
                <a:spcPct val="100000"/>
              </a:lnSpc>
              <a:spcBef>
                <a:spcPts val="800"/>
              </a:spcBef>
              <a:spcAft>
                <a:spcPts val="0"/>
              </a:spcAft>
              <a:buClr>
                <a:schemeClr val="lt1"/>
              </a:buClr>
              <a:buSzPts val="1600"/>
              <a:buNone/>
              <a:defRPr i="0" sz="1800" u="none" cap="none" strike="noStrike">
                <a:solidFill>
                  <a:schemeClr val="lt1"/>
                </a:solidFill>
              </a:defRPr>
            </a:lvl2pPr>
            <a:lvl3pPr indent="-228600" lvl="2" marL="1371600" marR="0" algn="l">
              <a:lnSpc>
                <a:spcPct val="100000"/>
              </a:lnSpc>
              <a:spcBef>
                <a:spcPts val="800"/>
              </a:spcBef>
              <a:spcAft>
                <a:spcPts val="0"/>
              </a:spcAft>
              <a:buClr>
                <a:schemeClr val="lt1"/>
              </a:buClr>
              <a:buSzPts val="1800"/>
              <a:buNone/>
              <a:defRPr i="0" sz="1600" u="none" cap="none" strike="noStrike">
                <a:solidFill>
                  <a:schemeClr val="lt1"/>
                </a:solidFill>
              </a:defRPr>
            </a:lvl3pPr>
            <a:lvl4pPr indent="-228600" lvl="3" marL="1828800" marR="0" algn="l">
              <a:lnSpc>
                <a:spcPct val="100000"/>
              </a:lnSpc>
              <a:spcBef>
                <a:spcPts val="280"/>
              </a:spcBef>
              <a:spcAft>
                <a:spcPts val="0"/>
              </a:spcAft>
              <a:buClr>
                <a:schemeClr val="lt1"/>
              </a:buClr>
              <a:buSzPts val="1600"/>
              <a:buNone/>
              <a:defRPr i="0" sz="1400" u="none" cap="none" strike="noStrike">
                <a:solidFill>
                  <a:schemeClr val="lt1"/>
                </a:solidFill>
              </a:defRPr>
            </a:lvl4pPr>
            <a:lvl5pPr indent="-228600" lvl="4" marL="2286000" marR="0" algn="l">
              <a:lnSpc>
                <a:spcPct val="100000"/>
              </a:lnSpc>
              <a:spcBef>
                <a:spcPts val="240"/>
              </a:spcBef>
              <a:spcAft>
                <a:spcPts val="0"/>
              </a:spcAft>
              <a:buClr>
                <a:schemeClr val="lt1"/>
              </a:buClr>
              <a:buSzPts val="1400"/>
              <a:buNone/>
              <a:defRPr i="0" sz="1200" u="none" cap="none" strike="noStrike">
                <a:solidFill>
                  <a:schemeClr val="lt1"/>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104" name="Google Shape;104;p121"/>
          <p:cNvSpPr txBox="1"/>
          <p:nvPr>
            <p:ph type="title"/>
          </p:nvPr>
        </p:nvSpPr>
        <p:spPr>
          <a:xfrm>
            <a:off x="4877104" y="2171144"/>
            <a:ext cx="3885900" cy="8310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i="0" sz="2400" u="none" cap="none" strike="noStrik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2 Content">
  <p:cSld name="1_Red/Gray 2 Content">
    <p:bg>
      <p:bgPr>
        <a:solidFill>
          <a:schemeClr val="lt1"/>
        </a:solidFill>
      </p:bgPr>
    </p:bg>
    <p:spTree>
      <p:nvGrpSpPr>
        <p:cNvPr id="105" name="Shape 105"/>
        <p:cNvGrpSpPr/>
        <p:nvPr/>
      </p:nvGrpSpPr>
      <p:grpSpPr>
        <a:xfrm>
          <a:off x="0" y="0"/>
          <a:ext cx="0" cy="0"/>
          <a:chOff x="0" y="0"/>
          <a:chExt cx="0" cy="0"/>
        </a:xfrm>
      </p:grpSpPr>
      <p:sp>
        <p:nvSpPr>
          <p:cNvPr id="106" name="Google Shape;106;p122"/>
          <p:cNvSpPr txBox="1"/>
          <p:nvPr>
            <p:ph idx="1" type="body"/>
          </p:nvPr>
        </p:nvSpPr>
        <p:spPr>
          <a:xfrm>
            <a:off x="686104" y="1286662"/>
            <a:ext cx="3809700" cy="31749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28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20"/>
              </a:spcBef>
              <a:spcAft>
                <a:spcPts val="0"/>
              </a:spcAft>
              <a:buClr>
                <a:srgbClr val="6C6463"/>
              </a:buClr>
              <a:buSzPts val="1600"/>
              <a:buChar char="»"/>
              <a:defRPr i="0" sz="1600" u="none" cap="none" strike="noStrike">
                <a:solidFill>
                  <a:srgbClr val="6C6463"/>
                </a:solidFill>
              </a:defRPr>
            </a:lvl5pPr>
            <a:lvl6pPr indent="-342900" lvl="5" marL="2743200" marR="0" algn="l">
              <a:lnSpc>
                <a:spcPct val="100000"/>
              </a:lnSpc>
              <a:spcBef>
                <a:spcPts val="36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36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36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360"/>
              </a:spcBef>
              <a:spcAft>
                <a:spcPts val="0"/>
              </a:spcAft>
              <a:buClr>
                <a:schemeClr val="dk1"/>
              </a:buClr>
              <a:buSzPts val="1800"/>
              <a:buChar char="•"/>
              <a:defRPr i="0" sz="1800" u="none" cap="none" strike="noStrike">
                <a:solidFill>
                  <a:schemeClr val="dk1"/>
                </a:solidFill>
              </a:defRPr>
            </a:lvl9pPr>
          </a:lstStyle>
          <a:p/>
        </p:txBody>
      </p:sp>
      <p:sp>
        <p:nvSpPr>
          <p:cNvPr id="107" name="Google Shape;107;p122"/>
          <p:cNvSpPr txBox="1"/>
          <p:nvPr>
            <p:ph idx="2" type="body"/>
          </p:nvPr>
        </p:nvSpPr>
        <p:spPr>
          <a:xfrm>
            <a:off x="4648200" y="1286662"/>
            <a:ext cx="3810300" cy="31749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28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20"/>
              </a:spcBef>
              <a:spcAft>
                <a:spcPts val="0"/>
              </a:spcAft>
              <a:buClr>
                <a:srgbClr val="6C6463"/>
              </a:buClr>
              <a:buSzPts val="1600"/>
              <a:buChar char="»"/>
              <a:defRPr i="0" sz="1600" u="none" cap="none" strike="noStrike">
                <a:solidFill>
                  <a:srgbClr val="6C6463"/>
                </a:solidFill>
              </a:defRPr>
            </a:lvl5pPr>
            <a:lvl6pPr indent="-342900" lvl="5" marL="2743200" marR="0" algn="l">
              <a:lnSpc>
                <a:spcPct val="100000"/>
              </a:lnSpc>
              <a:spcBef>
                <a:spcPts val="36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36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36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360"/>
              </a:spcBef>
              <a:spcAft>
                <a:spcPts val="0"/>
              </a:spcAft>
              <a:buClr>
                <a:schemeClr val="dk1"/>
              </a:buClr>
              <a:buSzPts val="1800"/>
              <a:buChar char="•"/>
              <a:defRPr i="0" sz="1800" u="none" cap="none" strike="noStrike">
                <a:solidFill>
                  <a:schemeClr val="dk1"/>
                </a:solidFill>
              </a:defRPr>
            </a:lvl9pPr>
          </a:lstStyle>
          <a:p/>
        </p:txBody>
      </p:sp>
      <p:sp>
        <p:nvSpPr>
          <p:cNvPr id="108" name="Google Shape;108;p122"/>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109" name="Google Shape;109;p122"/>
          <p:cNvSpPr txBox="1"/>
          <p:nvPr>
            <p:ph type="title"/>
          </p:nvPr>
        </p:nvSpPr>
        <p:spPr>
          <a:xfrm>
            <a:off x="686104" y="673810"/>
            <a:ext cx="7772400" cy="461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BA0C2F"/>
              </a:buClr>
              <a:buSzPts val="1400"/>
              <a:buNone/>
              <a:defRPr i="0" sz="2400" u="none" cap="none" strike="noStrike">
                <a:solidFill>
                  <a:srgbClr val="BA0C2F"/>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3 Content">
  <p:cSld name="1_Red/Gray 3 Content">
    <p:bg>
      <p:bgPr>
        <a:solidFill>
          <a:schemeClr val="lt1"/>
        </a:solidFill>
      </p:bgPr>
    </p:bg>
    <p:spTree>
      <p:nvGrpSpPr>
        <p:cNvPr id="110" name="Shape 110"/>
        <p:cNvGrpSpPr/>
        <p:nvPr/>
      </p:nvGrpSpPr>
      <p:grpSpPr>
        <a:xfrm>
          <a:off x="0" y="0"/>
          <a:ext cx="0" cy="0"/>
          <a:chOff x="0" y="0"/>
          <a:chExt cx="0" cy="0"/>
        </a:xfrm>
      </p:grpSpPr>
      <p:sp>
        <p:nvSpPr>
          <p:cNvPr id="111" name="Google Shape;111;p123"/>
          <p:cNvSpPr txBox="1"/>
          <p:nvPr>
            <p:ph idx="1" type="body"/>
          </p:nvPr>
        </p:nvSpPr>
        <p:spPr>
          <a:xfrm>
            <a:off x="686104" y="1286662"/>
            <a:ext cx="2514300" cy="31749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28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20"/>
              </a:spcBef>
              <a:spcAft>
                <a:spcPts val="0"/>
              </a:spcAft>
              <a:buClr>
                <a:srgbClr val="FFFFFF"/>
              </a:buClr>
              <a:buSzPts val="1600"/>
              <a:buChar char="»"/>
              <a:defRPr i="0" sz="1600" u="none" cap="none" strike="noStrike">
                <a:solidFill>
                  <a:srgbClr val="FFFFFF"/>
                </a:solidFill>
              </a:defRPr>
            </a:lvl5pPr>
            <a:lvl6pPr indent="-342900" lvl="5" marL="2743200" marR="0" algn="l">
              <a:lnSpc>
                <a:spcPct val="100000"/>
              </a:lnSpc>
              <a:spcBef>
                <a:spcPts val="36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36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36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360"/>
              </a:spcBef>
              <a:spcAft>
                <a:spcPts val="0"/>
              </a:spcAft>
              <a:buClr>
                <a:schemeClr val="dk1"/>
              </a:buClr>
              <a:buSzPts val="1800"/>
              <a:buChar char="•"/>
              <a:defRPr i="0" sz="1800" u="none" cap="none" strike="noStrike">
                <a:solidFill>
                  <a:schemeClr val="dk1"/>
                </a:solidFill>
              </a:defRPr>
            </a:lvl9pPr>
          </a:lstStyle>
          <a:p/>
        </p:txBody>
      </p:sp>
      <p:sp>
        <p:nvSpPr>
          <p:cNvPr id="112" name="Google Shape;112;p123"/>
          <p:cNvSpPr txBox="1"/>
          <p:nvPr>
            <p:ph idx="2" type="body"/>
          </p:nvPr>
        </p:nvSpPr>
        <p:spPr>
          <a:xfrm>
            <a:off x="5943600" y="1286662"/>
            <a:ext cx="2514900" cy="31749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28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20"/>
              </a:spcBef>
              <a:spcAft>
                <a:spcPts val="0"/>
              </a:spcAft>
              <a:buClr>
                <a:srgbClr val="FFFFFF"/>
              </a:buClr>
              <a:buSzPts val="1600"/>
              <a:buChar char="»"/>
              <a:defRPr i="0" sz="1600" u="none" cap="none" strike="noStrike">
                <a:solidFill>
                  <a:srgbClr val="FFFFFF"/>
                </a:solidFill>
              </a:defRPr>
            </a:lvl5pPr>
            <a:lvl6pPr indent="-342900" lvl="5" marL="2743200" marR="0" algn="l">
              <a:lnSpc>
                <a:spcPct val="100000"/>
              </a:lnSpc>
              <a:spcBef>
                <a:spcPts val="36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36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36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360"/>
              </a:spcBef>
              <a:spcAft>
                <a:spcPts val="0"/>
              </a:spcAft>
              <a:buClr>
                <a:schemeClr val="dk1"/>
              </a:buClr>
              <a:buSzPts val="1800"/>
              <a:buChar char="•"/>
              <a:defRPr i="0" sz="1800" u="none" cap="none" strike="noStrike">
                <a:solidFill>
                  <a:schemeClr val="dk1"/>
                </a:solidFill>
              </a:defRPr>
            </a:lvl9pPr>
          </a:lstStyle>
          <a:p/>
        </p:txBody>
      </p:sp>
      <p:sp>
        <p:nvSpPr>
          <p:cNvPr id="113" name="Google Shape;113;p123"/>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114" name="Google Shape;114;p123"/>
          <p:cNvSpPr txBox="1"/>
          <p:nvPr>
            <p:ph idx="3" type="body"/>
          </p:nvPr>
        </p:nvSpPr>
        <p:spPr>
          <a:xfrm>
            <a:off x="3314548" y="1286662"/>
            <a:ext cx="2514900" cy="31749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28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20"/>
              </a:spcBef>
              <a:spcAft>
                <a:spcPts val="0"/>
              </a:spcAft>
              <a:buClr>
                <a:srgbClr val="FFFFFF"/>
              </a:buClr>
              <a:buSzPts val="1600"/>
              <a:buChar char="»"/>
              <a:defRPr i="0" sz="1600" u="none" cap="none" strike="noStrike">
                <a:solidFill>
                  <a:srgbClr val="FFFFFF"/>
                </a:solidFill>
              </a:defRPr>
            </a:lvl5pPr>
            <a:lvl6pPr indent="-342900" lvl="5" marL="2743200" marR="0" algn="l">
              <a:lnSpc>
                <a:spcPct val="100000"/>
              </a:lnSpc>
              <a:spcBef>
                <a:spcPts val="36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36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36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360"/>
              </a:spcBef>
              <a:spcAft>
                <a:spcPts val="0"/>
              </a:spcAft>
              <a:buClr>
                <a:schemeClr val="dk1"/>
              </a:buClr>
              <a:buSzPts val="1800"/>
              <a:buChar char="•"/>
              <a:defRPr i="0" sz="1800" u="none" cap="none" strike="noStrike">
                <a:solidFill>
                  <a:schemeClr val="dk1"/>
                </a:solidFill>
              </a:defRPr>
            </a:lvl9pPr>
          </a:lstStyle>
          <a:p/>
        </p:txBody>
      </p:sp>
      <p:sp>
        <p:nvSpPr>
          <p:cNvPr id="115" name="Google Shape;115;p123"/>
          <p:cNvSpPr txBox="1"/>
          <p:nvPr>
            <p:ph type="title"/>
          </p:nvPr>
        </p:nvSpPr>
        <p:spPr>
          <a:xfrm>
            <a:off x="686104" y="673810"/>
            <a:ext cx="7772400" cy="461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SzPts val="1400"/>
              <a:buNone/>
              <a:defRPr i="0" sz="2400" u="none" cap="none" strike="noStrik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p:cSld name="Red/Gray 1 Content">
    <p:bg>
      <p:bgPr>
        <a:solidFill>
          <a:srgbClr val="E7E7E5"/>
        </a:solidFill>
      </p:bgPr>
    </p:bg>
    <p:spTree>
      <p:nvGrpSpPr>
        <p:cNvPr id="18" name="Shape 18"/>
        <p:cNvGrpSpPr/>
        <p:nvPr/>
      </p:nvGrpSpPr>
      <p:grpSpPr>
        <a:xfrm>
          <a:off x="0" y="0"/>
          <a:ext cx="0" cy="0"/>
          <a:chOff x="0" y="0"/>
          <a:chExt cx="0" cy="0"/>
        </a:xfrm>
      </p:grpSpPr>
      <p:sp>
        <p:nvSpPr>
          <p:cNvPr id="19" name="Google Shape;19;p106"/>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106"/>
          <p:cNvSpPr txBox="1"/>
          <p:nvPr>
            <p:ph type="title"/>
          </p:nvPr>
        </p:nvSpPr>
        <p:spPr>
          <a:xfrm>
            <a:off x="686104" y="677485"/>
            <a:ext cx="7772400" cy="4581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SzPts val="1400"/>
              <a:buNone/>
              <a:defRPr i="0" sz="2400" u="none" cap="none" strike="noStrik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1" name="Google Shape;21;p106"/>
          <p:cNvSpPr txBox="1"/>
          <p:nvPr>
            <p:ph idx="1" type="body"/>
          </p:nvPr>
        </p:nvSpPr>
        <p:spPr>
          <a:xfrm>
            <a:off x="685800" y="1286662"/>
            <a:ext cx="7772400" cy="31749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42900" lvl="2" marL="1371600" marR="0" algn="l">
              <a:lnSpc>
                <a:spcPct val="100000"/>
              </a:lnSpc>
              <a:spcBef>
                <a:spcPts val="800"/>
              </a:spcBef>
              <a:spcAft>
                <a:spcPts val="0"/>
              </a:spcAft>
              <a:buClr>
                <a:srgbClr val="6C6463"/>
              </a:buClr>
              <a:buSzPts val="1800"/>
              <a:buChar char="•"/>
              <a:defRPr i="0" sz="1800" u="none" cap="none" strike="noStrike">
                <a:solidFill>
                  <a:srgbClr val="6C6463"/>
                </a:solidFill>
              </a:defRPr>
            </a:lvl3pPr>
            <a:lvl4pPr indent="-330200" lvl="3" marL="1828800" marR="0" algn="l">
              <a:lnSpc>
                <a:spcPct val="100000"/>
              </a:lnSpc>
              <a:spcBef>
                <a:spcPts val="320"/>
              </a:spcBef>
              <a:spcAft>
                <a:spcPts val="0"/>
              </a:spcAft>
              <a:buClr>
                <a:srgbClr val="6C6463"/>
              </a:buClr>
              <a:buSzPts val="1600"/>
              <a:buChar char="–"/>
              <a:defRPr i="0" sz="1600" u="none" cap="none" strike="noStrike">
                <a:solidFill>
                  <a:srgbClr val="6C6463"/>
                </a:solidFill>
              </a:defRPr>
            </a:lvl4pPr>
            <a:lvl5pPr indent="-317500" lvl="4" marL="2286000" marR="0" algn="l">
              <a:lnSpc>
                <a:spcPct val="100000"/>
              </a:lnSpc>
              <a:spcBef>
                <a:spcPts val="280"/>
              </a:spcBef>
              <a:spcAft>
                <a:spcPts val="0"/>
              </a:spcAft>
              <a:buClr>
                <a:srgbClr val="6C6463"/>
              </a:buClr>
              <a:buSzPts val="1400"/>
              <a:buChar char="»"/>
              <a:defRPr i="0" sz="1400" u="none" cap="none" strike="noStrike">
                <a:solidFill>
                  <a:srgbClr val="6C6463"/>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1 Content + Bottom Photo">
  <p:cSld name="1_Red/Gray 1 Content + Bottom Photo">
    <p:bg>
      <p:bgPr>
        <a:solidFill>
          <a:schemeClr val="lt1"/>
        </a:solidFill>
      </p:bgPr>
    </p:bg>
    <p:spTree>
      <p:nvGrpSpPr>
        <p:cNvPr id="116" name="Shape 116"/>
        <p:cNvGrpSpPr/>
        <p:nvPr/>
      </p:nvGrpSpPr>
      <p:grpSpPr>
        <a:xfrm>
          <a:off x="0" y="0"/>
          <a:ext cx="0" cy="0"/>
          <a:chOff x="0" y="0"/>
          <a:chExt cx="0" cy="0"/>
        </a:xfrm>
      </p:grpSpPr>
      <p:sp>
        <p:nvSpPr>
          <p:cNvPr id="117" name="Google Shape;117;p124"/>
          <p:cNvSpPr/>
          <p:nvPr>
            <p:ph idx="2" type="pic"/>
          </p:nvPr>
        </p:nvSpPr>
        <p:spPr>
          <a:xfrm>
            <a:off x="152400" y="2571749"/>
            <a:ext cx="8839200" cy="2421300"/>
          </a:xfrm>
          <a:prstGeom prst="rect">
            <a:avLst/>
          </a:prstGeom>
          <a:solidFill>
            <a:srgbClr val="E7E7E5"/>
          </a:solidFill>
          <a:ln>
            <a:noFill/>
          </a:ln>
        </p:spPr>
      </p:sp>
      <p:sp>
        <p:nvSpPr>
          <p:cNvPr id="118" name="Google Shape;118;p124"/>
          <p:cNvSpPr txBox="1"/>
          <p:nvPr>
            <p:ph idx="1" type="body"/>
          </p:nvPr>
        </p:nvSpPr>
        <p:spPr>
          <a:xfrm>
            <a:off x="685800" y="1286662"/>
            <a:ext cx="7772400" cy="11340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42900" lvl="2" marL="1371600" marR="0" algn="l">
              <a:lnSpc>
                <a:spcPct val="100000"/>
              </a:lnSpc>
              <a:spcBef>
                <a:spcPts val="800"/>
              </a:spcBef>
              <a:spcAft>
                <a:spcPts val="0"/>
              </a:spcAft>
              <a:buClr>
                <a:srgbClr val="6C6463"/>
              </a:buClr>
              <a:buSzPts val="1800"/>
              <a:buChar char="•"/>
              <a:defRPr i="0" sz="1800" u="none" cap="none" strike="noStrike">
                <a:solidFill>
                  <a:srgbClr val="6C6463"/>
                </a:solidFill>
              </a:defRPr>
            </a:lvl3pPr>
            <a:lvl4pPr indent="-330200" lvl="3" marL="1828800" marR="0" algn="l">
              <a:lnSpc>
                <a:spcPct val="100000"/>
              </a:lnSpc>
              <a:spcBef>
                <a:spcPts val="320"/>
              </a:spcBef>
              <a:spcAft>
                <a:spcPts val="0"/>
              </a:spcAft>
              <a:buClr>
                <a:srgbClr val="6C6463"/>
              </a:buClr>
              <a:buSzPts val="1600"/>
              <a:buChar char="–"/>
              <a:defRPr i="0" sz="1600" u="none" cap="none" strike="noStrike">
                <a:solidFill>
                  <a:srgbClr val="6C6463"/>
                </a:solidFill>
              </a:defRPr>
            </a:lvl4pPr>
            <a:lvl5pPr indent="-317500" lvl="4" marL="2286000" marR="0" algn="l">
              <a:lnSpc>
                <a:spcPct val="100000"/>
              </a:lnSpc>
              <a:spcBef>
                <a:spcPts val="280"/>
              </a:spcBef>
              <a:spcAft>
                <a:spcPts val="0"/>
              </a:spcAft>
              <a:buClr>
                <a:srgbClr val="FFFFFF"/>
              </a:buClr>
              <a:buSzPts val="1400"/>
              <a:buChar char="»"/>
              <a:defRPr i="0" sz="1400" u="none" cap="none" strike="noStrike">
                <a:solidFill>
                  <a:srgbClr val="FFFFFF"/>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119" name="Google Shape;119;p124"/>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120" name="Google Shape;120;p124"/>
          <p:cNvSpPr txBox="1"/>
          <p:nvPr>
            <p:ph idx="3" type="body"/>
          </p:nvPr>
        </p:nvSpPr>
        <p:spPr>
          <a:xfrm rot="-5400000">
            <a:off x="7870635" y="3508049"/>
            <a:ext cx="2057400" cy="184800"/>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28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4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121" name="Google Shape;121;p124"/>
          <p:cNvSpPr txBox="1"/>
          <p:nvPr>
            <p:ph type="title"/>
          </p:nvPr>
        </p:nvSpPr>
        <p:spPr>
          <a:xfrm>
            <a:off x="686104" y="673810"/>
            <a:ext cx="7772400" cy="461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SzPts val="1400"/>
              <a:buNone/>
              <a:defRPr i="0" sz="2400" u="none" cap="none" strike="noStrik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1 Content + Right Photo">
  <p:cSld name="1_Red/Gray 1 Content + Right Photo">
    <p:bg>
      <p:bgPr>
        <a:solidFill>
          <a:schemeClr val="lt1"/>
        </a:solidFill>
      </p:bgPr>
    </p:bg>
    <p:spTree>
      <p:nvGrpSpPr>
        <p:cNvPr id="122" name="Shape 122"/>
        <p:cNvGrpSpPr/>
        <p:nvPr/>
      </p:nvGrpSpPr>
      <p:grpSpPr>
        <a:xfrm>
          <a:off x="0" y="0"/>
          <a:ext cx="0" cy="0"/>
          <a:chOff x="0" y="0"/>
          <a:chExt cx="0" cy="0"/>
        </a:xfrm>
      </p:grpSpPr>
      <p:sp>
        <p:nvSpPr>
          <p:cNvPr id="123" name="Google Shape;123;p125"/>
          <p:cNvSpPr/>
          <p:nvPr>
            <p:ph idx="2" type="pic"/>
          </p:nvPr>
        </p:nvSpPr>
        <p:spPr>
          <a:xfrm>
            <a:off x="4572000" y="152762"/>
            <a:ext cx="4419600" cy="4838100"/>
          </a:xfrm>
          <a:prstGeom prst="rect">
            <a:avLst/>
          </a:prstGeom>
          <a:solidFill>
            <a:srgbClr val="E7E7E5"/>
          </a:solidFill>
          <a:ln>
            <a:noFill/>
          </a:ln>
        </p:spPr>
      </p:sp>
      <p:sp>
        <p:nvSpPr>
          <p:cNvPr id="124" name="Google Shape;124;p125"/>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125" name="Google Shape;125;p125"/>
          <p:cNvSpPr txBox="1"/>
          <p:nvPr>
            <p:ph idx="1" type="body"/>
          </p:nvPr>
        </p:nvSpPr>
        <p:spPr>
          <a:xfrm>
            <a:off x="685800" y="1664629"/>
            <a:ext cx="3657600" cy="27969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280"/>
              </a:spcBef>
              <a:spcAft>
                <a:spcPts val="0"/>
              </a:spcAft>
              <a:buClr>
                <a:srgbClr val="6C6463"/>
              </a:buClr>
              <a:buSzPts val="1400"/>
              <a:buChar char="–"/>
              <a:defRPr i="0" sz="1400" u="none" cap="none" strike="noStrike">
                <a:solidFill>
                  <a:srgbClr val="6C6463"/>
                </a:solidFill>
              </a:defRPr>
            </a:lvl4pPr>
            <a:lvl5pPr indent="-317500" lvl="4" marL="2286000" marR="0" algn="l">
              <a:lnSpc>
                <a:spcPct val="100000"/>
              </a:lnSpc>
              <a:spcBef>
                <a:spcPts val="280"/>
              </a:spcBef>
              <a:spcAft>
                <a:spcPts val="0"/>
              </a:spcAft>
              <a:buClr>
                <a:srgbClr val="FFFFFF"/>
              </a:buClr>
              <a:buSzPts val="1400"/>
              <a:buChar char="»"/>
              <a:defRPr i="0" sz="1400" u="none" cap="none" strike="noStrike">
                <a:solidFill>
                  <a:srgbClr val="FFFFFF"/>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126" name="Google Shape;126;p125"/>
          <p:cNvSpPr txBox="1"/>
          <p:nvPr>
            <p:ph idx="3" type="body"/>
          </p:nvPr>
        </p:nvSpPr>
        <p:spPr>
          <a:xfrm rot="-5400000">
            <a:off x="7870634" y="1089061"/>
            <a:ext cx="2057400" cy="184800"/>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28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4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127" name="Google Shape;127;p125"/>
          <p:cNvSpPr txBox="1"/>
          <p:nvPr>
            <p:ph type="title"/>
          </p:nvPr>
        </p:nvSpPr>
        <p:spPr>
          <a:xfrm>
            <a:off x="685800" y="673312"/>
            <a:ext cx="3657600" cy="8244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SzPts val="1400"/>
              <a:buNone/>
              <a:defRPr i="0" sz="2400" u="none" cap="none" strike="noStrik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Title Only">
  <p:cSld name="1_Red/Gray Title Only">
    <p:bg>
      <p:bgPr>
        <a:solidFill>
          <a:schemeClr val="lt1"/>
        </a:solidFill>
      </p:bgPr>
    </p:bg>
    <p:spTree>
      <p:nvGrpSpPr>
        <p:cNvPr id="128" name="Shape 128"/>
        <p:cNvGrpSpPr/>
        <p:nvPr/>
      </p:nvGrpSpPr>
      <p:grpSpPr>
        <a:xfrm>
          <a:off x="0" y="0"/>
          <a:ext cx="0" cy="0"/>
          <a:chOff x="0" y="0"/>
          <a:chExt cx="0" cy="0"/>
        </a:xfrm>
      </p:grpSpPr>
      <p:sp>
        <p:nvSpPr>
          <p:cNvPr id="129" name="Google Shape;129;p126"/>
          <p:cNvSpPr/>
          <p:nvPr>
            <p:ph idx="2" type="pic"/>
          </p:nvPr>
        </p:nvSpPr>
        <p:spPr>
          <a:xfrm>
            <a:off x="152400" y="152761"/>
            <a:ext cx="4419600" cy="4838100"/>
          </a:xfrm>
          <a:prstGeom prst="rect">
            <a:avLst/>
          </a:prstGeom>
          <a:solidFill>
            <a:srgbClr val="E7E7E5"/>
          </a:solidFill>
          <a:ln>
            <a:noFill/>
          </a:ln>
        </p:spPr>
      </p:sp>
      <p:sp>
        <p:nvSpPr>
          <p:cNvPr id="130" name="Google Shape;130;p126"/>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131" name="Google Shape;131;p126"/>
          <p:cNvSpPr txBox="1"/>
          <p:nvPr>
            <p:ph idx="1" type="body"/>
          </p:nvPr>
        </p:nvSpPr>
        <p:spPr>
          <a:xfrm rot="-5400000">
            <a:off x="3451035" y="1089061"/>
            <a:ext cx="2057400" cy="184800"/>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rgbClr val="FFFFFF"/>
              </a:buClr>
              <a:buSzPts val="1600"/>
              <a:buNone/>
              <a:defRPr i="0" sz="600" u="none" cap="none" strike="noStrike">
                <a:solidFill>
                  <a:srgbClr val="FFFFFF"/>
                </a:solidFill>
              </a:defRPr>
            </a:lvl1pPr>
            <a:lvl2pPr indent="-228600" lvl="1" marL="914400" marR="0" algn="l">
              <a:lnSpc>
                <a:spcPct val="100000"/>
              </a:lnSpc>
              <a:spcBef>
                <a:spcPts val="800"/>
              </a:spcBef>
              <a:spcAft>
                <a:spcPts val="0"/>
              </a:spcAft>
              <a:buClr>
                <a:schemeClr val="lt1"/>
              </a:buClr>
              <a:buSzPts val="1600"/>
              <a:buNone/>
              <a:defRPr i="0" sz="1800" u="none" cap="none" strike="noStrike">
                <a:solidFill>
                  <a:schemeClr val="lt1"/>
                </a:solidFill>
              </a:defRPr>
            </a:lvl2pPr>
            <a:lvl3pPr indent="-228600" lvl="2" marL="1371600" marR="0" algn="l">
              <a:lnSpc>
                <a:spcPct val="100000"/>
              </a:lnSpc>
              <a:spcBef>
                <a:spcPts val="800"/>
              </a:spcBef>
              <a:spcAft>
                <a:spcPts val="0"/>
              </a:spcAft>
              <a:buClr>
                <a:schemeClr val="lt1"/>
              </a:buClr>
              <a:buSzPts val="1800"/>
              <a:buNone/>
              <a:defRPr i="0" sz="1600" u="none" cap="none" strike="noStrike">
                <a:solidFill>
                  <a:schemeClr val="lt1"/>
                </a:solidFill>
              </a:defRPr>
            </a:lvl3pPr>
            <a:lvl4pPr indent="-228600" lvl="3" marL="1828800" marR="0" algn="l">
              <a:lnSpc>
                <a:spcPct val="100000"/>
              </a:lnSpc>
              <a:spcBef>
                <a:spcPts val="280"/>
              </a:spcBef>
              <a:spcAft>
                <a:spcPts val="0"/>
              </a:spcAft>
              <a:buClr>
                <a:schemeClr val="lt1"/>
              </a:buClr>
              <a:buSzPts val="1600"/>
              <a:buNone/>
              <a:defRPr i="0" sz="1400" u="none" cap="none" strike="noStrike">
                <a:solidFill>
                  <a:schemeClr val="lt1"/>
                </a:solidFill>
              </a:defRPr>
            </a:lvl4pPr>
            <a:lvl5pPr indent="-228600" lvl="4" marL="2286000" marR="0" algn="l">
              <a:lnSpc>
                <a:spcPct val="100000"/>
              </a:lnSpc>
              <a:spcBef>
                <a:spcPts val="240"/>
              </a:spcBef>
              <a:spcAft>
                <a:spcPts val="0"/>
              </a:spcAft>
              <a:buClr>
                <a:schemeClr val="lt1"/>
              </a:buClr>
              <a:buSzPts val="1400"/>
              <a:buNone/>
              <a:defRPr i="0" sz="1200" u="none" cap="none" strike="noStrike">
                <a:solidFill>
                  <a:schemeClr val="lt1"/>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132" name="Google Shape;132;p126"/>
          <p:cNvSpPr txBox="1"/>
          <p:nvPr>
            <p:ph type="title"/>
          </p:nvPr>
        </p:nvSpPr>
        <p:spPr>
          <a:xfrm>
            <a:off x="4877104" y="2171144"/>
            <a:ext cx="3885900" cy="8310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i="0" sz="2400" u="none" cap="none" strike="noStrik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 Full Red">
  <p:cSld name="1_Cover - Full Red">
    <p:bg>
      <p:bgPr>
        <a:solidFill>
          <a:srgbClr val="002F6C"/>
        </a:solidFill>
      </p:bgPr>
    </p:bg>
    <p:spTree>
      <p:nvGrpSpPr>
        <p:cNvPr id="133" name="Shape 133"/>
        <p:cNvGrpSpPr/>
        <p:nvPr/>
      </p:nvGrpSpPr>
      <p:grpSpPr>
        <a:xfrm>
          <a:off x="0" y="0"/>
          <a:ext cx="0" cy="0"/>
          <a:chOff x="0" y="0"/>
          <a:chExt cx="0" cy="0"/>
        </a:xfrm>
      </p:grpSpPr>
      <p:sp>
        <p:nvSpPr>
          <p:cNvPr id="134" name="Google Shape;134;p127"/>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135" name="Google Shape;135;p127"/>
          <p:cNvSpPr txBox="1"/>
          <p:nvPr>
            <p:ph type="ctrTitle"/>
          </p:nvPr>
        </p:nvSpPr>
        <p:spPr>
          <a:xfrm>
            <a:off x="685800" y="1589035"/>
            <a:ext cx="3886200" cy="12003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lt1"/>
              </a:buClr>
              <a:buSzPts val="1400"/>
              <a:buNone/>
              <a:defRPr i="0" sz="2400" u="none" cap="none" strike="noStrike">
                <a:solidFill>
                  <a:schemeClr val="lt1"/>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36" name="Google Shape;136;p127"/>
          <p:cNvSpPr txBox="1"/>
          <p:nvPr>
            <p:ph idx="1" type="subTitle"/>
          </p:nvPr>
        </p:nvSpPr>
        <p:spPr>
          <a:xfrm>
            <a:off x="685800" y="3110247"/>
            <a:ext cx="3429000" cy="12003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lt1"/>
              </a:buClr>
              <a:buSzPts val="1600"/>
              <a:buNone/>
              <a:defRPr i="0" sz="1600" u="none" cap="none" strike="noStrike">
                <a:solidFill>
                  <a:schemeClr val="lt1"/>
                </a:solidFill>
              </a:defRPr>
            </a:lvl1pPr>
            <a:lvl2pPr lvl="1" marR="0" algn="ctr">
              <a:lnSpc>
                <a:spcPct val="100000"/>
              </a:lnSpc>
              <a:spcBef>
                <a:spcPts val="800"/>
              </a:spcBef>
              <a:spcAft>
                <a:spcPts val="0"/>
              </a:spcAft>
              <a:buClr>
                <a:srgbClr val="888888"/>
              </a:buClr>
              <a:buSzPts val="1600"/>
              <a:buNone/>
              <a:defRPr i="0" sz="1600" u="none" cap="none" strike="noStrike">
                <a:solidFill>
                  <a:srgbClr val="888888"/>
                </a:solidFill>
              </a:defRPr>
            </a:lvl2pPr>
            <a:lvl3pPr lvl="2" marR="0" algn="ctr">
              <a:lnSpc>
                <a:spcPct val="100000"/>
              </a:lnSpc>
              <a:spcBef>
                <a:spcPts val="800"/>
              </a:spcBef>
              <a:spcAft>
                <a:spcPts val="0"/>
              </a:spcAft>
              <a:buClr>
                <a:srgbClr val="888888"/>
              </a:buClr>
              <a:buSzPts val="1800"/>
              <a:buNone/>
              <a:defRPr i="0" sz="1800" u="none" cap="none" strike="noStrike">
                <a:solidFill>
                  <a:srgbClr val="888888"/>
                </a:solidFill>
              </a:defRPr>
            </a:lvl3pPr>
            <a:lvl4pPr lvl="3" marR="0" algn="ctr">
              <a:lnSpc>
                <a:spcPct val="100000"/>
              </a:lnSpc>
              <a:spcBef>
                <a:spcPts val="320"/>
              </a:spcBef>
              <a:spcAft>
                <a:spcPts val="0"/>
              </a:spcAft>
              <a:buClr>
                <a:srgbClr val="888888"/>
              </a:buClr>
              <a:buSzPts val="1600"/>
              <a:buNone/>
              <a:defRPr i="0" sz="1600" u="none" cap="none" strike="noStrike">
                <a:solidFill>
                  <a:srgbClr val="888888"/>
                </a:solidFill>
              </a:defRPr>
            </a:lvl4pPr>
            <a:lvl5pPr lvl="4" marR="0" algn="ctr">
              <a:lnSpc>
                <a:spcPct val="100000"/>
              </a:lnSpc>
              <a:spcBef>
                <a:spcPts val="280"/>
              </a:spcBef>
              <a:spcAft>
                <a:spcPts val="0"/>
              </a:spcAft>
              <a:buClr>
                <a:srgbClr val="888888"/>
              </a:buClr>
              <a:buSzPts val="1400"/>
              <a:buNone/>
              <a:defRPr i="0" sz="1400" u="none" cap="none" strike="noStrike">
                <a:solidFill>
                  <a:srgbClr val="888888"/>
                </a:solidFill>
              </a:defRPr>
            </a:lvl5pPr>
            <a:lvl6pPr lvl="5" marR="0" algn="ctr">
              <a:lnSpc>
                <a:spcPct val="100000"/>
              </a:lnSpc>
              <a:spcBef>
                <a:spcPts val="400"/>
              </a:spcBef>
              <a:spcAft>
                <a:spcPts val="0"/>
              </a:spcAft>
              <a:buClr>
                <a:srgbClr val="888888"/>
              </a:buClr>
              <a:buSzPts val="2000"/>
              <a:buNone/>
              <a:defRPr i="0" sz="2000" u="none" cap="none" strike="noStrike">
                <a:solidFill>
                  <a:srgbClr val="888888"/>
                </a:solidFill>
              </a:defRPr>
            </a:lvl6pPr>
            <a:lvl7pPr lvl="6" marR="0" algn="ctr">
              <a:lnSpc>
                <a:spcPct val="100000"/>
              </a:lnSpc>
              <a:spcBef>
                <a:spcPts val="400"/>
              </a:spcBef>
              <a:spcAft>
                <a:spcPts val="0"/>
              </a:spcAft>
              <a:buClr>
                <a:srgbClr val="888888"/>
              </a:buClr>
              <a:buSzPts val="2000"/>
              <a:buNone/>
              <a:defRPr i="0" sz="2000" u="none" cap="none" strike="noStrike">
                <a:solidFill>
                  <a:srgbClr val="888888"/>
                </a:solidFill>
              </a:defRPr>
            </a:lvl7pPr>
            <a:lvl8pPr lvl="7" marR="0" algn="ctr">
              <a:lnSpc>
                <a:spcPct val="100000"/>
              </a:lnSpc>
              <a:spcBef>
                <a:spcPts val="400"/>
              </a:spcBef>
              <a:spcAft>
                <a:spcPts val="0"/>
              </a:spcAft>
              <a:buClr>
                <a:srgbClr val="888888"/>
              </a:buClr>
              <a:buSzPts val="2000"/>
              <a:buNone/>
              <a:defRPr i="0" sz="2000" u="none" cap="none" strike="noStrike">
                <a:solidFill>
                  <a:srgbClr val="888888"/>
                </a:solidFill>
              </a:defRPr>
            </a:lvl8pPr>
            <a:lvl9pPr lvl="8" marR="0" algn="ctr">
              <a:lnSpc>
                <a:spcPct val="100000"/>
              </a:lnSpc>
              <a:spcBef>
                <a:spcPts val="400"/>
              </a:spcBef>
              <a:spcAft>
                <a:spcPts val="0"/>
              </a:spcAft>
              <a:buClr>
                <a:srgbClr val="888888"/>
              </a:buClr>
              <a:buSzPts val="2000"/>
              <a:buNone/>
              <a:defRPr i="0" sz="2000" u="none" cap="none" strike="noStrike">
                <a:solidFill>
                  <a:srgbClr val="888888"/>
                </a:solidFill>
              </a:defRPr>
            </a:lvl9pPr>
          </a:lstStyle>
          <a:p/>
        </p:txBody>
      </p:sp>
      <p:cxnSp>
        <p:nvCxnSpPr>
          <p:cNvPr id="137" name="Google Shape;137;p127"/>
          <p:cNvCxnSpPr/>
          <p:nvPr/>
        </p:nvCxnSpPr>
        <p:spPr>
          <a:xfrm>
            <a:off x="746760" y="2949716"/>
            <a:ext cx="320100" cy="0"/>
          </a:xfrm>
          <a:prstGeom prst="straightConnector1">
            <a:avLst/>
          </a:prstGeom>
          <a:noFill/>
          <a:ln cap="flat" cmpd="sng" w="19050">
            <a:solidFill>
              <a:srgbClr val="FFFFFF"/>
            </a:solidFill>
            <a:prstDash val="solid"/>
            <a:round/>
            <a:headEnd len="sm" w="sm" type="none"/>
            <a:tailEnd len="sm" w="sm" type="none"/>
          </a:ln>
        </p:spPr>
      </p:cxnSp>
      <p:pic>
        <p:nvPicPr>
          <p:cNvPr descr="USAID_Logo_White_v02.png" id="138" name="Google Shape;138;p127"/>
          <p:cNvPicPr preferRelativeResize="0"/>
          <p:nvPr/>
        </p:nvPicPr>
        <p:blipFill rotWithShape="1">
          <a:blip r:embed="rId2">
            <a:alphaModFix/>
          </a:blip>
          <a:srcRect b="0" l="0" r="0" t="0"/>
          <a:stretch/>
        </p:blipFill>
        <p:spPr>
          <a:xfrm>
            <a:off x="7435330" y="380013"/>
            <a:ext cx="1371600" cy="407700"/>
          </a:xfrm>
          <a:prstGeom prst="rect">
            <a:avLst/>
          </a:prstGeom>
          <a:noFill/>
          <a:ln>
            <a:noFill/>
          </a:ln>
          <a:effectLst>
            <a:outerShdw blurRad="254000" rotWithShape="0" algn="tl">
              <a:srgbClr val="000000">
                <a:alpha val="20000"/>
              </a:srgbClr>
            </a:outerShdw>
          </a:effectLst>
        </p:spPr>
      </p:pic>
      <p:pic>
        <p:nvPicPr>
          <p:cNvPr id="139" name="Google Shape;139;p127"/>
          <p:cNvPicPr preferRelativeResize="0"/>
          <p:nvPr/>
        </p:nvPicPr>
        <p:blipFill rotWithShape="1">
          <a:blip r:embed="rId3">
            <a:alphaModFix/>
          </a:blip>
          <a:srcRect b="0" l="0" r="0" t="0"/>
          <a:stretch/>
        </p:blipFill>
        <p:spPr>
          <a:xfrm>
            <a:off x="240300" y="273914"/>
            <a:ext cx="2045700" cy="7344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1 Content">
  <p:cSld name="2_Red/Gray 1 Content">
    <p:bg>
      <p:bgPr>
        <a:solidFill>
          <a:srgbClr val="E7E7E5"/>
        </a:solidFill>
      </p:bgPr>
    </p:bg>
    <p:spTree>
      <p:nvGrpSpPr>
        <p:cNvPr id="140" name="Shape 140"/>
        <p:cNvGrpSpPr/>
        <p:nvPr/>
      </p:nvGrpSpPr>
      <p:grpSpPr>
        <a:xfrm>
          <a:off x="0" y="0"/>
          <a:ext cx="0" cy="0"/>
          <a:chOff x="0" y="0"/>
          <a:chExt cx="0" cy="0"/>
        </a:xfrm>
      </p:grpSpPr>
      <p:sp>
        <p:nvSpPr>
          <p:cNvPr id="141" name="Google Shape;141;p128"/>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142" name="Google Shape;142;p128"/>
          <p:cNvSpPr txBox="1"/>
          <p:nvPr>
            <p:ph type="title"/>
          </p:nvPr>
        </p:nvSpPr>
        <p:spPr>
          <a:xfrm>
            <a:off x="686104" y="677485"/>
            <a:ext cx="7772400" cy="4581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2"/>
              </a:buClr>
              <a:buSzPts val="1400"/>
              <a:buNone/>
              <a:defRPr i="0" sz="2400" u="none" cap="none" strike="noStrik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43" name="Google Shape;143;p128"/>
          <p:cNvSpPr txBox="1"/>
          <p:nvPr>
            <p:ph idx="1" type="body"/>
          </p:nvPr>
        </p:nvSpPr>
        <p:spPr>
          <a:xfrm>
            <a:off x="685800" y="1286662"/>
            <a:ext cx="7772400" cy="31749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42900" lvl="2" marL="1371600" marR="0" algn="l">
              <a:lnSpc>
                <a:spcPct val="100000"/>
              </a:lnSpc>
              <a:spcBef>
                <a:spcPts val="800"/>
              </a:spcBef>
              <a:spcAft>
                <a:spcPts val="0"/>
              </a:spcAft>
              <a:buClr>
                <a:srgbClr val="6C6463"/>
              </a:buClr>
              <a:buSzPts val="1800"/>
              <a:buChar char="•"/>
              <a:defRPr i="0" sz="1800" u="none" cap="none" strike="noStrike">
                <a:solidFill>
                  <a:srgbClr val="6C6463"/>
                </a:solidFill>
              </a:defRPr>
            </a:lvl3pPr>
            <a:lvl4pPr indent="-330200" lvl="3" marL="1828800" marR="0" algn="l">
              <a:lnSpc>
                <a:spcPct val="100000"/>
              </a:lnSpc>
              <a:spcBef>
                <a:spcPts val="320"/>
              </a:spcBef>
              <a:spcAft>
                <a:spcPts val="0"/>
              </a:spcAft>
              <a:buClr>
                <a:srgbClr val="6C6463"/>
              </a:buClr>
              <a:buSzPts val="1600"/>
              <a:buChar char="–"/>
              <a:defRPr i="0" sz="1600" u="none" cap="none" strike="noStrike">
                <a:solidFill>
                  <a:srgbClr val="6C6463"/>
                </a:solidFill>
              </a:defRPr>
            </a:lvl4pPr>
            <a:lvl5pPr indent="-317500" lvl="4" marL="2286000" marR="0" algn="l">
              <a:lnSpc>
                <a:spcPct val="100000"/>
              </a:lnSpc>
              <a:spcBef>
                <a:spcPts val="280"/>
              </a:spcBef>
              <a:spcAft>
                <a:spcPts val="0"/>
              </a:spcAft>
              <a:buClr>
                <a:srgbClr val="6C6463"/>
              </a:buClr>
              <a:buSzPts val="1400"/>
              <a:buChar char="»"/>
              <a:defRPr i="0" sz="1400" u="none" cap="none" strike="noStrike">
                <a:solidFill>
                  <a:srgbClr val="6C6463"/>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2 Content">
  <p:cSld name="2_Red/Gray 2 Content">
    <p:bg>
      <p:bgPr>
        <a:solidFill>
          <a:srgbClr val="E7E7E5"/>
        </a:solidFill>
      </p:bgPr>
    </p:bg>
    <p:spTree>
      <p:nvGrpSpPr>
        <p:cNvPr id="144" name="Shape 144"/>
        <p:cNvGrpSpPr/>
        <p:nvPr/>
      </p:nvGrpSpPr>
      <p:grpSpPr>
        <a:xfrm>
          <a:off x="0" y="0"/>
          <a:ext cx="0" cy="0"/>
          <a:chOff x="0" y="0"/>
          <a:chExt cx="0" cy="0"/>
        </a:xfrm>
      </p:grpSpPr>
      <p:sp>
        <p:nvSpPr>
          <p:cNvPr id="145" name="Google Shape;145;p129"/>
          <p:cNvSpPr txBox="1"/>
          <p:nvPr>
            <p:ph idx="1" type="body"/>
          </p:nvPr>
        </p:nvSpPr>
        <p:spPr>
          <a:xfrm>
            <a:off x="686104" y="1286662"/>
            <a:ext cx="3809700" cy="31749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28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20"/>
              </a:spcBef>
              <a:spcAft>
                <a:spcPts val="0"/>
              </a:spcAft>
              <a:buClr>
                <a:srgbClr val="6C6463"/>
              </a:buClr>
              <a:buSzPts val="1600"/>
              <a:buChar char="»"/>
              <a:defRPr i="0" sz="1600" u="none" cap="none" strike="noStrike">
                <a:solidFill>
                  <a:srgbClr val="6C6463"/>
                </a:solidFill>
              </a:defRPr>
            </a:lvl5pPr>
            <a:lvl6pPr indent="-342900" lvl="5" marL="2743200" marR="0" algn="l">
              <a:lnSpc>
                <a:spcPct val="100000"/>
              </a:lnSpc>
              <a:spcBef>
                <a:spcPts val="36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36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36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360"/>
              </a:spcBef>
              <a:spcAft>
                <a:spcPts val="0"/>
              </a:spcAft>
              <a:buClr>
                <a:schemeClr val="dk1"/>
              </a:buClr>
              <a:buSzPts val="1800"/>
              <a:buChar char="•"/>
              <a:defRPr i="0" sz="1800" u="none" cap="none" strike="noStrike">
                <a:solidFill>
                  <a:schemeClr val="dk1"/>
                </a:solidFill>
              </a:defRPr>
            </a:lvl9pPr>
          </a:lstStyle>
          <a:p/>
        </p:txBody>
      </p:sp>
      <p:sp>
        <p:nvSpPr>
          <p:cNvPr id="146" name="Google Shape;146;p129"/>
          <p:cNvSpPr txBox="1"/>
          <p:nvPr>
            <p:ph idx="2" type="body"/>
          </p:nvPr>
        </p:nvSpPr>
        <p:spPr>
          <a:xfrm>
            <a:off x="4648200" y="1286662"/>
            <a:ext cx="3810300" cy="31749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28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20"/>
              </a:spcBef>
              <a:spcAft>
                <a:spcPts val="0"/>
              </a:spcAft>
              <a:buClr>
                <a:srgbClr val="6C6463"/>
              </a:buClr>
              <a:buSzPts val="1600"/>
              <a:buChar char="»"/>
              <a:defRPr i="0" sz="1600" u="none" cap="none" strike="noStrike">
                <a:solidFill>
                  <a:srgbClr val="6C6463"/>
                </a:solidFill>
              </a:defRPr>
            </a:lvl5pPr>
            <a:lvl6pPr indent="-342900" lvl="5" marL="2743200" marR="0" algn="l">
              <a:lnSpc>
                <a:spcPct val="100000"/>
              </a:lnSpc>
              <a:spcBef>
                <a:spcPts val="36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36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36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360"/>
              </a:spcBef>
              <a:spcAft>
                <a:spcPts val="0"/>
              </a:spcAft>
              <a:buClr>
                <a:schemeClr val="dk1"/>
              </a:buClr>
              <a:buSzPts val="1800"/>
              <a:buChar char="•"/>
              <a:defRPr i="0" sz="1800" u="none" cap="none" strike="noStrike">
                <a:solidFill>
                  <a:schemeClr val="dk1"/>
                </a:solidFill>
              </a:defRPr>
            </a:lvl9pPr>
          </a:lstStyle>
          <a:p/>
        </p:txBody>
      </p:sp>
      <p:sp>
        <p:nvSpPr>
          <p:cNvPr id="147" name="Google Shape;147;p129"/>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148" name="Google Shape;148;p129"/>
          <p:cNvSpPr txBox="1"/>
          <p:nvPr>
            <p:ph type="title"/>
          </p:nvPr>
        </p:nvSpPr>
        <p:spPr>
          <a:xfrm>
            <a:off x="686104" y="673810"/>
            <a:ext cx="7772400" cy="461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2"/>
              </a:buClr>
              <a:buSzPts val="1400"/>
              <a:buNone/>
              <a:defRPr i="0" sz="2400" u="none" cap="none" strike="noStrik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3 Content">
  <p:cSld name="2_Red/Gray 3 Content">
    <p:bg>
      <p:bgPr>
        <a:solidFill>
          <a:srgbClr val="E7E7E5"/>
        </a:solidFill>
      </p:bgPr>
    </p:bg>
    <p:spTree>
      <p:nvGrpSpPr>
        <p:cNvPr id="149" name="Shape 149"/>
        <p:cNvGrpSpPr/>
        <p:nvPr/>
      </p:nvGrpSpPr>
      <p:grpSpPr>
        <a:xfrm>
          <a:off x="0" y="0"/>
          <a:ext cx="0" cy="0"/>
          <a:chOff x="0" y="0"/>
          <a:chExt cx="0" cy="0"/>
        </a:xfrm>
      </p:grpSpPr>
      <p:sp>
        <p:nvSpPr>
          <p:cNvPr id="150" name="Google Shape;150;p130"/>
          <p:cNvSpPr txBox="1"/>
          <p:nvPr>
            <p:ph idx="1" type="body"/>
          </p:nvPr>
        </p:nvSpPr>
        <p:spPr>
          <a:xfrm>
            <a:off x="686104" y="1286662"/>
            <a:ext cx="2514300" cy="31749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28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20"/>
              </a:spcBef>
              <a:spcAft>
                <a:spcPts val="0"/>
              </a:spcAft>
              <a:buClr>
                <a:srgbClr val="FFFFFF"/>
              </a:buClr>
              <a:buSzPts val="1600"/>
              <a:buChar char="»"/>
              <a:defRPr i="0" sz="1600" u="none" cap="none" strike="noStrike">
                <a:solidFill>
                  <a:srgbClr val="FFFFFF"/>
                </a:solidFill>
              </a:defRPr>
            </a:lvl5pPr>
            <a:lvl6pPr indent="-342900" lvl="5" marL="2743200" marR="0" algn="l">
              <a:lnSpc>
                <a:spcPct val="100000"/>
              </a:lnSpc>
              <a:spcBef>
                <a:spcPts val="36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36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36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360"/>
              </a:spcBef>
              <a:spcAft>
                <a:spcPts val="0"/>
              </a:spcAft>
              <a:buClr>
                <a:schemeClr val="dk1"/>
              </a:buClr>
              <a:buSzPts val="1800"/>
              <a:buChar char="•"/>
              <a:defRPr i="0" sz="1800" u="none" cap="none" strike="noStrike">
                <a:solidFill>
                  <a:schemeClr val="dk1"/>
                </a:solidFill>
              </a:defRPr>
            </a:lvl9pPr>
          </a:lstStyle>
          <a:p/>
        </p:txBody>
      </p:sp>
      <p:sp>
        <p:nvSpPr>
          <p:cNvPr id="151" name="Google Shape;151;p130"/>
          <p:cNvSpPr txBox="1"/>
          <p:nvPr>
            <p:ph idx="2" type="body"/>
          </p:nvPr>
        </p:nvSpPr>
        <p:spPr>
          <a:xfrm>
            <a:off x="5943600" y="1286662"/>
            <a:ext cx="2514900" cy="31749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28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20"/>
              </a:spcBef>
              <a:spcAft>
                <a:spcPts val="0"/>
              </a:spcAft>
              <a:buClr>
                <a:srgbClr val="FFFFFF"/>
              </a:buClr>
              <a:buSzPts val="1600"/>
              <a:buChar char="»"/>
              <a:defRPr i="0" sz="1600" u="none" cap="none" strike="noStrike">
                <a:solidFill>
                  <a:srgbClr val="FFFFFF"/>
                </a:solidFill>
              </a:defRPr>
            </a:lvl5pPr>
            <a:lvl6pPr indent="-342900" lvl="5" marL="2743200" marR="0" algn="l">
              <a:lnSpc>
                <a:spcPct val="100000"/>
              </a:lnSpc>
              <a:spcBef>
                <a:spcPts val="36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36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36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360"/>
              </a:spcBef>
              <a:spcAft>
                <a:spcPts val="0"/>
              </a:spcAft>
              <a:buClr>
                <a:schemeClr val="dk1"/>
              </a:buClr>
              <a:buSzPts val="1800"/>
              <a:buChar char="•"/>
              <a:defRPr i="0" sz="1800" u="none" cap="none" strike="noStrike">
                <a:solidFill>
                  <a:schemeClr val="dk1"/>
                </a:solidFill>
              </a:defRPr>
            </a:lvl9pPr>
          </a:lstStyle>
          <a:p/>
        </p:txBody>
      </p:sp>
      <p:sp>
        <p:nvSpPr>
          <p:cNvPr id="152" name="Google Shape;152;p130"/>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153" name="Google Shape;153;p130"/>
          <p:cNvSpPr txBox="1"/>
          <p:nvPr>
            <p:ph idx="3" type="body"/>
          </p:nvPr>
        </p:nvSpPr>
        <p:spPr>
          <a:xfrm>
            <a:off x="3428698" y="1286662"/>
            <a:ext cx="2514900" cy="31749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28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20"/>
              </a:spcBef>
              <a:spcAft>
                <a:spcPts val="0"/>
              </a:spcAft>
              <a:buClr>
                <a:srgbClr val="FFFFFF"/>
              </a:buClr>
              <a:buSzPts val="1600"/>
              <a:buChar char="»"/>
              <a:defRPr i="0" sz="1600" u="none" cap="none" strike="noStrike">
                <a:solidFill>
                  <a:srgbClr val="FFFFFF"/>
                </a:solidFill>
              </a:defRPr>
            </a:lvl5pPr>
            <a:lvl6pPr indent="-342900" lvl="5" marL="2743200" marR="0" algn="l">
              <a:lnSpc>
                <a:spcPct val="100000"/>
              </a:lnSpc>
              <a:spcBef>
                <a:spcPts val="36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36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36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360"/>
              </a:spcBef>
              <a:spcAft>
                <a:spcPts val="0"/>
              </a:spcAft>
              <a:buClr>
                <a:schemeClr val="dk1"/>
              </a:buClr>
              <a:buSzPts val="1800"/>
              <a:buChar char="•"/>
              <a:defRPr i="0" sz="1800" u="none" cap="none" strike="noStrike">
                <a:solidFill>
                  <a:schemeClr val="dk1"/>
                </a:solidFill>
              </a:defRPr>
            </a:lvl9pPr>
          </a:lstStyle>
          <a:p/>
        </p:txBody>
      </p:sp>
      <p:sp>
        <p:nvSpPr>
          <p:cNvPr id="154" name="Google Shape;154;p130"/>
          <p:cNvSpPr txBox="1"/>
          <p:nvPr>
            <p:ph type="title"/>
          </p:nvPr>
        </p:nvSpPr>
        <p:spPr>
          <a:xfrm>
            <a:off x="686104" y="673810"/>
            <a:ext cx="7772400" cy="461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2"/>
              </a:buClr>
              <a:buSzPts val="1400"/>
              <a:buNone/>
              <a:defRPr i="0" sz="2400" u="none" cap="none" strike="noStrik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1 Content + Bottom Photo">
  <p:cSld name="2_Red/Gray 1 Content + Bottom Photo">
    <p:bg>
      <p:bgPr>
        <a:solidFill>
          <a:srgbClr val="E7E7E5"/>
        </a:solidFill>
      </p:bgPr>
    </p:bg>
    <p:spTree>
      <p:nvGrpSpPr>
        <p:cNvPr id="155" name="Shape 155"/>
        <p:cNvGrpSpPr/>
        <p:nvPr/>
      </p:nvGrpSpPr>
      <p:grpSpPr>
        <a:xfrm>
          <a:off x="0" y="0"/>
          <a:ext cx="0" cy="0"/>
          <a:chOff x="0" y="0"/>
          <a:chExt cx="0" cy="0"/>
        </a:xfrm>
      </p:grpSpPr>
      <p:sp>
        <p:nvSpPr>
          <p:cNvPr id="156" name="Google Shape;156;p131"/>
          <p:cNvSpPr/>
          <p:nvPr>
            <p:ph idx="2" type="pic"/>
          </p:nvPr>
        </p:nvSpPr>
        <p:spPr>
          <a:xfrm>
            <a:off x="152400" y="2571749"/>
            <a:ext cx="8839200" cy="2421300"/>
          </a:xfrm>
          <a:prstGeom prst="rect">
            <a:avLst/>
          </a:prstGeom>
          <a:solidFill>
            <a:schemeClr val="lt1"/>
          </a:solidFill>
          <a:ln>
            <a:noFill/>
          </a:ln>
        </p:spPr>
      </p:sp>
      <p:sp>
        <p:nvSpPr>
          <p:cNvPr id="157" name="Google Shape;157;p131"/>
          <p:cNvSpPr txBox="1"/>
          <p:nvPr>
            <p:ph idx="1" type="body"/>
          </p:nvPr>
        </p:nvSpPr>
        <p:spPr>
          <a:xfrm>
            <a:off x="685800" y="1286662"/>
            <a:ext cx="7772400" cy="11340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42900" lvl="2" marL="1371600" marR="0" algn="l">
              <a:lnSpc>
                <a:spcPct val="100000"/>
              </a:lnSpc>
              <a:spcBef>
                <a:spcPts val="800"/>
              </a:spcBef>
              <a:spcAft>
                <a:spcPts val="0"/>
              </a:spcAft>
              <a:buClr>
                <a:srgbClr val="6C6463"/>
              </a:buClr>
              <a:buSzPts val="1800"/>
              <a:buChar char="•"/>
              <a:defRPr i="0" sz="1800" u="none" cap="none" strike="noStrike">
                <a:solidFill>
                  <a:srgbClr val="6C6463"/>
                </a:solidFill>
              </a:defRPr>
            </a:lvl3pPr>
            <a:lvl4pPr indent="-330200" lvl="3" marL="1828800" marR="0" algn="l">
              <a:lnSpc>
                <a:spcPct val="100000"/>
              </a:lnSpc>
              <a:spcBef>
                <a:spcPts val="320"/>
              </a:spcBef>
              <a:spcAft>
                <a:spcPts val="0"/>
              </a:spcAft>
              <a:buClr>
                <a:srgbClr val="6C6463"/>
              </a:buClr>
              <a:buSzPts val="1600"/>
              <a:buChar char="–"/>
              <a:defRPr i="0" sz="1600" u="none" cap="none" strike="noStrike">
                <a:solidFill>
                  <a:srgbClr val="6C6463"/>
                </a:solidFill>
              </a:defRPr>
            </a:lvl4pPr>
            <a:lvl5pPr indent="-317500" lvl="4" marL="2286000" marR="0" algn="l">
              <a:lnSpc>
                <a:spcPct val="100000"/>
              </a:lnSpc>
              <a:spcBef>
                <a:spcPts val="280"/>
              </a:spcBef>
              <a:spcAft>
                <a:spcPts val="0"/>
              </a:spcAft>
              <a:buClr>
                <a:srgbClr val="FFFFFF"/>
              </a:buClr>
              <a:buSzPts val="1400"/>
              <a:buChar char="»"/>
              <a:defRPr i="0" sz="1400" u="none" cap="none" strike="noStrike">
                <a:solidFill>
                  <a:srgbClr val="FFFFFF"/>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158" name="Google Shape;158;p131"/>
          <p:cNvSpPr txBox="1"/>
          <p:nvPr>
            <p:ph idx="11" type="ftr"/>
          </p:nvPr>
        </p:nvSpPr>
        <p:spPr>
          <a:xfrm>
            <a:off x="3124200" y="4806072"/>
            <a:ext cx="2895600" cy="1848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600" u="none" cap="none" strike="noStrike">
                <a:solidFill>
                  <a:srgbClr val="FFFFFF"/>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9pPr>
          </a:lstStyle>
          <a:p/>
        </p:txBody>
      </p:sp>
      <p:sp>
        <p:nvSpPr>
          <p:cNvPr id="159" name="Google Shape;159;p131"/>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160" name="Google Shape;160;p131"/>
          <p:cNvSpPr txBox="1"/>
          <p:nvPr>
            <p:ph idx="3" type="body"/>
          </p:nvPr>
        </p:nvSpPr>
        <p:spPr>
          <a:xfrm rot="-5400000">
            <a:off x="7870635" y="3508049"/>
            <a:ext cx="2057400" cy="184800"/>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28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4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161" name="Google Shape;161;p131"/>
          <p:cNvSpPr txBox="1"/>
          <p:nvPr>
            <p:ph type="title"/>
          </p:nvPr>
        </p:nvSpPr>
        <p:spPr>
          <a:xfrm>
            <a:off x="686104" y="673810"/>
            <a:ext cx="7772400" cy="461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2"/>
              </a:buClr>
              <a:buSzPts val="1400"/>
              <a:buNone/>
              <a:defRPr i="0" sz="2400" u="none" cap="none" strike="noStrik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1 Content + Right Photo">
  <p:cSld name="2_Red/Gray 1 Content + Right Photo">
    <p:bg>
      <p:bgPr>
        <a:solidFill>
          <a:srgbClr val="E7E7E5"/>
        </a:solidFill>
      </p:bgPr>
    </p:bg>
    <p:spTree>
      <p:nvGrpSpPr>
        <p:cNvPr id="162" name="Shape 162"/>
        <p:cNvGrpSpPr/>
        <p:nvPr/>
      </p:nvGrpSpPr>
      <p:grpSpPr>
        <a:xfrm>
          <a:off x="0" y="0"/>
          <a:ext cx="0" cy="0"/>
          <a:chOff x="0" y="0"/>
          <a:chExt cx="0" cy="0"/>
        </a:xfrm>
      </p:grpSpPr>
      <p:sp>
        <p:nvSpPr>
          <p:cNvPr id="163" name="Google Shape;163;p132"/>
          <p:cNvSpPr/>
          <p:nvPr>
            <p:ph idx="2" type="pic"/>
          </p:nvPr>
        </p:nvSpPr>
        <p:spPr>
          <a:xfrm>
            <a:off x="4572000" y="152762"/>
            <a:ext cx="4419600" cy="4838100"/>
          </a:xfrm>
          <a:prstGeom prst="rect">
            <a:avLst/>
          </a:prstGeom>
          <a:solidFill>
            <a:srgbClr val="FFFFFF"/>
          </a:solidFill>
          <a:ln>
            <a:noFill/>
          </a:ln>
        </p:spPr>
      </p:sp>
      <p:sp>
        <p:nvSpPr>
          <p:cNvPr id="164" name="Google Shape;164;p132"/>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165" name="Google Shape;165;p132"/>
          <p:cNvSpPr txBox="1"/>
          <p:nvPr>
            <p:ph idx="1" type="body"/>
          </p:nvPr>
        </p:nvSpPr>
        <p:spPr>
          <a:xfrm>
            <a:off x="685800" y="1664629"/>
            <a:ext cx="3657600" cy="27969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280"/>
              </a:spcBef>
              <a:spcAft>
                <a:spcPts val="0"/>
              </a:spcAft>
              <a:buClr>
                <a:srgbClr val="6C6463"/>
              </a:buClr>
              <a:buSzPts val="1400"/>
              <a:buChar char="–"/>
              <a:defRPr i="0" sz="1400" u="none" cap="none" strike="noStrike">
                <a:solidFill>
                  <a:srgbClr val="6C6463"/>
                </a:solidFill>
              </a:defRPr>
            </a:lvl4pPr>
            <a:lvl5pPr indent="-317500" lvl="4" marL="2286000" marR="0" algn="l">
              <a:lnSpc>
                <a:spcPct val="100000"/>
              </a:lnSpc>
              <a:spcBef>
                <a:spcPts val="280"/>
              </a:spcBef>
              <a:spcAft>
                <a:spcPts val="0"/>
              </a:spcAft>
              <a:buClr>
                <a:srgbClr val="FFFFFF"/>
              </a:buClr>
              <a:buSzPts val="1400"/>
              <a:buChar char="»"/>
              <a:defRPr i="0" sz="1400" u="none" cap="none" strike="noStrike">
                <a:solidFill>
                  <a:srgbClr val="FFFFFF"/>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166" name="Google Shape;166;p132"/>
          <p:cNvSpPr txBox="1"/>
          <p:nvPr>
            <p:ph idx="3" type="body"/>
          </p:nvPr>
        </p:nvSpPr>
        <p:spPr>
          <a:xfrm rot="-5400000">
            <a:off x="7870634" y="1089061"/>
            <a:ext cx="2057400" cy="184800"/>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28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4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167" name="Google Shape;167;p132"/>
          <p:cNvSpPr txBox="1"/>
          <p:nvPr>
            <p:ph type="title"/>
          </p:nvPr>
        </p:nvSpPr>
        <p:spPr>
          <a:xfrm>
            <a:off x="685800" y="673312"/>
            <a:ext cx="3657600" cy="8244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2"/>
              </a:buClr>
              <a:buSzPts val="1400"/>
              <a:buNone/>
              <a:defRPr i="0" sz="2400" u="none" cap="none" strike="noStrik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Title Only">
  <p:cSld name="2_Red/Gray Title Only">
    <p:bg>
      <p:bgPr>
        <a:solidFill>
          <a:srgbClr val="E7E7E5"/>
        </a:solidFill>
      </p:bgPr>
    </p:bg>
    <p:spTree>
      <p:nvGrpSpPr>
        <p:cNvPr id="168" name="Shape 168"/>
        <p:cNvGrpSpPr/>
        <p:nvPr/>
      </p:nvGrpSpPr>
      <p:grpSpPr>
        <a:xfrm>
          <a:off x="0" y="0"/>
          <a:ext cx="0" cy="0"/>
          <a:chOff x="0" y="0"/>
          <a:chExt cx="0" cy="0"/>
        </a:xfrm>
      </p:grpSpPr>
      <p:sp>
        <p:nvSpPr>
          <p:cNvPr id="169" name="Google Shape;169;p133"/>
          <p:cNvSpPr/>
          <p:nvPr>
            <p:ph idx="2" type="pic"/>
          </p:nvPr>
        </p:nvSpPr>
        <p:spPr>
          <a:xfrm>
            <a:off x="152400" y="152761"/>
            <a:ext cx="4419600" cy="4838100"/>
          </a:xfrm>
          <a:prstGeom prst="rect">
            <a:avLst/>
          </a:prstGeom>
          <a:solidFill>
            <a:schemeClr val="lt1"/>
          </a:solidFill>
          <a:ln>
            <a:noFill/>
          </a:ln>
        </p:spPr>
      </p:sp>
      <p:sp>
        <p:nvSpPr>
          <p:cNvPr id="170" name="Google Shape;170;p133"/>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171" name="Google Shape;171;p133"/>
          <p:cNvSpPr txBox="1"/>
          <p:nvPr>
            <p:ph idx="1" type="body"/>
          </p:nvPr>
        </p:nvSpPr>
        <p:spPr>
          <a:xfrm rot="-5400000">
            <a:off x="3451035" y="1089061"/>
            <a:ext cx="2057400" cy="184800"/>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rgbClr val="FFFFFF"/>
              </a:buClr>
              <a:buSzPts val="1600"/>
              <a:buNone/>
              <a:defRPr i="0" sz="600" u="none" cap="none" strike="noStrike">
                <a:solidFill>
                  <a:srgbClr val="FFFFFF"/>
                </a:solidFill>
              </a:defRPr>
            </a:lvl1pPr>
            <a:lvl2pPr indent="-228600" lvl="1" marL="914400" marR="0" algn="l">
              <a:lnSpc>
                <a:spcPct val="100000"/>
              </a:lnSpc>
              <a:spcBef>
                <a:spcPts val="800"/>
              </a:spcBef>
              <a:spcAft>
                <a:spcPts val="0"/>
              </a:spcAft>
              <a:buClr>
                <a:schemeClr val="lt1"/>
              </a:buClr>
              <a:buSzPts val="1600"/>
              <a:buNone/>
              <a:defRPr i="0" sz="1800" u="none" cap="none" strike="noStrike">
                <a:solidFill>
                  <a:schemeClr val="lt1"/>
                </a:solidFill>
              </a:defRPr>
            </a:lvl2pPr>
            <a:lvl3pPr indent="-228600" lvl="2" marL="1371600" marR="0" algn="l">
              <a:lnSpc>
                <a:spcPct val="100000"/>
              </a:lnSpc>
              <a:spcBef>
                <a:spcPts val="800"/>
              </a:spcBef>
              <a:spcAft>
                <a:spcPts val="0"/>
              </a:spcAft>
              <a:buClr>
                <a:schemeClr val="lt1"/>
              </a:buClr>
              <a:buSzPts val="1800"/>
              <a:buNone/>
              <a:defRPr i="0" sz="1600" u="none" cap="none" strike="noStrike">
                <a:solidFill>
                  <a:schemeClr val="lt1"/>
                </a:solidFill>
              </a:defRPr>
            </a:lvl3pPr>
            <a:lvl4pPr indent="-228600" lvl="3" marL="1828800" marR="0" algn="l">
              <a:lnSpc>
                <a:spcPct val="100000"/>
              </a:lnSpc>
              <a:spcBef>
                <a:spcPts val="280"/>
              </a:spcBef>
              <a:spcAft>
                <a:spcPts val="0"/>
              </a:spcAft>
              <a:buClr>
                <a:schemeClr val="lt1"/>
              </a:buClr>
              <a:buSzPts val="1600"/>
              <a:buNone/>
              <a:defRPr i="0" sz="1400" u="none" cap="none" strike="noStrike">
                <a:solidFill>
                  <a:schemeClr val="lt1"/>
                </a:solidFill>
              </a:defRPr>
            </a:lvl4pPr>
            <a:lvl5pPr indent="-228600" lvl="4" marL="2286000" marR="0" algn="l">
              <a:lnSpc>
                <a:spcPct val="100000"/>
              </a:lnSpc>
              <a:spcBef>
                <a:spcPts val="240"/>
              </a:spcBef>
              <a:spcAft>
                <a:spcPts val="0"/>
              </a:spcAft>
              <a:buClr>
                <a:schemeClr val="lt1"/>
              </a:buClr>
              <a:buSzPts val="1400"/>
              <a:buNone/>
              <a:defRPr i="0" sz="1200" u="none" cap="none" strike="noStrike">
                <a:solidFill>
                  <a:schemeClr val="lt1"/>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172" name="Google Shape;172;p133"/>
          <p:cNvSpPr txBox="1"/>
          <p:nvPr>
            <p:ph type="title"/>
          </p:nvPr>
        </p:nvSpPr>
        <p:spPr>
          <a:xfrm>
            <a:off x="4877104" y="2171144"/>
            <a:ext cx="3885900" cy="8310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2"/>
              </a:buClr>
              <a:buSzPts val="1400"/>
              <a:buNone/>
              <a:defRPr i="0" sz="2400" u="none" cap="none" strike="noStrik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 Full Red">
  <p:cSld name="1_Divider - Full Red">
    <p:bg>
      <p:bgPr>
        <a:solidFill>
          <a:srgbClr val="002F6C"/>
        </a:solidFill>
      </p:bgPr>
    </p:bg>
    <p:spTree>
      <p:nvGrpSpPr>
        <p:cNvPr id="22" name="Shape 22"/>
        <p:cNvGrpSpPr/>
        <p:nvPr/>
      </p:nvGrpSpPr>
      <p:grpSpPr>
        <a:xfrm>
          <a:off x="0" y="0"/>
          <a:ext cx="0" cy="0"/>
          <a:chOff x="0" y="0"/>
          <a:chExt cx="0" cy="0"/>
        </a:xfrm>
      </p:grpSpPr>
      <p:sp>
        <p:nvSpPr>
          <p:cNvPr id="23" name="Google Shape;23;p107"/>
          <p:cNvSpPr txBox="1"/>
          <p:nvPr>
            <p:ph type="title"/>
          </p:nvPr>
        </p:nvSpPr>
        <p:spPr>
          <a:xfrm>
            <a:off x="1143000" y="530728"/>
            <a:ext cx="5486400" cy="4581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FFFFFF"/>
              </a:buClr>
              <a:buSzPts val="1400"/>
              <a:buNone/>
              <a:defRPr i="0" sz="2400" u="none" cap="none" strike="noStrike">
                <a:solidFill>
                  <a:srgbClr val="FFFFFF"/>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4" name="Google Shape;24;p107"/>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pic>
        <p:nvPicPr>
          <p:cNvPr descr="USAID_Logo_White_v02.png" id="25" name="Google Shape;25;p107"/>
          <p:cNvPicPr preferRelativeResize="0"/>
          <p:nvPr/>
        </p:nvPicPr>
        <p:blipFill rotWithShape="1">
          <a:blip r:embed="rId2">
            <a:alphaModFix/>
          </a:blip>
          <a:srcRect b="0" l="0" r="0" t="0"/>
          <a:stretch/>
        </p:blipFill>
        <p:spPr>
          <a:xfrm>
            <a:off x="7481480" y="4289912"/>
            <a:ext cx="1371600" cy="407700"/>
          </a:xfrm>
          <a:prstGeom prst="rect">
            <a:avLst/>
          </a:prstGeom>
          <a:noFill/>
          <a:ln>
            <a:noFill/>
          </a:ln>
        </p:spPr>
      </p:pic>
      <p:cxnSp>
        <p:nvCxnSpPr>
          <p:cNvPr id="26" name="Google Shape;26;p107"/>
          <p:cNvCxnSpPr/>
          <p:nvPr/>
        </p:nvCxnSpPr>
        <p:spPr>
          <a:xfrm>
            <a:off x="746760" y="681915"/>
            <a:ext cx="320100" cy="0"/>
          </a:xfrm>
          <a:prstGeom prst="straightConnector1">
            <a:avLst/>
          </a:prstGeom>
          <a:noFill/>
          <a:ln cap="flat" cmpd="sng" w="19050">
            <a:solidFill>
              <a:srgbClr val="FFFFFF"/>
            </a:solidFill>
            <a:prstDash val="solid"/>
            <a:round/>
            <a:headEnd len="sm" w="sm" type="none"/>
            <a:tailEnd len="sm" w="sm" type="none"/>
          </a:ln>
          <a:effectLst>
            <a:outerShdw blurRad="254000" rotWithShape="0" algn="tl">
              <a:srgbClr val="000000">
                <a:alpha val="40000"/>
              </a:srgbClr>
            </a:outerShdw>
          </a:effectLst>
        </p:spPr>
      </p:cxnSp>
      <p:pic>
        <p:nvPicPr>
          <p:cNvPr id="27" name="Google Shape;27;p107"/>
          <p:cNvPicPr preferRelativeResize="0"/>
          <p:nvPr/>
        </p:nvPicPr>
        <p:blipFill rotWithShape="1">
          <a:blip r:embed="rId3">
            <a:alphaModFix/>
          </a:blip>
          <a:srcRect b="0" l="0" r="0" t="0"/>
          <a:stretch/>
        </p:blipFill>
        <p:spPr>
          <a:xfrm>
            <a:off x="196350" y="4126523"/>
            <a:ext cx="2045700" cy="7344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2 Content">
  <p:cSld name="3_Red/Gray 2 Content">
    <p:bg>
      <p:bgPr>
        <a:solidFill>
          <a:schemeClr val="lt1"/>
        </a:solidFill>
      </p:bgPr>
    </p:bg>
    <p:spTree>
      <p:nvGrpSpPr>
        <p:cNvPr id="173" name="Shape 173"/>
        <p:cNvGrpSpPr/>
        <p:nvPr/>
      </p:nvGrpSpPr>
      <p:grpSpPr>
        <a:xfrm>
          <a:off x="0" y="0"/>
          <a:ext cx="0" cy="0"/>
          <a:chOff x="0" y="0"/>
          <a:chExt cx="0" cy="0"/>
        </a:xfrm>
      </p:grpSpPr>
      <p:sp>
        <p:nvSpPr>
          <p:cNvPr id="174" name="Google Shape;174;p134"/>
          <p:cNvSpPr txBox="1"/>
          <p:nvPr>
            <p:ph idx="1" type="body"/>
          </p:nvPr>
        </p:nvSpPr>
        <p:spPr>
          <a:xfrm>
            <a:off x="686104" y="1286662"/>
            <a:ext cx="3809700" cy="31749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28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20"/>
              </a:spcBef>
              <a:spcAft>
                <a:spcPts val="0"/>
              </a:spcAft>
              <a:buClr>
                <a:srgbClr val="6C6463"/>
              </a:buClr>
              <a:buSzPts val="1600"/>
              <a:buChar char="»"/>
              <a:defRPr i="0" sz="1600" u="none" cap="none" strike="noStrike">
                <a:solidFill>
                  <a:srgbClr val="6C6463"/>
                </a:solidFill>
              </a:defRPr>
            </a:lvl5pPr>
            <a:lvl6pPr indent="-342900" lvl="5" marL="2743200" marR="0" algn="l">
              <a:lnSpc>
                <a:spcPct val="100000"/>
              </a:lnSpc>
              <a:spcBef>
                <a:spcPts val="36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36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36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360"/>
              </a:spcBef>
              <a:spcAft>
                <a:spcPts val="0"/>
              </a:spcAft>
              <a:buClr>
                <a:schemeClr val="dk1"/>
              </a:buClr>
              <a:buSzPts val="1800"/>
              <a:buChar char="•"/>
              <a:defRPr i="0" sz="1800" u="none" cap="none" strike="noStrike">
                <a:solidFill>
                  <a:schemeClr val="dk1"/>
                </a:solidFill>
              </a:defRPr>
            </a:lvl9pPr>
          </a:lstStyle>
          <a:p/>
        </p:txBody>
      </p:sp>
      <p:sp>
        <p:nvSpPr>
          <p:cNvPr id="175" name="Google Shape;175;p134"/>
          <p:cNvSpPr txBox="1"/>
          <p:nvPr>
            <p:ph idx="2" type="body"/>
          </p:nvPr>
        </p:nvSpPr>
        <p:spPr>
          <a:xfrm>
            <a:off x="4648200" y="1286662"/>
            <a:ext cx="3810300" cy="31749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28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20"/>
              </a:spcBef>
              <a:spcAft>
                <a:spcPts val="0"/>
              </a:spcAft>
              <a:buClr>
                <a:srgbClr val="6C6463"/>
              </a:buClr>
              <a:buSzPts val="1600"/>
              <a:buChar char="»"/>
              <a:defRPr i="0" sz="1600" u="none" cap="none" strike="noStrike">
                <a:solidFill>
                  <a:srgbClr val="6C6463"/>
                </a:solidFill>
              </a:defRPr>
            </a:lvl5pPr>
            <a:lvl6pPr indent="-342900" lvl="5" marL="2743200" marR="0" algn="l">
              <a:lnSpc>
                <a:spcPct val="100000"/>
              </a:lnSpc>
              <a:spcBef>
                <a:spcPts val="36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36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36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360"/>
              </a:spcBef>
              <a:spcAft>
                <a:spcPts val="0"/>
              </a:spcAft>
              <a:buClr>
                <a:schemeClr val="dk1"/>
              </a:buClr>
              <a:buSzPts val="1800"/>
              <a:buChar char="•"/>
              <a:defRPr i="0" sz="1800" u="none" cap="none" strike="noStrike">
                <a:solidFill>
                  <a:schemeClr val="dk1"/>
                </a:solidFill>
              </a:defRPr>
            </a:lvl9pPr>
          </a:lstStyle>
          <a:p/>
        </p:txBody>
      </p:sp>
      <p:sp>
        <p:nvSpPr>
          <p:cNvPr id="176" name="Google Shape;176;p134"/>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177" name="Google Shape;177;p134"/>
          <p:cNvSpPr txBox="1"/>
          <p:nvPr>
            <p:ph type="title"/>
          </p:nvPr>
        </p:nvSpPr>
        <p:spPr>
          <a:xfrm>
            <a:off x="686104" y="673810"/>
            <a:ext cx="7772400" cy="461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2"/>
              </a:buClr>
              <a:buSzPts val="1400"/>
              <a:buNone/>
              <a:defRPr i="0" sz="2400" u="none" cap="none" strike="noStrik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3 Content">
  <p:cSld name="3_Red/Gray 3 Content">
    <p:bg>
      <p:bgPr>
        <a:solidFill>
          <a:schemeClr val="lt1"/>
        </a:solidFill>
      </p:bgPr>
    </p:bg>
    <p:spTree>
      <p:nvGrpSpPr>
        <p:cNvPr id="178" name="Shape 178"/>
        <p:cNvGrpSpPr/>
        <p:nvPr/>
      </p:nvGrpSpPr>
      <p:grpSpPr>
        <a:xfrm>
          <a:off x="0" y="0"/>
          <a:ext cx="0" cy="0"/>
          <a:chOff x="0" y="0"/>
          <a:chExt cx="0" cy="0"/>
        </a:xfrm>
      </p:grpSpPr>
      <p:sp>
        <p:nvSpPr>
          <p:cNvPr id="179" name="Google Shape;179;p135"/>
          <p:cNvSpPr txBox="1"/>
          <p:nvPr>
            <p:ph idx="1" type="body"/>
          </p:nvPr>
        </p:nvSpPr>
        <p:spPr>
          <a:xfrm>
            <a:off x="686104" y="1286662"/>
            <a:ext cx="2514300" cy="31749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28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20"/>
              </a:spcBef>
              <a:spcAft>
                <a:spcPts val="0"/>
              </a:spcAft>
              <a:buClr>
                <a:srgbClr val="FFFFFF"/>
              </a:buClr>
              <a:buSzPts val="1600"/>
              <a:buChar char="»"/>
              <a:defRPr i="0" sz="1600" u="none" cap="none" strike="noStrike">
                <a:solidFill>
                  <a:srgbClr val="FFFFFF"/>
                </a:solidFill>
              </a:defRPr>
            </a:lvl5pPr>
            <a:lvl6pPr indent="-342900" lvl="5" marL="2743200" marR="0" algn="l">
              <a:lnSpc>
                <a:spcPct val="100000"/>
              </a:lnSpc>
              <a:spcBef>
                <a:spcPts val="36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36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36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360"/>
              </a:spcBef>
              <a:spcAft>
                <a:spcPts val="0"/>
              </a:spcAft>
              <a:buClr>
                <a:schemeClr val="dk1"/>
              </a:buClr>
              <a:buSzPts val="1800"/>
              <a:buChar char="•"/>
              <a:defRPr i="0" sz="1800" u="none" cap="none" strike="noStrike">
                <a:solidFill>
                  <a:schemeClr val="dk1"/>
                </a:solidFill>
              </a:defRPr>
            </a:lvl9pPr>
          </a:lstStyle>
          <a:p/>
        </p:txBody>
      </p:sp>
      <p:sp>
        <p:nvSpPr>
          <p:cNvPr id="180" name="Google Shape;180;p135"/>
          <p:cNvSpPr txBox="1"/>
          <p:nvPr>
            <p:ph idx="2" type="body"/>
          </p:nvPr>
        </p:nvSpPr>
        <p:spPr>
          <a:xfrm>
            <a:off x="5943600" y="1286662"/>
            <a:ext cx="2514900" cy="31749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28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20"/>
              </a:spcBef>
              <a:spcAft>
                <a:spcPts val="0"/>
              </a:spcAft>
              <a:buClr>
                <a:srgbClr val="FFFFFF"/>
              </a:buClr>
              <a:buSzPts val="1600"/>
              <a:buChar char="»"/>
              <a:defRPr i="0" sz="1600" u="none" cap="none" strike="noStrike">
                <a:solidFill>
                  <a:srgbClr val="FFFFFF"/>
                </a:solidFill>
              </a:defRPr>
            </a:lvl5pPr>
            <a:lvl6pPr indent="-342900" lvl="5" marL="2743200" marR="0" algn="l">
              <a:lnSpc>
                <a:spcPct val="100000"/>
              </a:lnSpc>
              <a:spcBef>
                <a:spcPts val="36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36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36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360"/>
              </a:spcBef>
              <a:spcAft>
                <a:spcPts val="0"/>
              </a:spcAft>
              <a:buClr>
                <a:schemeClr val="dk1"/>
              </a:buClr>
              <a:buSzPts val="1800"/>
              <a:buChar char="•"/>
              <a:defRPr i="0" sz="1800" u="none" cap="none" strike="noStrike">
                <a:solidFill>
                  <a:schemeClr val="dk1"/>
                </a:solidFill>
              </a:defRPr>
            </a:lvl9pPr>
          </a:lstStyle>
          <a:p/>
        </p:txBody>
      </p:sp>
      <p:sp>
        <p:nvSpPr>
          <p:cNvPr id="181" name="Google Shape;181;p135"/>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182" name="Google Shape;182;p135"/>
          <p:cNvSpPr txBox="1"/>
          <p:nvPr>
            <p:ph idx="3" type="body"/>
          </p:nvPr>
        </p:nvSpPr>
        <p:spPr>
          <a:xfrm>
            <a:off x="3428698" y="1286662"/>
            <a:ext cx="2514900" cy="31749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28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20"/>
              </a:spcBef>
              <a:spcAft>
                <a:spcPts val="0"/>
              </a:spcAft>
              <a:buClr>
                <a:srgbClr val="FFFFFF"/>
              </a:buClr>
              <a:buSzPts val="1600"/>
              <a:buChar char="»"/>
              <a:defRPr i="0" sz="1600" u="none" cap="none" strike="noStrike">
                <a:solidFill>
                  <a:srgbClr val="FFFFFF"/>
                </a:solidFill>
              </a:defRPr>
            </a:lvl5pPr>
            <a:lvl6pPr indent="-342900" lvl="5" marL="2743200" marR="0" algn="l">
              <a:lnSpc>
                <a:spcPct val="100000"/>
              </a:lnSpc>
              <a:spcBef>
                <a:spcPts val="36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36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36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360"/>
              </a:spcBef>
              <a:spcAft>
                <a:spcPts val="0"/>
              </a:spcAft>
              <a:buClr>
                <a:schemeClr val="dk1"/>
              </a:buClr>
              <a:buSzPts val="1800"/>
              <a:buChar char="•"/>
              <a:defRPr i="0" sz="1800" u="none" cap="none" strike="noStrike">
                <a:solidFill>
                  <a:schemeClr val="dk1"/>
                </a:solidFill>
              </a:defRPr>
            </a:lvl9pPr>
          </a:lstStyle>
          <a:p/>
        </p:txBody>
      </p:sp>
      <p:sp>
        <p:nvSpPr>
          <p:cNvPr id="183" name="Google Shape;183;p135"/>
          <p:cNvSpPr txBox="1"/>
          <p:nvPr>
            <p:ph type="title"/>
          </p:nvPr>
        </p:nvSpPr>
        <p:spPr>
          <a:xfrm>
            <a:off x="686104" y="673810"/>
            <a:ext cx="7772400" cy="461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2"/>
              </a:buClr>
              <a:buSzPts val="1400"/>
              <a:buNone/>
              <a:defRPr i="0" sz="2400" u="none" cap="none" strike="noStrik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1 Content + Bottom Photo">
  <p:cSld name="3_Red/Gray 1 Content + Bottom Photo">
    <p:bg>
      <p:bgPr>
        <a:solidFill>
          <a:schemeClr val="lt1"/>
        </a:solidFill>
      </p:bgPr>
    </p:bg>
    <p:spTree>
      <p:nvGrpSpPr>
        <p:cNvPr id="184" name="Shape 184"/>
        <p:cNvGrpSpPr/>
        <p:nvPr/>
      </p:nvGrpSpPr>
      <p:grpSpPr>
        <a:xfrm>
          <a:off x="0" y="0"/>
          <a:ext cx="0" cy="0"/>
          <a:chOff x="0" y="0"/>
          <a:chExt cx="0" cy="0"/>
        </a:xfrm>
      </p:grpSpPr>
      <p:sp>
        <p:nvSpPr>
          <p:cNvPr id="185" name="Google Shape;185;p136"/>
          <p:cNvSpPr/>
          <p:nvPr>
            <p:ph idx="2" type="pic"/>
          </p:nvPr>
        </p:nvSpPr>
        <p:spPr>
          <a:xfrm>
            <a:off x="152400" y="2571749"/>
            <a:ext cx="8839200" cy="2421300"/>
          </a:xfrm>
          <a:prstGeom prst="rect">
            <a:avLst/>
          </a:prstGeom>
          <a:solidFill>
            <a:srgbClr val="E7E7E5"/>
          </a:solidFill>
          <a:ln>
            <a:noFill/>
          </a:ln>
        </p:spPr>
      </p:sp>
      <p:sp>
        <p:nvSpPr>
          <p:cNvPr id="186" name="Google Shape;186;p136"/>
          <p:cNvSpPr txBox="1"/>
          <p:nvPr>
            <p:ph idx="1" type="body"/>
          </p:nvPr>
        </p:nvSpPr>
        <p:spPr>
          <a:xfrm>
            <a:off x="685800" y="1286662"/>
            <a:ext cx="7772400" cy="11340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42900" lvl="2" marL="1371600" marR="0" algn="l">
              <a:lnSpc>
                <a:spcPct val="100000"/>
              </a:lnSpc>
              <a:spcBef>
                <a:spcPts val="800"/>
              </a:spcBef>
              <a:spcAft>
                <a:spcPts val="0"/>
              </a:spcAft>
              <a:buClr>
                <a:srgbClr val="6C6463"/>
              </a:buClr>
              <a:buSzPts val="1800"/>
              <a:buChar char="•"/>
              <a:defRPr i="0" sz="1800" u="none" cap="none" strike="noStrike">
                <a:solidFill>
                  <a:srgbClr val="6C6463"/>
                </a:solidFill>
              </a:defRPr>
            </a:lvl3pPr>
            <a:lvl4pPr indent="-330200" lvl="3" marL="1828800" marR="0" algn="l">
              <a:lnSpc>
                <a:spcPct val="100000"/>
              </a:lnSpc>
              <a:spcBef>
                <a:spcPts val="320"/>
              </a:spcBef>
              <a:spcAft>
                <a:spcPts val="0"/>
              </a:spcAft>
              <a:buClr>
                <a:srgbClr val="6C6463"/>
              </a:buClr>
              <a:buSzPts val="1600"/>
              <a:buChar char="–"/>
              <a:defRPr i="0" sz="1600" u="none" cap="none" strike="noStrike">
                <a:solidFill>
                  <a:srgbClr val="6C6463"/>
                </a:solidFill>
              </a:defRPr>
            </a:lvl4pPr>
            <a:lvl5pPr indent="-317500" lvl="4" marL="2286000" marR="0" algn="l">
              <a:lnSpc>
                <a:spcPct val="100000"/>
              </a:lnSpc>
              <a:spcBef>
                <a:spcPts val="280"/>
              </a:spcBef>
              <a:spcAft>
                <a:spcPts val="0"/>
              </a:spcAft>
              <a:buClr>
                <a:srgbClr val="FFFFFF"/>
              </a:buClr>
              <a:buSzPts val="1400"/>
              <a:buChar char="»"/>
              <a:defRPr i="0" sz="1400" u="none" cap="none" strike="noStrike">
                <a:solidFill>
                  <a:srgbClr val="FFFFFF"/>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187" name="Google Shape;187;p136"/>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188" name="Google Shape;188;p136"/>
          <p:cNvSpPr txBox="1"/>
          <p:nvPr>
            <p:ph idx="3" type="body"/>
          </p:nvPr>
        </p:nvSpPr>
        <p:spPr>
          <a:xfrm rot="-5400000">
            <a:off x="7870635" y="3508049"/>
            <a:ext cx="2057400" cy="184800"/>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28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4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189" name="Google Shape;189;p136"/>
          <p:cNvSpPr txBox="1"/>
          <p:nvPr>
            <p:ph type="title"/>
          </p:nvPr>
        </p:nvSpPr>
        <p:spPr>
          <a:xfrm>
            <a:off x="686104" y="673810"/>
            <a:ext cx="7772400" cy="461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2"/>
              </a:buClr>
              <a:buSzPts val="1400"/>
              <a:buNone/>
              <a:defRPr i="0" sz="2400" u="none" cap="none" strike="noStrik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1 Content + Right Photo">
  <p:cSld name="3_Red/Gray 1 Content + Right Photo">
    <p:bg>
      <p:bgPr>
        <a:solidFill>
          <a:schemeClr val="lt1"/>
        </a:solidFill>
      </p:bgPr>
    </p:bg>
    <p:spTree>
      <p:nvGrpSpPr>
        <p:cNvPr id="190" name="Shape 190"/>
        <p:cNvGrpSpPr/>
        <p:nvPr/>
      </p:nvGrpSpPr>
      <p:grpSpPr>
        <a:xfrm>
          <a:off x="0" y="0"/>
          <a:ext cx="0" cy="0"/>
          <a:chOff x="0" y="0"/>
          <a:chExt cx="0" cy="0"/>
        </a:xfrm>
      </p:grpSpPr>
      <p:sp>
        <p:nvSpPr>
          <p:cNvPr id="191" name="Google Shape;191;p137"/>
          <p:cNvSpPr/>
          <p:nvPr>
            <p:ph idx="2" type="pic"/>
          </p:nvPr>
        </p:nvSpPr>
        <p:spPr>
          <a:xfrm>
            <a:off x="4572000" y="152762"/>
            <a:ext cx="4419600" cy="4838100"/>
          </a:xfrm>
          <a:prstGeom prst="rect">
            <a:avLst/>
          </a:prstGeom>
          <a:solidFill>
            <a:srgbClr val="E7E7E5"/>
          </a:solidFill>
          <a:ln>
            <a:noFill/>
          </a:ln>
        </p:spPr>
      </p:sp>
      <p:sp>
        <p:nvSpPr>
          <p:cNvPr id="192" name="Google Shape;192;p137"/>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193" name="Google Shape;193;p137"/>
          <p:cNvSpPr txBox="1"/>
          <p:nvPr>
            <p:ph idx="1" type="body"/>
          </p:nvPr>
        </p:nvSpPr>
        <p:spPr>
          <a:xfrm>
            <a:off x="685800" y="1664629"/>
            <a:ext cx="3657600" cy="27969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280"/>
              </a:spcBef>
              <a:spcAft>
                <a:spcPts val="0"/>
              </a:spcAft>
              <a:buClr>
                <a:srgbClr val="6C6463"/>
              </a:buClr>
              <a:buSzPts val="1400"/>
              <a:buChar char="–"/>
              <a:defRPr i="0" sz="1400" u="none" cap="none" strike="noStrike">
                <a:solidFill>
                  <a:srgbClr val="6C6463"/>
                </a:solidFill>
              </a:defRPr>
            </a:lvl4pPr>
            <a:lvl5pPr indent="-317500" lvl="4" marL="2286000" marR="0" algn="l">
              <a:lnSpc>
                <a:spcPct val="100000"/>
              </a:lnSpc>
              <a:spcBef>
                <a:spcPts val="280"/>
              </a:spcBef>
              <a:spcAft>
                <a:spcPts val="0"/>
              </a:spcAft>
              <a:buClr>
                <a:srgbClr val="FFFFFF"/>
              </a:buClr>
              <a:buSzPts val="1400"/>
              <a:buChar char="»"/>
              <a:defRPr i="0" sz="1400" u="none" cap="none" strike="noStrike">
                <a:solidFill>
                  <a:srgbClr val="FFFFFF"/>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194" name="Google Shape;194;p137"/>
          <p:cNvSpPr txBox="1"/>
          <p:nvPr>
            <p:ph idx="3" type="body"/>
          </p:nvPr>
        </p:nvSpPr>
        <p:spPr>
          <a:xfrm rot="-5400000">
            <a:off x="7870634" y="1089061"/>
            <a:ext cx="2057400" cy="184800"/>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28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4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195" name="Google Shape;195;p137"/>
          <p:cNvSpPr txBox="1"/>
          <p:nvPr>
            <p:ph type="title"/>
          </p:nvPr>
        </p:nvSpPr>
        <p:spPr>
          <a:xfrm>
            <a:off x="685800" y="673312"/>
            <a:ext cx="3657600" cy="8244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2"/>
              </a:buClr>
              <a:buSzPts val="1400"/>
              <a:buNone/>
              <a:defRPr i="0" sz="2400" u="none" cap="none" strike="noStrik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Title Only">
  <p:cSld name="3_Red/Gray Title Only">
    <p:bg>
      <p:bgPr>
        <a:solidFill>
          <a:schemeClr val="lt1"/>
        </a:solidFill>
      </p:bgPr>
    </p:bg>
    <p:spTree>
      <p:nvGrpSpPr>
        <p:cNvPr id="196" name="Shape 196"/>
        <p:cNvGrpSpPr/>
        <p:nvPr/>
      </p:nvGrpSpPr>
      <p:grpSpPr>
        <a:xfrm>
          <a:off x="0" y="0"/>
          <a:ext cx="0" cy="0"/>
          <a:chOff x="0" y="0"/>
          <a:chExt cx="0" cy="0"/>
        </a:xfrm>
      </p:grpSpPr>
      <p:sp>
        <p:nvSpPr>
          <p:cNvPr id="197" name="Google Shape;197;p138"/>
          <p:cNvSpPr/>
          <p:nvPr>
            <p:ph idx="2" type="pic"/>
          </p:nvPr>
        </p:nvSpPr>
        <p:spPr>
          <a:xfrm>
            <a:off x="152400" y="152761"/>
            <a:ext cx="4419600" cy="4838100"/>
          </a:xfrm>
          <a:prstGeom prst="rect">
            <a:avLst/>
          </a:prstGeom>
          <a:solidFill>
            <a:srgbClr val="E7E7E5"/>
          </a:solidFill>
          <a:ln>
            <a:noFill/>
          </a:ln>
        </p:spPr>
      </p:sp>
      <p:sp>
        <p:nvSpPr>
          <p:cNvPr id="198" name="Google Shape;198;p138"/>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199" name="Google Shape;199;p138"/>
          <p:cNvSpPr txBox="1"/>
          <p:nvPr>
            <p:ph idx="1" type="body"/>
          </p:nvPr>
        </p:nvSpPr>
        <p:spPr>
          <a:xfrm rot="-5400000">
            <a:off x="3451035" y="1089061"/>
            <a:ext cx="2057400" cy="184800"/>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rgbClr val="FFFFFF"/>
              </a:buClr>
              <a:buSzPts val="1600"/>
              <a:buNone/>
              <a:defRPr i="0" sz="600" u="none" cap="none" strike="noStrike">
                <a:solidFill>
                  <a:srgbClr val="FFFFFF"/>
                </a:solidFill>
              </a:defRPr>
            </a:lvl1pPr>
            <a:lvl2pPr indent="-228600" lvl="1" marL="914400" marR="0" algn="l">
              <a:lnSpc>
                <a:spcPct val="100000"/>
              </a:lnSpc>
              <a:spcBef>
                <a:spcPts val="800"/>
              </a:spcBef>
              <a:spcAft>
                <a:spcPts val="0"/>
              </a:spcAft>
              <a:buClr>
                <a:schemeClr val="lt1"/>
              </a:buClr>
              <a:buSzPts val="1600"/>
              <a:buNone/>
              <a:defRPr i="0" sz="1800" u="none" cap="none" strike="noStrike">
                <a:solidFill>
                  <a:schemeClr val="lt1"/>
                </a:solidFill>
              </a:defRPr>
            </a:lvl2pPr>
            <a:lvl3pPr indent="-228600" lvl="2" marL="1371600" marR="0" algn="l">
              <a:lnSpc>
                <a:spcPct val="100000"/>
              </a:lnSpc>
              <a:spcBef>
                <a:spcPts val="800"/>
              </a:spcBef>
              <a:spcAft>
                <a:spcPts val="0"/>
              </a:spcAft>
              <a:buClr>
                <a:schemeClr val="lt1"/>
              </a:buClr>
              <a:buSzPts val="1800"/>
              <a:buNone/>
              <a:defRPr i="0" sz="1600" u="none" cap="none" strike="noStrike">
                <a:solidFill>
                  <a:schemeClr val="lt1"/>
                </a:solidFill>
              </a:defRPr>
            </a:lvl3pPr>
            <a:lvl4pPr indent="-228600" lvl="3" marL="1828800" marR="0" algn="l">
              <a:lnSpc>
                <a:spcPct val="100000"/>
              </a:lnSpc>
              <a:spcBef>
                <a:spcPts val="280"/>
              </a:spcBef>
              <a:spcAft>
                <a:spcPts val="0"/>
              </a:spcAft>
              <a:buClr>
                <a:schemeClr val="lt1"/>
              </a:buClr>
              <a:buSzPts val="1600"/>
              <a:buNone/>
              <a:defRPr i="0" sz="1400" u="none" cap="none" strike="noStrike">
                <a:solidFill>
                  <a:schemeClr val="lt1"/>
                </a:solidFill>
              </a:defRPr>
            </a:lvl4pPr>
            <a:lvl5pPr indent="-228600" lvl="4" marL="2286000" marR="0" algn="l">
              <a:lnSpc>
                <a:spcPct val="100000"/>
              </a:lnSpc>
              <a:spcBef>
                <a:spcPts val="240"/>
              </a:spcBef>
              <a:spcAft>
                <a:spcPts val="0"/>
              </a:spcAft>
              <a:buClr>
                <a:schemeClr val="lt1"/>
              </a:buClr>
              <a:buSzPts val="1400"/>
              <a:buNone/>
              <a:defRPr i="0" sz="1200" u="none" cap="none" strike="noStrike">
                <a:solidFill>
                  <a:schemeClr val="lt1"/>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200" name="Google Shape;200;p138"/>
          <p:cNvSpPr txBox="1"/>
          <p:nvPr>
            <p:ph type="title"/>
          </p:nvPr>
        </p:nvSpPr>
        <p:spPr>
          <a:xfrm>
            <a:off x="4877104" y="2171144"/>
            <a:ext cx="3885900" cy="8310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2"/>
              </a:buClr>
              <a:buSzPts val="1400"/>
              <a:buNone/>
              <a:defRPr i="0" sz="2400" u="none" cap="none" strike="noStrik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Title + Left Photo 2">
  <p:cSld name="Blue/White Title + Left Photo_2">
    <p:bg>
      <p:bgPr>
        <a:blipFill>
          <a:blip r:embed="rId2">
            <a:alphaModFix/>
          </a:blip>
          <a:stretch>
            <a:fillRect/>
          </a:stretch>
        </a:blipFill>
      </p:bgPr>
    </p:bg>
    <p:spTree>
      <p:nvGrpSpPr>
        <p:cNvPr id="201" name="Shape 201"/>
        <p:cNvGrpSpPr/>
        <p:nvPr/>
      </p:nvGrpSpPr>
      <p:grpSpPr>
        <a:xfrm>
          <a:off x="0" y="0"/>
          <a:ext cx="0" cy="0"/>
          <a:chOff x="0" y="0"/>
          <a:chExt cx="0" cy="0"/>
        </a:xfrm>
      </p:grpSpPr>
      <p:sp>
        <p:nvSpPr>
          <p:cNvPr id="202" name="Google Shape;202;p139"/>
          <p:cNvSpPr/>
          <p:nvPr/>
        </p:nvSpPr>
        <p:spPr>
          <a:xfrm>
            <a:off x="117600" y="110340"/>
            <a:ext cx="8874000" cy="4922700"/>
          </a:xfrm>
          <a:prstGeom prst="rect">
            <a:avLst/>
          </a:prstGeom>
          <a:gradFill>
            <a:gsLst>
              <a:gs pos="0">
                <a:srgbClr val="FFFFFF">
                  <a:alpha val="0"/>
                </a:srgbClr>
              </a:gs>
              <a:gs pos="28000">
                <a:srgbClr val="FFFFFF">
                  <a:alpha val="0"/>
                </a:srgbClr>
              </a:gs>
              <a:gs pos="97000">
                <a:srgbClr val="DFDFDF"/>
              </a:gs>
              <a:gs pos="100000">
                <a:srgbClr val="FFFFFF"/>
              </a:gs>
            </a:gsLst>
            <a:lin ang="8100019"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139"/>
          <p:cNvSpPr txBox="1"/>
          <p:nvPr>
            <p:ph idx="12" type="sldNum"/>
          </p:nvPr>
        </p:nvSpPr>
        <p:spPr>
          <a:xfrm>
            <a:off x="6858000" y="4890700"/>
            <a:ext cx="2133600" cy="138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204" name="Google Shape;204;p139"/>
          <p:cNvSpPr txBox="1"/>
          <p:nvPr>
            <p:ph type="ctrTitle"/>
          </p:nvPr>
        </p:nvSpPr>
        <p:spPr>
          <a:xfrm>
            <a:off x="337700" y="1965527"/>
            <a:ext cx="3858300" cy="12003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2"/>
              </a:buClr>
              <a:buSzPts val="1400"/>
              <a:buFont typeface="Gill Sans"/>
              <a:buNone/>
              <a:defRPr i="0" sz="3200" u="none" cap="none" strike="noStrike">
                <a:solidFill>
                  <a:schemeClr val="dk2"/>
                </a:solidFill>
                <a:latin typeface="Gill Sans"/>
                <a:ea typeface="Gill Sans"/>
                <a:cs typeface="Gill Sans"/>
                <a:sym typeface="Gill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05" name="Google Shape;205;p139"/>
          <p:cNvSpPr txBox="1"/>
          <p:nvPr>
            <p:ph idx="1" type="subTitle"/>
          </p:nvPr>
        </p:nvSpPr>
        <p:spPr>
          <a:xfrm>
            <a:off x="337700" y="3451425"/>
            <a:ext cx="3429000" cy="12003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2"/>
              </a:buClr>
              <a:buSzPts val="1600"/>
              <a:buFont typeface="Gill Sans"/>
              <a:buNone/>
              <a:defRPr i="0" sz="1800" u="none" cap="none" strike="noStrike">
                <a:solidFill>
                  <a:schemeClr val="dk2"/>
                </a:solidFill>
                <a:latin typeface="Gill Sans"/>
                <a:ea typeface="Gill Sans"/>
                <a:cs typeface="Gill Sans"/>
                <a:sym typeface="Gill Sans"/>
              </a:defRPr>
            </a:lvl1pPr>
            <a:lvl2pPr lvl="1" marR="0" algn="ctr">
              <a:lnSpc>
                <a:spcPct val="100000"/>
              </a:lnSpc>
              <a:spcBef>
                <a:spcPts val="1200"/>
              </a:spcBef>
              <a:spcAft>
                <a:spcPts val="0"/>
              </a:spcAft>
              <a:buClr>
                <a:srgbClr val="888888"/>
              </a:buClr>
              <a:buSzPts val="1600"/>
              <a:buFont typeface="Gill Sans"/>
              <a:buNone/>
              <a:defRPr i="0" sz="2000" u="none" cap="none" strike="noStrike">
                <a:solidFill>
                  <a:srgbClr val="888888"/>
                </a:solidFill>
                <a:latin typeface="Gill Sans"/>
                <a:ea typeface="Gill Sans"/>
                <a:cs typeface="Gill Sans"/>
                <a:sym typeface="Gill Sans"/>
              </a:defRPr>
            </a:lvl2pPr>
            <a:lvl3pPr lvl="2" marR="0" algn="ctr">
              <a:lnSpc>
                <a:spcPct val="100000"/>
              </a:lnSpc>
              <a:spcBef>
                <a:spcPts val="1200"/>
              </a:spcBef>
              <a:spcAft>
                <a:spcPts val="0"/>
              </a:spcAft>
              <a:buClr>
                <a:srgbClr val="888888"/>
              </a:buClr>
              <a:buSzPts val="1800"/>
              <a:buFont typeface="Gill Sans"/>
              <a:buNone/>
              <a:defRPr i="0" sz="1800" u="none" cap="none" strike="noStrike">
                <a:solidFill>
                  <a:srgbClr val="888888"/>
                </a:solidFill>
                <a:latin typeface="Gill Sans"/>
                <a:ea typeface="Gill Sans"/>
                <a:cs typeface="Gill Sans"/>
                <a:sym typeface="Gill Sans"/>
              </a:defRPr>
            </a:lvl3pPr>
            <a:lvl4pPr lvl="3" marR="0" algn="ctr">
              <a:lnSpc>
                <a:spcPct val="100000"/>
              </a:lnSpc>
              <a:spcBef>
                <a:spcPts val="320"/>
              </a:spcBef>
              <a:spcAft>
                <a:spcPts val="0"/>
              </a:spcAft>
              <a:buClr>
                <a:srgbClr val="888888"/>
              </a:buClr>
              <a:buSzPts val="1600"/>
              <a:buFont typeface="Gill Sans"/>
              <a:buNone/>
              <a:defRPr i="0" sz="1600" u="none" cap="none" strike="noStrike">
                <a:solidFill>
                  <a:srgbClr val="888888"/>
                </a:solidFill>
                <a:latin typeface="Gill Sans"/>
                <a:ea typeface="Gill Sans"/>
                <a:cs typeface="Gill Sans"/>
                <a:sym typeface="Gill Sans"/>
              </a:defRPr>
            </a:lvl4pPr>
            <a:lvl5pPr lvl="4" marR="0" algn="ctr">
              <a:lnSpc>
                <a:spcPct val="100000"/>
              </a:lnSpc>
              <a:spcBef>
                <a:spcPts val="280"/>
              </a:spcBef>
              <a:spcAft>
                <a:spcPts val="0"/>
              </a:spcAft>
              <a:buClr>
                <a:srgbClr val="888888"/>
              </a:buClr>
              <a:buSzPts val="1400"/>
              <a:buFont typeface="Gill Sans"/>
              <a:buNone/>
              <a:defRPr i="0" sz="1400" u="none" cap="none" strike="noStrike">
                <a:solidFill>
                  <a:srgbClr val="888888"/>
                </a:solidFill>
                <a:latin typeface="Gill Sans"/>
                <a:ea typeface="Gill Sans"/>
                <a:cs typeface="Gill Sans"/>
                <a:sym typeface="Gill Sans"/>
              </a:defRPr>
            </a:lvl5pPr>
            <a:lvl6pPr lvl="5"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6pPr>
            <a:lvl7pPr lvl="6"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7pPr>
            <a:lvl8pPr lvl="7"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8pPr>
            <a:lvl9pPr lvl="8"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9pPr>
          </a:lstStyle>
          <a:p/>
        </p:txBody>
      </p:sp>
      <p:cxnSp>
        <p:nvCxnSpPr>
          <p:cNvPr id="206" name="Google Shape;206;p139"/>
          <p:cNvCxnSpPr/>
          <p:nvPr/>
        </p:nvCxnSpPr>
        <p:spPr>
          <a:xfrm>
            <a:off x="413900" y="3279975"/>
            <a:ext cx="320100" cy="0"/>
          </a:xfrm>
          <a:prstGeom prst="straightConnector1">
            <a:avLst/>
          </a:prstGeom>
          <a:noFill/>
          <a:ln cap="flat" cmpd="sng" w="19050">
            <a:solidFill>
              <a:schemeClr val="accent1"/>
            </a:solidFill>
            <a:prstDash val="solid"/>
            <a:round/>
            <a:headEnd len="sm" w="sm" type="none"/>
            <a:tailEnd len="sm" w="sm" type="none"/>
          </a:ln>
        </p:spPr>
      </p:cxnSp>
      <p:pic>
        <p:nvPicPr>
          <p:cNvPr descr="USAID_Logo_White_v02.png" id="207" name="Google Shape;207;p139"/>
          <p:cNvPicPr preferRelativeResize="0"/>
          <p:nvPr/>
        </p:nvPicPr>
        <p:blipFill rotWithShape="1">
          <a:blip r:embed="rId3">
            <a:alphaModFix/>
          </a:blip>
          <a:srcRect b="0" l="0" r="0" t="0"/>
          <a:stretch/>
        </p:blipFill>
        <p:spPr>
          <a:xfrm>
            <a:off x="7435330" y="380013"/>
            <a:ext cx="1371600" cy="407700"/>
          </a:xfrm>
          <a:prstGeom prst="rect">
            <a:avLst/>
          </a:prstGeom>
          <a:noFill/>
          <a:ln>
            <a:noFill/>
          </a:ln>
          <a:effectLst>
            <a:outerShdw blurRad="254000" rotWithShape="0" algn="tl">
              <a:srgbClr val="000000">
                <a:alpha val="20000"/>
              </a:srgbClr>
            </a:outerShdw>
          </a:effectLst>
        </p:spPr>
      </p:pic>
      <p:pic>
        <p:nvPicPr>
          <p:cNvPr id="208" name="Google Shape;208;p139"/>
          <p:cNvPicPr preferRelativeResize="0"/>
          <p:nvPr/>
        </p:nvPicPr>
        <p:blipFill rotWithShape="1">
          <a:blip r:embed="rId4">
            <a:alphaModFix/>
          </a:blip>
          <a:srcRect b="0" l="0" r="0" t="0"/>
          <a:stretch/>
        </p:blipFill>
        <p:spPr>
          <a:xfrm>
            <a:off x="240300" y="273914"/>
            <a:ext cx="2045700" cy="7344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Title Only 1">
  <p:cSld name="3_Red/Gray Title Only_1">
    <p:bg>
      <p:bgPr>
        <a:solidFill>
          <a:schemeClr val="accent6"/>
        </a:solidFill>
      </p:bgPr>
    </p:bg>
    <p:spTree>
      <p:nvGrpSpPr>
        <p:cNvPr id="209" name="Shape 209"/>
        <p:cNvGrpSpPr/>
        <p:nvPr/>
      </p:nvGrpSpPr>
      <p:grpSpPr>
        <a:xfrm>
          <a:off x="0" y="0"/>
          <a:ext cx="0" cy="0"/>
          <a:chOff x="0" y="0"/>
          <a:chExt cx="0" cy="0"/>
        </a:xfrm>
      </p:grpSpPr>
      <p:sp>
        <p:nvSpPr>
          <p:cNvPr id="210" name="Google Shape;210;p140"/>
          <p:cNvSpPr txBox="1"/>
          <p:nvPr>
            <p:ph idx="12" type="sldNum"/>
          </p:nvPr>
        </p:nvSpPr>
        <p:spPr>
          <a:xfrm>
            <a:off x="6858000" y="4806072"/>
            <a:ext cx="2133600" cy="1845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211" name="Google Shape;211;p140"/>
          <p:cNvSpPr txBox="1"/>
          <p:nvPr/>
        </p:nvSpPr>
        <p:spPr>
          <a:xfrm>
            <a:off x="683800" y="3185339"/>
            <a:ext cx="3429000" cy="158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200"/>
              </a:spcAft>
              <a:buClr>
                <a:srgbClr val="000000"/>
              </a:buClr>
              <a:buSzPts val="1800"/>
              <a:buFont typeface="Arial"/>
              <a:buNone/>
            </a:pPr>
            <a:r>
              <a:rPr b="0" i="0" lang="en" sz="1800" u="none" cap="none" strike="noStrike">
                <a:solidFill>
                  <a:srgbClr val="FFFFFF"/>
                </a:solidFill>
                <a:latin typeface="Arial"/>
                <a:ea typeface="Arial"/>
                <a:cs typeface="Arial"/>
                <a:sym typeface="Arial"/>
              </a:rPr>
              <a:t>Click to edit master subtitle style</a:t>
            </a:r>
            <a:endParaRPr b="0" i="0" sz="1800" u="none" cap="none" strike="noStrike">
              <a:solidFill>
                <a:srgbClr val="FFFFFF"/>
              </a:solidFill>
              <a:latin typeface="Arial"/>
              <a:ea typeface="Arial"/>
              <a:cs typeface="Arial"/>
              <a:sym typeface="Arial"/>
            </a:endParaRPr>
          </a:p>
        </p:txBody>
      </p:sp>
      <p:cxnSp>
        <p:nvCxnSpPr>
          <p:cNvPr id="212" name="Google Shape;212;p140"/>
          <p:cNvCxnSpPr/>
          <p:nvPr/>
        </p:nvCxnSpPr>
        <p:spPr>
          <a:xfrm>
            <a:off x="760000" y="2958558"/>
            <a:ext cx="320100" cy="0"/>
          </a:xfrm>
          <a:prstGeom prst="straightConnector1">
            <a:avLst/>
          </a:prstGeom>
          <a:noFill/>
          <a:ln cap="flat" cmpd="sng" w="19050">
            <a:solidFill>
              <a:srgbClr val="FFFFFF"/>
            </a:solidFill>
            <a:prstDash val="solid"/>
            <a:round/>
            <a:headEnd len="sm" w="sm" type="none"/>
            <a:tailEnd len="sm" w="sm" type="none"/>
          </a:ln>
        </p:spPr>
      </p:cxnSp>
      <p:sp>
        <p:nvSpPr>
          <p:cNvPr id="213" name="Google Shape;213;p140"/>
          <p:cNvSpPr txBox="1"/>
          <p:nvPr/>
        </p:nvSpPr>
        <p:spPr>
          <a:xfrm>
            <a:off x="683800" y="1219911"/>
            <a:ext cx="5486400" cy="1587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1" i="0" lang="en" sz="3200" u="none" cap="none" strike="noStrike">
                <a:solidFill>
                  <a:schemeClr val="lt1"/>
                </a:solidFill>
                <a:latin typeface="Arial"/>
                <a:ea typeface="Arial"/>
                <a:cs typeface="Arial"/>
                <a:sym typeface="Arial"/>
              </a:rPr>
              <a:t>Click to edit master title slide</a:t>
            </a:r>
            <a:endParaRPr b="1" i="0" sz="3200" u="none" cap="none" strike="noStrike">
              <a:solidFill>
                <a:schemeClr val="lt1"/>
              </a:solidFill>
              <a:latin typeface="Arial"/>
              <a:ea typeface="Arial"/>
              <a:cs typeface="Arial"/>
              <a:sym typeface="Arial"/>
            </a:endParaRPr>
          </a:p>
        </p:txBody>
      </p:sp>
      <p:pic>
        <p:nvPicPr>
          <p:cNvPr descr="USAID_Logo_White_v02.png" id="214" name="Google Shape;214;p140"/>
          <p:cNvPicPr preferRelativeResize="0"/>
          <p:nvPr/>
        </p:nvPicPr>
        <p:blipFill rotWithShape="1">
          <a:blip r:embed="rId2">
            <a:alphaModFix/>
          </a:blip>
          <a:srcRect b="0" l="0" r="0" t="0"/>
          <a:stretch/>
        </p:blipFill>
        <p:spPr>
          <a:xfrm>
            <a:off x="7435330" y="380013"/>
            <a:ext cx="1371600" cy="407700"/>
          </a:xfrm>
          <a:prstGeom prst="rect">
            <a:avLst/>
          </a:prstGeom>
          <a:noFill/>
          <a:ln>
            <a:noFill/>
          </a:ln>
          <a:effectLst>
            <a:outerShdw blurRad="254000" rotWithShape="0" algn="tl">
              <a:srgbClr val="000000">
                <a:alpha val="20000"/>
              </a:srgbClr>
            </a:outerShdw>
          </a:effectLst>
        </p:spPr>
      </p:pic>
      <p:pic>
        <p:nvPicPr>
          <p:cNvPr id="215" name="Google Shape;215;p140"/>
          <p:cNvPicPr preferRelativeResize="0"/>
          <p:nvPr/>
        </p:nvPicPr>
        <p:blipFill rotWithShape="1">
          <a:blip r:embed="rId3">
            <a:alphaModFix/>
          </a:blip>
          <a:srcRect b="0" l="0" r="0" t="0"/>
          <a:stretch/>
        </p:blipFill>
        <p:spPr>
          <a:xfrm>
            <a:off x="240300" y="273914"/>
            <a:ext cx="2045700" cy="734400"/>
          </a:xfrm>
          <a:prstGeom prst="rect">
            <a:avLst/>
          </a:prstGeom>
          <a:noFill/>
          <a:ln>
            <a:noFill/>
          </a:ln>
        </p:spPr>
      </p:pic>
      <p:sp>
        <p:nvSpPr>
          <p:cNvPr id="216" name="Google Shape;216;p140"/>
          <p:cNvSpPr txBox="1"/>
          <p:nvPr>
            <p:ph type="title"/>
          </p:nvPr>
        </p:nvSpPr>
        <p:spPr>
          <a:xfrm>
            <a:off x="152400" y="176459"/>
            <a:ext cx="8839200" cy="665400"/>
          </a:xfrm>
          <a:prstGeom prst="rect">
            <a:avLst/>
          </a:prstGeom>
          <a:solidFill>
            <a:schemeClr val="accent6"/>
          </a:solid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Gill Sans"/>
              <a:buNone/>
              <a:defRPr i="0" sz="2800" u="none" cap="none" strike="noStrik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Title + Left Photo 1 1">
  <p:cSld name="Blue/White Title + Left Photo_1_1">
    <p:bg>
      <p:bgPr>
        <a:solidFill>
          <a:schemeClr val="lt1"/>
        </a:solidFill>
      </p:bgPr>
    </p:bg>
    <p:spTree>
      <p:nvGrpSpPr>
        <p:cNvPr id="217" name="Shape 217"/>
        <p:cNvGrpSpPr/>
        <p:nvPr/>
      </p:nvGrpSpPr>
      <p:grpSpPr>
        <a:xfrm>
          <a:off x="0" y="0"/>
          <a:ext cx="0" cy="0"/>
          <a:chOff x="0" y="0"/>
          <a:chExt cx="0" cy="0"/>
        </a:xfrm>
      </p:grpSpPr>
      <p:sp>
        <p:nvSpPr>
          <p:cNvPr id="218" name="Google Shape;218;p141"/>
          <p:cNvSpPr txBox="1"/>
          <p:nvPr>
            <p:ph idx="12" type="sldNum"/>
          </p:nvPr>
        </p:nvSpPr>
        <p:spPr>
          <a:xfrm>
            <a:off x="6858000" y="4890700"/>
            <a:ext cx="2133600" cy="138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219" name="Google Shape;219;p141"/>
          <p:cNvSpPr txBox="1"/>
          <p:nvPr>
            <p:ph idx="1" type="body"/>
          </p:nvPr>
        </p:nvSpPr>
        <p:spPr>
          <a:xfrm>
            <a:off x="685800" y="1200150"/>
            <a:ext cx="7772400" cy="3429000"/>
          </a:xfrm>
          <a:prstGeom prst="rect">
            <a:avLst/>
          </a:prstGeom>
          <a:noFill/>
          <a:ln>
            <a:noFill/>
          </a:ln>
        </p:spPr>
        <p:txBody>
          <a:bodyPr anchorCtr="0" anchor="t" bIns="91425" lIns="91425" spcFirstLastPara="1" rIns="91425" wrap="square" tIns="91425">
            <a:noAutofit/>
          </a:bodyPr>
          <a:lstStyle>
            <a:lvl1pPr indent="-355600" lvl="0" marL="457200" marR="0" algn="l">
              <a:lnSpc>
                <a:spcPct val="100000"/>
              </a:lnSpc>
              <a:spcBef>
                <a:spcPts val="0"/>
              </a:spcBef>
              <a:spcAft>
                <a:spcPts val="0"/>
              </a:spcAft>
              <a:buClr>
                <a:schemeClr val="dk1"/>
              </a:buClr>
              <a:buSzPts val="2000"/>
              <a:buChar char="•"/>
              <a:defRPr i="0" sz="2000" u="none" cap="none" strike="noStrike">
                <a:solidFill>
                  <a:schemeClr val="dk1"/>
                </a:solidFill>
              </a:defRPr>
            </a:lvl1pPr>
            <a:lvl2pPr indent="-355600" lvl="1" marL="914400" marR="0" algn="l">
              <a:lnSpc>
                <a:spcPct val="100000"/>
              </a:lnSpc>
              <a:spcBef>
                <a:spcPts val="1200"/>
              </a:spcBef>
              <a:spcAft>
                <a:spcPts val="0"/>
              </a:spcAft>
              <a:buClr>
                <a:schemeClr val="dk1"/>
              </a:buClr>
              <a:buSzPts val="2000"/>
              <a:buChar char="–"/>
              <a:defRPr i="0" sz="2000" u="none" cap="none" strike="noStrike">
                <a:solidFill>
                  <a:schemeClr val="dk1"/>
                </a:solidFill>
              </a:defRPr>
            </a:lvl2pPr>
            <a:lvl3pPr indent="-342900" lvl="2" marL="1371600" marR="0" algn="l">
              <a:lnSpc>
                <a:spcPct val="100000"/>
              </a:lnSpc>
              <a:spcBef>
                <a:spcPts val="1200"/>
              </a:spcBef>
              <a:spcAft>
                <a:spcPts val="0"/>
              </a:spcAft>
              <a:buClr>
                <a:schemeClr val="dk1"/>
              </a:buClr>
              <a:buSzPts val="1800"/>
              <a:buChar char="•"/>
              <a:defRPr i="0" sz="1800" u="none" cap="none" strike="noStrike">
                <a:solidFill>
                  <a:schemeClr val="dk1"/>
                </a:solidFill>
              </a:defRPr>
            </a:lvl3pPr>
            <a:lvl4pPr indent="-330200" lvl="3" marL="1828800" marR="0" algn="l">
              <a:lnSpc>
                <a:spcPct val="100000"/>
              </a:lnSpc>
              <a:spcBef>
                <a:spcPts val="320"/>
              </a:spcBef>
              <a:spcAft>
                <a:spcPts val="0"/>
              </a:spcAft>
              <a:buClr>
                <a:schemeClr val="dk1"/>
              </a:buClr>
              <a:buSzPts val="1600"/>
              <a:buChar char="–"/>
              <a:defRPr i="0" sz="1600" u="none" cap="none" strike="noStrike">
                <a:solidFill>
                  <a:schemeClr val="dk1"/>
                </a:solidFill>
              </a:defRPr>
            </a:lvl4pPr>
            <a:lvl5pPr indent="-317500" lvl="4" marL="2286000" marR="0" algn="l">
              <a:lnSpc>
                <a:spcPct val="100000"/>
              </a:lnSpc>
              <a:spcBef>
                <a:spcPts val="280"/>
              </a:spcBef>
              <a:spcAft>
                <a:spcPts val="0"/>
              </a:spcAft>
              <a:buClr>
                <a:schemeClr val="dk1"/>
              </a:buClr>
              <a:buSzPts val="1400"/>
              <a:buChar char="»"/>
              <a:defRPr i="0" sz="1400" u="none" cap="none" strike="noStrike">
                <a:solidFill>
                  <a:schemeClr val="dk1"/>
                </a:solidFill>
              </a:defRPr>
            </a:lvl5pPr>
            <a:lvl6pPr indent="-355600" lvl="5" marL="2743200" marR="0" algn="l">
              <a:lnSpc>
                <a:spcPct val="100000"/>
              </a:lnSpc>
              <a:spcBef>
                <a:spcPts val="400"/>
              </a:spcBef>
              <a:spcAft>
                <a:spcPts val="0"/>
              </a:spcAft>
              <a:buSzPts val="2000"/>
              <a:buChar char="•"/>
              <a:defRPr i="0" sz="2000" u="none" cap="none" strike="noStrike"/>
            </a:lvl6pPr>
            <a:lvl7pPr indent="-355600" lvl="6" marL="3200400" marR="0" algn="l">
              <a:lnSpc>
                <a:spcPct val="100000"/>
              </a:lnSpc>
              <a:spcBef>
                <a:spcPts val="400"/>
              </a:spcBef>
              <a:spcAft>
                <a:spcPts val="0"/>
              </a:spcAft>
              <a:buSzPts val="2000"/>
              <a:buChar char="•"/>
              <a:defRPr i="0" sz="2000" u="none" cap="none" strike="noStrike"/>
            </a:lvl7pPr>
            <a:lvl8pPr indent="-355600" lvl="7" marL="3657600" marR="0" algn="l">
              <a:lnSpc>
                <a:spcPct val="100000"/>
              </a:lnSpc>
              <a:spcBef>
                <a:spcPts val="400"/>
              </a:spcBef>
              <a:spcAft>
                <a:spcPts val="0"/>
              </a:spcAft>
              <a:buSzPts val="2000"/>
              <a:buChar char="•"/>
              <a:defRPr i="0" sz="2000" u="none" cap="none" strike="noStrike"/>
            </a:lvl8pPr>
            <a:lvl9pPr indent="-355600" lvl="8" marL="4114800" marR="0" algn="l">
              <a:lnSpc>
                <a:spcPct val="100000"/>
              </a:lnSpc>
              <a:spcBef>
                <a:spcPts val="400"/>
              </a:spcBef>
              <a:spcAft>
                <a:spcPts val="0"/>
              </a:spcAft>
              <a:buSzPts val="2000"/>
              <a:buChar char="•"/>
              <a:defRPr i="0" sz="2000" u="none" cap="none" strike="noStrike"/>
            </a:lvl9pPr>
          </a:lstStyle>
          <a:p/>
        </p:txBody>
      </p:sp>
      <p:sp>
        <p:nvSpPr>
          <p:cNvPr id="220" name="Google Shape;220;p141"/>
          <p:cNvSpPr txBox="1"/>
          <p:nvPr>
            <p:ph type="title"/>
          </p:nvPr>
        </p:nvSpPr>
        <p:spPr>
          <a:xfrm>
            <a:off x="152400" y="176459"/>
            <a:ext cx="8839200" cy="665400"/>
          </a:xfrm>
          <a:prstGeom prst="rect">
            <a:avLst/>
          </a:prstGeom>
          <a:solidFill>
            <a:schemeClr val="accent6"/>
          </a:solid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Gill Sans"/>
              <a:buNone/>
              <a:defRPr i="0" sz="2800" u="none" cap="none" strike="noStrik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Title + Left Photo 1 1 1">
  <p:cSld name="Blue/White Title + Left Photo_1_1_1">
    <p:bg>
      <p:bgPr>
        <a:solidFill>
          <a:schemeClr val="lt1"/>
        </a:solidFill>
      </p:bgPr>
    </p:bg>
    <p:spTree>
      <p:nvGrpSpPr>
        <p:cNvPr id="221" name="Shape 221"/>
        <p:cNvGrpSpPr/>
        <p:nvPr/>
      </p:nvGrpSpPr>
      <p:grpSpPr>
        <a:xfrm>
          <a:off x="0" y="0"/>
          <a:ext cx="0" cy="0"/>
          <a:chOff x="0" y="0"/>
          <a:chExt cx="0" cy="0"/>
        </a:xfrm>
      </p:grpSpPr>
      <p:sp>
        <p:nvSpPr>
          <p:cNvPr id="222" name="Google Shape;222;p142"/>
          <p:cNvSpPr txBox="1"/>
          <p:nvPr>
            <p:ph idx="12" type="sldNum"/>
          </p:nvPr>
        </p:nvSpPr>
        <p:spPr>
          <a:xfrm>
            <a:off x="6858000" y="4890700"/>
            <a:ext cx="2133600" cy="138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223" name="Google Shape;223;p142"/>
          <p:cNvSpPr txBox="1"/>
          <p:nvPr>
            <p:ph idx="1" type="body"/>
          </p:nvPr>
        </p:nvSpPr>
        <p:spPr>
          <a:xfrm>
            <a:off x="686104" y="1200150"/>
            <a:ext cx="3809700" cy="3429000"/>
          </a:xfrm>
          <a:prstGeom prst="rect">
            <a:avLst/>
          </a:prstGeom>
          <a:noFill/>
          <a:ln>
            <a:noFill/>
          </a:ln>
        </p:spPr>
        <p:txBody>
          <a:bodyPr anchorCtr="0" anchor="t" bIns="91425" lIns="91425" spcFirstLastPara="1" rIns="91425" wrap="square" tIns="91425">
            <a:noAutofit/>
          </a:bodyPr>
          <a:lstStyle>
            <a:lvl1pPr indent="-355600" lvl="0" marL="457200" marR="0" algn="l">
              <a:lnSpc>
                <a:spcPct val="100000"/>
              </a:lnSpc>
              <a:spcBef>
                <a:spcPts val="0"/>
              </a:spcBef>
              <a:spcAft>
                <a:spcPts val="0"/>
              </a:spcAft>
              <a:buClr>
                <a:srgbClr val="6C6463"/>
              </a:buClr>
              <a:buSzPts val="2000"/>
              <a:buChar char="•"/>
              <a:defRPr i="0" sz="2000" u="none" cap="none" strike="noStrike">
                <a:solidFill>
                  <a:srgbClr val="6C6463"/>
                </a:solidFill>
              </a:defRPr>
            </a:lvl1pPr>
            <a:lvl2pPr indent="-342900" lvl="1" marL="914400" marR="0" algn="l">
              <a:lnSpc>
                <a:spcPct val="100000"/>
              </a:lnSpc>
              <a:spcBef>
                <a:spcPts val="1200"/>
              </a:spcBef>
              <a:spcAft>
                <a:spcPts val="0"/>
              </a:spcAft>
              <a:buClr>
                <a:srgbClr val="6C6463"/>
              </a:buClr>
              <a:buSzPts val="1800"/>
              <a:buChar char="–"/>
              <a:defRPr i="0" sz="1800" u="none" cap="none" strike="noStrike">
                <a:solidFill>
                  <a:srgbClr val="6C6463"/>
                </a:solidFill>
              </a:defRPr>
            </a:lvl2pPr>
            <a:lvl3pPr indent="-330200" lvl="2" marL="1371600" marR="0" algn="l">
              <a:lnSpc>
                <a:spcPct val="100000"/>
              </a:lnSpc>
              <a:spcBef>
                <a:spcPts val="12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28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20"/>
              </a:spcBef>
              <a:spcAft>
                <a:spcPts val="0"/>
              </a:spcAft>
              <a:buClr>
                <a:srgbClr val="6C6463"/>
              </a:buClr>
              <a:buSzPts val="1600"/>
              <a:buChar char="»"/>
              <a:defRPr i="0" sz="1600" u="none" cap="none" strike="noStrike">
                <a:solidFill>
                  <a:srgbClr val="6C6463"/>
                </a:solidFill>
              </a:defRPr>
            </a:lvl5pPr>
            <a:lvl6pPr indent="-342900" lvl="5" marL="2743200" marR="0" algn="l">
              <a:lnSpc>
                <a:spcPct val="100000"/>
              </a:lnSpc>
              <a:spcBef>
                <a:spcPts val="36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36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36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360"/>
              </a:spcBef>
              <a:spcAft>
                <a:spcPts val="0"/>
              </a:spcAft>
              <a:buClr>
                <a:schemeClr val="dk1"/>
              </a:buClr>
              <a:buSzPts val="1800"/>
              <a:buChar char="•"/>
              <a:defRPr i="0" sz="1800" u="none" cap="none" strike="noStrike">
                <a:solidFill>
                  <a:schemeClr val="dk1"/>
                </a:solidFill>
              </a:defRPr>
            </a:lvl9pPr>
          </a:lstStyle>
          <a:p/>
        </p:txBody>
      </p:sp>
      <p:sp>
        <p:nvSpPr>
          <p:cNvPr id="224" name="Google Shape;224;p142"/>
          <p:cNvSpPr txBox="1"/>
          <p:nvPr>
            <p:ph idx="2" type="body"/>
          </p:nvPr>
        </p:nvSpPr>
        <p:spPr>
          <a:xfrm>
            <a:off x="4648200" y="1200150"/>
            <a:ext cx="3810300" cy="3429000"/>
          </a:xfrm>
          <a:prstGeom prst="rect">
            <a:avLst/>
          </a:prstGeom>
          <a:noFill/>
          <a:ln>
            <a:noFill/>
          </a:ln>
        </p:spPr>
        <p:txBody>
          <a:bodyPr anchorCtr="0" anchor="t" bIns="91425" lIns="91425" spcFirstLastPara="1" rIns="91425" wrap="square" tIns="91425">
            <a:noAutofit/>
          </a:bodyPr>
          <a:lstStyle>
            <a:lvl1pPr indent="-355600" lvl="0" marL="457200" marR="0" algn="l">
              <a:lnSpc>
                <a:spcPct val="100000"/>
              </a:lnSpc>
              <a:spcBef>
                <a:spcPts val="0"/>
              </a:spcBef>
              <a:spcAft>
                <a:spcPts val="0"/>
              </a:spcAft>
              <a:buClr>
                <a:srgbClr val="6C6463"/>
              </a:buClr>
              <a:buSzPts val="2000"/>
              <a:buChar char="•"/>
              <a:defRPr i="0" sz="2000" u="none" cap="none" strike="noStrike">
                <a:solidFill>
                  <a:srgbClr val="6C6463"/>
                </a:solidFill>
              </a:defRPr>
            </a:lvl1pPr>
            <a:lvl2pPr indent="-342900" lvl="1" marL="914400" marR="0" algn="l">
              <a:lnSpc>
                <a:spcPct val="100000"/>
              </a:lnSpc>
              <a:spcBef>
                <a:spcPts val="1200"/>
              </a:spcBef>
              <a:spcAft>
                <a:spcPts val="0"/>
              </a:spcAft>
              <a:buClr>
                <a:srgbClr val="6C6463"/>
              </a:buClr>
              <a:buSzPts val="1800"/>
              <a:buChar char="–"/>
              <a:defRPr i="0" sz="1800" u="none" cap="none" strike="noStrike">
                <a:solidFill>
                  <a:srgbClr val="6C6463"/>
                </a:solidFill>
              </a:defRPr>
            </a:lvl2pPr>
            <a:lvl3pPr indent="-330200" lvl="2" marL="1371600" marR="0" algn="l">
              <a:lnSpc>
                <a:spcPct val="100000"/>
              </a:lnSpc>
              <a:spcBef>
                <a:spcPts val="12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28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20"/>
              </a:spcBef>
              <a:spcAft>
                <a:spcPts val="0"/>
              </a:spcAft>
              <a:buClr>
                <a:srgbClr val="6C6463"/>
              </a:buClr>
              <a:buSzPts val="1600"/>
              <a:buChar char="»"/>
              <a:defRPr i="0" sz="1600" u="none" cap="none" strike="noStrike">
                <a:solidFill>
                  <a:srgbClr val="6C6463"/>
                </a:solidFill>
              </a:defRPr>
            </a:lvl5pPr>
            <a:lvl6pPr indent="-342900" lvl="5" marL="2743200" marR="0" algn="l">
              <a:lnSpc>
                <a:spcPct val="100000"/>
              </a:lnSpc>
              <a:spcBef>
                <a:spcPts val="36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36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36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360"/>
              </a:spcBef>
              <a:spcAft>
                <a:spcPts val="0"/>
              </a:spcAft>
              <a:buClr>
                <a:schemeClr val="dk1"/>
              </a:buClr>
              <a:buSzPts val="1800"/>
              <a:buChar char="•"/>
              <a:defRPr i="0" sz="1800" u="none" cap="none" strike="noStrike">
                <a:solidFill>
                  <a:schemeClr val="dk1"/>
                </a:solidFill>
              </a:defRPr>
            </a:lvl9pPr>
          </a:lstStyle>
          <a:p/>
        </p:txBody>
      </p:sp>
      <p:sp>
        <p:nvSpPr>
          <p:cNvPr id="225" name="Google Shape;225;p142"/>
          <p:cNvSpPr txBox="1"/>
          <p:nvPr>
            <p:ph type="title"/>
          </p:nvPr>
        </p:nvSpPr>
        <p:spPr>
          <a:xfrm>
            <a:off x="152400" y="176459"/>
            <a:ext cx="8839200" cy="665400"/>
          </a:xfrm>
          <a:prstGeom prst="rect">
            <a:avLst/>
          </a:prstGeom>
          <a:solidFill>
            <a:schemeClr val="accent6"/>
          </a:solid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Gill Sans"/>
              <a:buNone/>
              <a:defRPr i="0" sz="2800" u="none" cap="none" strike="noStrik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Title + Left Photo 1 1 1 1">
  <p:cSld name="Blue/White Title + Left Photo_1_1_1_1">
    <p:bg>
      <p:bgPr>
        <a:solidFill>
          <a:schemeClr val="lt1"/>
        </a:solidFill>
      </p:bgPr>
    </p:bg>
    <p:spTree>
      <p:nvGrpSpPr>
        <p:cNvPr id="226" name="Shape 226"/>
        <p:cNvGrpSpPr/>
        <p:nvPr/>
      </p:nvGrpSpPr>
      <p:grpSpPr>
        <a:xfrm>
          <a:off x="0" y="0"/>
          <a:ext cx="0" cy="0"/>
          <a:chOff x="0" y="0"/>
          <a:chExt cx="0" cy="0"/>
        </a:xfrm>
      </p:grpSpPr>
      <p:sp>
        <p:nvSpPr>
          <p:cNvPr id="227" name="Google Shape;227;p143"/>
          <p:cNvSpPr txBox="1"/>
          <p:nvPr>
            <p:ph idx="12" type="sldNum"/>
          </p:nvPr>
        </p:nvSpPr>
        <p:spPr>
          <a:xfrm>
            <a:off x="6858000" y="4890700"/>
            <a:ext cx="2133600" cy="138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228" name="Google Shape;228;p143"/>
          <p:cNvSpPr txBox="1"/>
          <p:nvPr>
            <p:ph idx="1" type="body"/>
          </p:nvPr>
        </p:nvSpPr>
        <p:spPr>
          <a:xfrm>
            <a:off x="686104" y="1200150"/>
            <a:ext cx="2514300" cy="3429000"/>
          </a:xfrm>
          <a:prstGeom prst="rect">
            <a:avLst/>
          </a:prstGeom>
          <a:noFill/>
          <a:ln>
            <a:noFill/>
          </a:ln>
        </p:spPr>
        <p:txBody>
          <a:bodyPr anchorCtr="0" anchor="t" bIns="91425" lIns="91425" spcFirstLastPara="1" rIns="91425" wrap="square" tIns="91425">
            <a:noAutofit/>
          </a:bodyPr>
          <a:lstStyle>
            <a:lvl1pPr indent="-355600" lvl="0" marL="457200" marR="0" algn="l">
              <a:lnSpc>
                <a:spcPct val="100000"/>
              </a:lnSpc>
              <a:spcBef>
                <a:spcPts val="0"/>
              </a:spcBef>
              <a:spcAft>
                <a:spcPts val="0"/>
              </a:spcAft>
              <a:buClr>
                <a:schemeClr val="dk1"/>
              </a:buClr>
              <a:buSzPts val="2000"/>
              <a:buChar char="•"/>
              <a:defRPr i="0" sz="2000" u="none" cap="none" strike="noStrike">
                <a:solidFill>
                  <a:schemeClr val="dk1"/>
                </a:solidFill>
              </a:defRPr>
            </a:lvl1pPr>
            <a:lvl2pPr indent="-342900" lvl="1" marL="914400" marR="0" algn="l">
              <a:lnSpc>
                <a:spcPct val="100000"/>
              </a:lnSpc>
              <a:spcBef>
                <a:spcPts val="1200"/>
              </a:spcBef>
              <a:spcAft>
                <a:spcPts val="0"/>
              </a:spcAft>
              <a:buClr>
                <a:schemeClr val="dk1"/>
              </a:buClr>
              <a:buSzPts val="1800"/>
              <a:buChar char="–"/>
              <a:defRPr i="0" sz="1800" u="none" cap="none" strike="noStrike">
                <a:solidFill>
                  <a:schemeClr val="dk1"/>
                </a:solidFill>
              </a:defRPr>
            </a:lvl2pPr>
            <a:lvl3pPr indent="-330200" lvl="2" marL="1371600" marR="0" algn="l">
              <a:lnSpc>
                <a:spcPct val="100000"/>
              </a:lnSpc>
              <a:spcBef>
                <a:spcPts val="1200"/>
              </a:spcBef>
              <a:spcAft>
                <a:spcPts val="0"/>
              </a:spcAft>
              <a:buClr>
                <a:schemeClr val="dk1"/>
              </a:buClr>
              <a:buSzPts val="1600"/>
              <a:buChar char="•"/>
              <a:defRPr i="0" sz="1600" u="none" cap="none" strike="noStrike">
                <a:solidFill>
                  <a:schemeClr val="dk1"/>
                </a:solidFill>
              </a:defRPr>
            </a:lvl3pPr>
            <a:lvl4pPr indent="-317500" lvl="3" marL="1828800" marR="0" algn="l">
              <a:lnSpc>
                <a:spcPct val="100000"/>
              </a:lnSpc>
              <a:spcBef>
                <a:spcPts val="280"/>
              </a:spcBef>
              <a:spcAft>
                <a:spcPts val="0"/>
              </a:spcAft>
              <a:buClr>
                <a:schemeClr val="dk1"/>
              </a:buClr>
              <a:buSzPts val="1400"/>
              <a:buChar char="–"/>
              <a:defRPr i="0" sz="1400" u="none" cap="none" strike="noStrike">
                <a:solidFill>
                  <a:schemeClr val="dk1"/>
                </a:solidFill>
              </a:defRPr>
            </a:lvl4pPr>
            <a:lvl5pPr indent="-330200" lvl="4" marL="2286000" marR="0" algn="l">
              <a:lnSpc>
                <a:spcPct val="100000"/>
              </a:lnSpc>
              <a:spcBef>
                <a:spcPts val="320"/>
              </a:spcBef>
              <a:spcAft>
                <a:spcPts val="0"/>
              </a:spcAft>
              <a:buClr>
                <a:schemeClr val="dk1"/>
              </a:buClr>
              <a:buSzPts val="1600"/>
              <a:buChar char="»"/>
              <a:defRPr i="0" sz="1600" u="none" cap="none" strike="noStrike">
                <a:solidFill>
                  <a:schemeClr val="dk1"/>
                </a:solidFill>
              </a:defRPr>
            </a:lvl5pPr>
            <a:lvl6pPr indent="-342900" lvl="5" marL="2743200" marR="0" algn="l">
              <a:lnSpc>
                <a:spcPct val="100000"/>
              </a:lnSpc>
              <a:spcBef>
                <a:spcPts val="360"/>
              </a:spcBef>
              <a:spcAft>
                <a:spcPts val="0"/>
              </a:spcAft>
              <a:buSzPts val="1800"/>
              <a:buChar char="•"/>
              <a:defRPr i="0" sz="1800" u="none" cap="none" strike="noStrike"/>
            </a:lvl6pPr>
            <a:lvl7pPr indent="-342900" lvl="6" marL="3200400" marR="0" algn="l">
              <a:lnSpc>
                <a:spcPct val="100000"/>
              </a:lnSpc>
              <a:spcBef>
                <a:spcPts val="360"/>
              </a:spcBef>
              <a:spcAft>
                <a:spcPts val="0"/>
              </a:spcAft>
              <a:buSzPts val="1800"/>
              <a:buChar char="•"/>
              <a:defRPr i="0" sz="1800" u="none" cap="none" strike="noStrike"/>
            </a:lvl7pPr>
            <a:lvl8pPr indent="-342900" lvl="7" marL="3657600" marR="0" algn="l">
              <a:lnSpc>
                <a:spcPct val="100000"/>
              </a:lnSpc>
              <a:spcBef>
                <a:spcPts val="360"/>
              </a:spcBef>
              <a:spcAft>
                <a:spcPts val="0"/>
              </a:spcAft>
              <a:buSzPts val="1800"/>
              <a:buChar char="•"/>
              <a:defRPr i="0" sz="1800" u="none" cap="none" strike="noStrike"/>
            </a:lvl8pPr>
            <a:lvl9pPr indent="-342900" lvl="8" marL="4114800" marR="0" algn="l">
              <a:lnSpc>
                <a:spcPct val="100000"/>
              </a:lnSpc>
              <a:spcBef>
                <a:spcPts val="360"/>
              </a:spcBef>
              <a:spcAft>
                <a:spcPts val="0"/>
              </a:spcAft>
              <a:buSzPts val="1800"/>
              <a:buChar char="•"/>
              <a:defRPr i="0" sz="1800" u="none" cap="none" strike="noStrike"/>
            </a:lvl9pPr>
          </a:lstStyle>
          <a:p/>
        </p:txBody>
      </p:sp>
      <p:sp>
        <p:nvSpPr>
          <p:cNvPr id="229" name="Google Shape;229;p143"/>
          <p:cNvSpPr txBox="1"/>
          <p:nvPr>
            <p:ph idx="2" type="body"/>
          </p:nvPr>
        </p:nvSpPr>
        <p:spPr>
          <a:xfrm>
            <a:off x="5943600" y="1200150"/>
            <a:ext cx="2514900" cy="3429000"/>
          </a:xfrm>
          <a:prstGeom prst="rect">
            <a:avLst/>
          </a:prstGeom>
          <a:noFill/>
          <a:ln>
            <a:noFill/>
          </a:ln>
        </p:spPr>
        <p:txBody>
          <a:bodyPr anchorCtr="0" anchor="t" bIns="91425" lIns="91425" spcFirstLastPara="1" rIns="91425" wrap="square" tIns="91425">
            <a:noAutofit/>
          </a:bodyPr>
          <a:lstStyle>
            <a:lvl1pPr indent="-355600" lvl="0" marL="457200" marR="0" algn="l">
              <a:lnSpc>
                <a:spcPct val="100000"/>
              </a:lnSpc>
              <a:spcBef>
                <a:spcPts val="0"/>
              </a:spcBef>
              <a:spcAft>
                <a:spcPts val="0"/>
              </a:spcAft>
              <a:buClr>
                <a:schemeClr val="dk1"/>
              </a:buClr>
              <a:buSzPts val="2000"/>
              <a:buChar char="•"/>
              <a:defRPr i="0" sz="2000" u="none" cap="none" strike="noStrike">
                <a:solidFill>
                  <a:schemeClr val="dk1"/>
                </a:solidFill>
              </a:defRPr>
            </a:lvl1pPr>
            <a:lvl2pPr indent="-342900" lvl="1" marL="914400" marR="0" algn="l">
              <a:lnSpc>
                <a:spcPct val="100000"/>
              </a:lnSpc>
              <a:spcBef>
                <a:spcPts val="1200"/>
              </a:spcBef>
              <a:spcAft>
                <a:spcPts val="0"/>
              </a:spcAft>
              <a:buClr>
                <a:schemeClr val="dk1"/>
              </a:buClr>
              <a:buSzPts val="1800"/>
              <a:buChar char="–"/>
              <a:defRPr i="0" sz="1800" u="none" cap="none" strike="noStrike">
                <a:solidFill>
                  <a:schemeClr val="dk1"/>
                </a:solidFill>
              </a:defRPr>
            </a:lvl2pPr>
            <a:lvl3pPr indent="-330200" lvl="2" marL="1371600" marR="0" algn="l">
              <a:lnSpc>
                <a:spcPct val="100000"/>
              </a:lnSpc>
              <a:spcBef>
                <a:spcPts val="1200"/>
              </a:spcBef>
              <a:spcAft>
                <a:spcPts val="0"/>
              </a:spcAft>
              <a:buClr>
                <a:schemeClr val="dk1"/>
              </a:buClr>
              <a:buSzPts val="1600"/>
              <a:buChar char="•"/>
              <a:defRPr i="0" sz="1600" u="none" cap="none" strike="noStrike">
                <a:solidFill>
                  <a:schemeClr val="dk1"/>
                </a:solidFill>
              </a:defRPr>
            </a:lvl3pPr>
            <a:lvl4pPr indent="-317500" lvl="3" marL="1828800" marR="0" algn="l">
              <a:lnSpc>
                <a:spcPct val="100000"/>
              </a:lnSpc>
              <a:spcBef>
                <a:spcPts val="280"/>
              </a:spcBef>
              <a:spcAft>
                <a:spcPts val="0"/>
              </a:spcAft>
              <a:buClr>
                <a:schemeClr val="dk1"/>
              </a:buClr>
              <a:buSzPts val="1400"/>
              <a:buChar char="–"/>
              <a:defRPr i="0" sz="1400" u="none" cap="none" strike="noStrike">
                <a:solidFill>
                  <a:schemeClr val="dk1"/>
                </a:solidFill>
              </a:defRPr>
            </a:lvl4pPr>
            <a:lvl5pPr indent="-330200" lvl="4" marL="2286000" marR="0" algn="l">
              <a:lnSpc>
                <a:spcPct val="100000"/>
              </a:lnSpc>
              <a:spcBef>
                <a:spcPts val="320"/>
              </a:spcBef>
              <a:spcAft>
                <a:spcPts val="0"/>
              </a:spcAft>
              <a:buClr>
                <a:schemeClr val="dk1"/>
              </a:buClr>
              <a:buSzPts val="1600"/>
              <a:buChar char="»"/>
              <a:defRPr i="0" sz="1600" u="none" cap="none" strike="noStrike">
                <a:solidFill>
                  <a:schemeClr val="dk1"/>
                </a:solidFill>
              </a:defRPr>
            </a:lvl5pPr>
            <a:lvl6pPr indent="-342900" lvl="5" marL="2743200" marR="0" algn="l">
              <a:lnSpc>
                <a:spcPct val="100000"/>
              </a:lnSpc>
              <a:spcBef>
                <a:spcPts val="360"/>
              </a:spcBef>
              <a:spcAft>
                <a:spcPts val="0"/>
              </a:spcAft>
              <a:buSzPts val="1800"/>
              <a:buChar char="•"/>
              <a:defRPr i="0" sz="1800" u="none" cap="none" strike="noStrike"/>
            </a:lvl6pPr>
            <a:lvl7pPr indent="-342900" lvl="6" marL="3200400" marR="0" algn="l">
              <a:lnSpc>
                <a:spcPct val="100000"/>
              </a:lnSpc>
              <a:spcBef>
                <a:spcPts val="360"/>
              </a:spcBef>
              <a:spcAft>
                <a:spcPts val="0"/>
              </a:spcAft>
              <a:buSzPts val="1800"/>
              <a:buChar char="•"/>
              <a:defRPr i="0" sz="1800" u="none" cap="none" strike="noStrike"/>
            </a:lvl7pPr>
            <a:lvl8pPr indent="-342900" lvl="7" marL="3657600" marR="0" algn="l">
              <a:lnSpc>
                <a:spcPct val="100000"/>
              </a:lnSpc>
              <a:spcBef>
                <a:spcPts val="360"/>
              </a:spcBef>
              <a:spcAft>
                <a:spcPts val="0"/>
              </a:spcAft>
              <a:buSzPts val="1800"/>
              <a:buChar char="•"/>
              <a:defRPr i="0" sz="1800" u="none" cap="none" strike="noStrike"/>
            </a:lvl8pPr>
            <a:lvl9pPr indent="-342900" lvl="8" marL="4114800" marR="0" algn="l">
              <a:lnSpc>
                <a:spcPct val="100000"/>
              </a:lnSpc>
              <a:spcBef>
                <a:spcPts val="360"/>
              </a:spcBef>
              <a:spcAft>
                <a:spcPts val="0"/>
              </a:spcAft>
              <a:buSzPts val="1800"/>
              <a:buChar char="•"/>
              <a:defRPr i="0" sz="1800" u="none" cap="none" strike="noStrike"/>
            </a:lvl9pPr>
          </a:lstStyle>
          <a:p/>
        </p:txBody>
      </p:sp>
      <p:sp>
        <p:nvSpPr>
          <p:cNvPr id="230" name="Google Shape;230;p143"/>
          <p:cNvSpPr txBox="1"/>
          <p:nvPr>
            <p:ph idx="3" type="body"/>
          </p:nvPr>
        </p:nvSpPr>
        <p:spPr>
          <a:xfrm>
            <a:off x="3314548" y="1200150"/>
            <a:ext cx="2514900" cy="3429000"/>
          </a:xfrm>
          <a:prstGeom prst="rect">
            <a:avLst/>
          </a:prstGeom>
          <a:noFill/>
          <a:ln>
            <a:noFill/>
          </a:ln>
        </p:spPr>
        <p:txBody>
          <a:bodyPr anchorCtr="0" anchor="t" bIns="91425" lIns="91425" spcFirstLastPara="1" rIns="91425" wrap="square" tIns="91425">
            <a:noAutofit/>
          </a:bodyPr>
          <a:lstStyle>
            <a:lvl1pPr indent="-355600" lvl="0" marL="457200" marR="0" algn="l">
              <a:lnSpc>
                <a:spcPct val="100000"/>
              </a:lnSpc>
              <a:spcBef>
                <a:spcPts val="0"/>
              </a:spcBef>
              <a:spcAft>
                <a:spcPts val="0"/>
              </a:spcAft>
              <a:buClr>
                <a:schemeClr val="dk1"/>
              </a:buClr>
              <a:buSzPts val="2000"/>
              <a:buChar char="•"/>
              <a:defRPr i="0" sz="2000" u="none" cap="none" strike="noStrike">
                <a:solidFill>
                  <a:schemeClr val="dk1"/>
                </a:solidFill>
              </a:defRPr>
            </a:lvl1pPr>
            <a:lvl2pPr indent="-342900" lvl="1" marL="914400" marR="0" algn="l">
              <a:lnSpc>
                <a:spcPct val="100000"/>
              </a:lnSpc>
              <a:spcBef>
                <a:spcPts val="1200"/>
              </a:spcBef>
              <a:spcAft>
                <a:spcPts val="0"/>
              </a:spcAft>
              <a:buClr>
                <a:schemeClr val="dk1"/>
              </a:buClr>
              <a:buSzPts val="1800"/>
              <a:buChar char="–"/>
              <a:defRPr i="0" sz="1800" u="none" cap="none" strike="noStrike">
                <a:solidFill>
                  <a:schemeClr val="dk1"/>
                </a:solidFill>
              </a:defRPr>
            </a:lvl2pPr>
            <a:lvl3pPr indent="-330200" lvl="2" marL="1371600" marR="0" algn="l">
              <a:lnSpc>
                <a:spcPct val="100000"/>
              </a:lnSpc>
              <a:spcBef>
                <a:spcPts val="1200"/>
              </a:spcBef>
              <a:spcAft>
                <a:spcPts val="0"/>
              </a:spcAft>
              <a:buClr>
                <a:schemeClr val="dk1"/>
              </a:buClr>
              <a:buSzPts val="1600"/>
              <a:buChar char="•"/>
              <a:defRPr i="0" sz="1600" u="none" cap="none" strike="noStrike">
                <a:solidFill>
                  <a:schemeClr val="dk1"/>
                </a:solidFill>
              </a:defRPr>
            </a:lvl3pPr>
            <a:lvl4pPr indent="-317500" lvl="3" marL="1828800" marR="0" algn="l">
              <a:lnSpc>
                <a:spcPct val="100000"/>
              </a:lnSpc>
              <a:spcBef>
                <a:spcPts val="280"/>
              </a:spcBef>
              <a:spcAft>
                <a:spcPts val="0"/>
              </a:spcAft>
              <a:buClr>
                <a:schemeClr val="dk1"/>
              </a:buClr>
              <a:buSzPts val="1400"/>
              <a:buChar char="–"/>
              <a:defRPr i="0" sz="1400" u="none" cap="none" strike="noStrike">
                <a:solidFill>
                  <a:schemeClr val="dk1"/>
                </a:solidFill>
              </a:defRPr>
            </a:lvl4pPr>
            <a:lvl5pPr indent="-330200" lvl="4" marL="2286000" marR="0" algn="l">
              <a:lnSpc>
                <a:spcPct val="100000"/>
              </a:lnSpc>
              <a:spcBef>
                <a:spcPts val="320"/>
              </a:spcBef>
              <a:spcAft>
                <a:spcPts val="0"/>
              </a:spcAft>
              <a:buClr>
                <a:schemeClr val="dk1"/>
              </a:buClr>
              <a:buSzPts val="1600"/>
              <a:buChar char="»"/>
              <a:defRPr i="0" sz="1600" u="none" cap="none" strike="noStrike">
                <a:solidFill>
                  <a:schemeClr val="dk1"/>
                </a:solidFill>
              </a:defRPr>
            </a:lvl5pPr>
            <a:lvl6pPr indent="-342900" lvl="5" marL="2743200" marR="0" algn="l">
              <a:lnSpc>
                <a:spcPct val="100000"/>
              </a:lnSpc>
              <a:spcBef>
                <a:spcPts val="360"/>
              </a:spcBef>
              <a:spcAft>
                <a:spcPts val="0"/>
              </a:spcAft>
              <a:buSzPts val="1800"/>
              <a:buChar char="•"/>
              <a:defRPr i="0" sz="1800" u="none" cap="none" strike="noStrike"/>
            </a:lvl6pPr>
            <a:lvl7pPr indent="-342900" lvl="6" marL="3200400" marR="0" algn="l">
              <a:lnSpc>
                <a:spcPct val="100000"/>
              </a:lnSpc>
              <a:spcBef>
                <a:spcPts val="360"/>
              </a:spcBef>
              <a:spcAft>
                <a:spcPts val="0"/>
              </a:spcAft>
              <a:buSzPts val="1800"/>
              <a:buChar char="•"/>
              <a:defRPr i="0" sz="1800" u="none" cap="none" strike="noStrike"/>
            </a:lvl7pPr>
            <a:lvl8pPr indent="-342900" lvl="7" marL="3657600" marR="0" algn="l">
              <a:lnSpc>
                <a:spcPct val="100000"/>
              </a:lnSpc>
              <a:spcBef>
                <a:spcPts val="360"/>
              </a:spcBef>
              <a:spcAft>
                <a:spcPts val="0"/>
              </a:spcAft>
              <a:buSzPts val="1800"/>
              <a:buChar char="•"/>
              <a:defRPr i="0" sz="1800" u="none" cap="none" strike="noStrike"/>
            </a:lvl8pPr>
            <a:lvl9pPr indent="-342900" lvl="8" marL="4114800" marR="0" algn="l">
              <a:lnSpc>
                <a:spcPct val="100000"/>
              </a:lnSpc>
              <a:spcBef>
                <a:spcPts val="360"/>
              </a:spcBef>
              <a:spcAft>
                <a:spcPts val="0"/>
              </a:spcAft>
              <a:buSzPts val="1800"/>
              <a:buChar char="•"/>
              <a:defRPr i="0" sz="1800" u="none" cap="none" strike="noStrike"/>
            </a:lvl9pPr>
          </a:lstStyle>
          <a:p/>
        </p:txBody>
      </p:sp>
      <p:sp>
        <p:nvSpPr>
          <p:cNvPr id="231" name="Google Shape;231;p143"/>
          <p:cNvSpPr txBox="1"/>
          <p:nvPr>
            <p:ph type="title"/>
          </p:nvPr>
        </p:nvSpPr>
        <p:spPr>
          <a:xfrm>
            <a:off x="152400" y="176459"/>
            <a:ext cx="8839200" cy="665400"/>
          </a:xfrm>
          <a:prstGeom prst="rect">
            <a:avLst/>
          </a:prstGeom>
          <a:solidFill>
            <a:schemeClr val="accent6"/>
          </a:solid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Gill Sans"/>
              <a:buNone/>
              <a:defRPr i="0" sz="2800" u="none" cap="none" strike="noStrik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111"/>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11"/>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Title + Left Photo 1 1 1 1 1">
  <p:cSld name="Blue/White Title + Left Photo_1_1_1_1_1">
    <p:bg>
      <p:bgPr>
        <a:solidFill>
          <a:schemeClr val="lt1"/>
        </a:solidFill>
      </p:bgPr>
    </p:bg>
    <p:spTree>
      <p:nvGrpSpPr>
        <p:cNvPr id="232" name="Shape 232"/>
        <p:cNvGrpSpPr/>
        <p:nvPr/>
      </p:nvGrpSpPr>
      <p:grpSpPr>
        <a:xfrm>
          <a:off x="0" y="0"/>
          <a:ext cx="0" cy="0"/>
          <a:chOff x="0" y="0"/>
          <a:chExt cx="0" cy="0"/>
        </a:xfrm>
      </p:grpSpPr>
      <p:sp>
        <p:nvSpPr>
          <p:cNvPr id="233" name="Google Shape;233;p144"/>
          <p:cNvSpPr/>
          <p:nvPr>
            <p:ph idx="2" type="pic"/>
          </p:nvPr>
        </p:nvSpPr>
        <p:spPr>
          <a:xfrm>
            <a:off x="152400" y="2571749"/>
            <a:ext cx="8839200" cy="2421000"/>
          </a:xfrm>
          <a:prstGeom prst="rect">
            <a:avLst/>
          </a:prstGeom>
          <a:solidFill>
            <a:srgbClr val="E7E7E5"/>
          </a:solidFill>
          <a:ln>
            <a:noFill/>
          </a:ln>
        </p:spPr>
      </p:sp>
      <p:sp>
        <p:nvSpPr>
          <p:cNvPr id="234" name="Google Shape;234;p144"/>
          <p:cNvSpPr txBox="1"/>
          <p:nvPr>
            <p:ph idx="1" type="body"/>
          </p:nvPr>
        </p:nvSpPr>
        <p:spPr>
          <a:xfrm>
            <a:off x="685800" y="1286662"/>
            <a:ext cx="7772400" cy="11340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42900" lvl="2" marL="1371600" marR="0" algn="l">
              <a:lnSpc>
                <a:spcPct val="100000"/>
              </a:lnSpc>
              <a:spcBef>
                <a:spcPts val="800"/>
              </a:spcBef>
              <a:spcAft>
                <a:spcPts val="0"/>
              </a:spcAft>
              <a:buClr>
                <a:srgbClr val="6C6463"/>
              </a:buClr>
              <a:buSzPts val="1800"/>
              <a:buChar char="•"/>
              <a:defRPr i="0" sz="1800" u="none" cap="none" strike="noStrike">
                <a:solidFill>
                  <a:srgbClr val="6C6463"/>
                </a:solidFill>
              </a:defRPr>
            </a:lvl3pPr>
            <a:lvl4pPr indent="-330200" lvl="3" marL="1828800" marR="0" algn="l">
              <a:lnSpc>
                <a:spcPct val="100000"/>
              </a:lnSpc>
              <a:spcBef>
                <a:spcPts val="320"/>
              </a:spcBef>
              <a:spcAft>
                <a:spcPts val="0"/>
              </a:spcAft>
              <a:buClr>
                <a:srgbClr val="6C6463"/>
              </a:buClr>
              <a:buSzPts val="1600"/>
              <a:buChar char="–"/>
              <a:defRPr i="0" sz="1600" u="none" cap="none" strike="noStrike">
                <a:solidFill>
                  <a:srgbClr val="6C6463"/>
                </a:solidFill>
              </a:defRPr>
            </a:lvl4pPr>
            <a:lvl5pPr indent="-317500" lvl="4" marL="2286000" marR="0" algn="l">
              <a:lnSpc>
                <a:spcPct val="100000"/>
              </a:lnSpc>
              <a:spcBef>
                <a:spcPts val="280"/>
              </a:spcBef>
              <a:spcAft>
                <a:spcPts val="0"/>
              </a:spcAft>
              <a:buClr>
                <a:srgbClr val="FFFFFF"/>
              </a:buClr>
              <a:buSzPts val="1400"/>
              <a:buChar char="»"/>
              <a:defRPr i="0" sz="1400" u="none" cap="none" strike="noStrike">
                <a:solidFill>
                  <a:srgbClr val="FFFFFF"/>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235" name="Google Shape;235;p144"/>
          <p:cNvSpPr txBox="1"/>
          <p:nvPr>
            <p:ph idx="12" type="sldNum"/>
          </p:nvPr>
        </p:nvSpPr>
        <p:spPr>
          <a:xfrm>
            <a:off x="6858000" y="4806072"/>
            <a:ext cx="2133600" cy="1845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236" name="Google Shape;236;p144"/>
          <p:cNvSpPr txBox="1"/>
          <p:nvPr>
            <p:ph idx="3" type="body"/>
          </p:nvPr>
        </p:nvSpPr>
        <p:spPr>
          <a:xfrm rot="-5400000">
            <a:off x="7870635" y="3508049"/>
            <a:ext cx="2057400" cy="184800"/>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28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4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237" name="Google Shape;237;p144"/>
          <p:cNvSpPr txBox="1"/>
          <p:nvPr>
            <p:ph type="title"/>
          </p:nvPr>
        </p:nvSpPr>
        <p:spPr>
          <a:xfrm>
            <a:off x="152400" y="176459"/>
            <a:ext cx="8839200" cy="665400"/>
          </a:xfrm>
          <a:prstGeom prst="rect">
            <a:avLst/>
          </a:prstGeom>
          <a:solidFill>
            <a:schemeClr val="accent6"/>
          </a:solid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Gill Sans"/>
              <a:buNone/>
              <a:defRPr i="0" sz="2800" u="none" cap="none" strike="noStrik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Title + Left Photo 1 1 1 1 1 1">
  <p:cSld name="Blue/White Title + Left Photo_1_1_1_1_1_1">
    <p:bg>
      <p:bgPr>
        <a:solidFill>
          <a:schemeClr val="lt1"/>
        </a:solidFill>
      </p:bgPr>
    </p:bg>
    <p:spTree>
      <p:nvGrpSpPr>
        <p:cNvPr id="238" name="Shape 238"/>
        <p:cNvGrpSpPr/>
        <p:nvPr/>
      </p:nvGrpSpPr>
      <p:grpSpPr>
        <a:xfrm>
          <a:off x="0" y="0"/>
          <a:ext cx="0" cy="0"/>
          <a:chOff x="0" y="0"/>
          <a:chExt cx="0" cy="0"/>
        </a:xfrm>
      </p:grpSpPr>
      <p:sp>
        <p:nvSpPr>
          <p:cNvPr id="239" name="Google Shape;239;p145"/>
          <p:cNvSpPr/>
          <p:nvPr>
            <p:ph idx="2" type="pic"/>
          </p:nvPr>
        </p:nvSpPr>
        <p:spPr>
          <a:xfrm>
            <a:off x="4572000" y="938666"/>
            <a:ext cx="4419600" cy="4052100"/>
          </a:xfrm>
          <a:prstGeom prst="rect">
            <a:avLst/>
          </a:prstGeom>
          <a:solidFill>
            <a:srgbClr val="E7E7E5"/>
          </a:solidFill>
          <a:ln>
            <a:noFill/>
          </a:ln>
        </p:spPr>
      </p:sp>
      <p:sp>
        <p:nvSpPr>
          <p:cNvPr id="240" name="Google Shape;240;p145"/>
          <p:cNvSpPr txBox="1"/>
          <p:nvPr>
            <p:ph idx="12" type="sldNum"/>
          </p:nvPr>
        </p:nvSpPr>
        <p:spPr>
          <a:xfrm>
            <a:off x="6858000" y="4806072"/>
            <a:ext cx="2133600" cy="1845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241" name="Google Shape;241;p145"/>
          <p:cNvSpPr txBox="1"/>
          <p:nvPr>
            <p:ph idx="1" type="body"/>
          </p:nvPr>
        </p:nvSpPr>
        <p:spPr>
          <a:xfrm>
            <a:off x="685800" y="1664629"/>
            <a:ext cx="3657600" cy="27969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280"/>
              </a:spcBef>
              <a:spcAft>
                <a:spcPts val="0"/>
              </a:spcAft>
              <a:buClr>
                <a:srgbClr val="6C6463"/>
              </a:buClr>
              <a:buSzPts val="1400"/>
              <a:buChar char="–"/>
              <a:defRPr i="0" sz="1400" u="none" cap="none" strike="noStrike">
                <a:solidFill>
                  <a:srgbClr val="6C6463"/>
                </a:solidFill>
              </a:defRPr>
            </a:lvl4pPr>
            <a:lvl5pPr indent="-317500" lvl="4" marL="2286000" marR="0" algn="l">
              <a:lnSpc>
                <a:spcPct val="100000"/>
              </a:lnSpc>
              <a:spcBef>
                <a:spcPts val="280"/>
              </a:spcBef>
              <a:spcAft>
                <a:spcPts val="0"/>
              </a:spcAft>
              <a:buClr>
                <a:srgbClr val="FFFFFF"/>
              </a:buClr>
              <a:buSzPts val="1400"/>
              <a:buChar char="»"/>
              <a:defRPr i="0" sz="1400" u="none" cap="none" strike="noStrike">
                <a:solidFill>
                  <a:srgbClr val="FFFFFF"/>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242" name="Google Shape;242;p145"/>
          <p:cNvSpPr txBox="1"/>
          <p:nvPr>
            <p:ph idx="3" type="body"/>
          </p:nvPr>
        </p:nvSpPr>
        <p:spPr>
          <a:xfrm rot="-5400000">
            <a:off x="7870634" y="1089061"/>
            <a:ext cx="2057400" cy="184800"/>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28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4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243" name="Google Shape;243;p145"/>
          <p:cNvSpPr txBox="1"/>
          <p:nvPr>
            <p:ph type="title"/>
          </p:nvPr>
        </p:nvSpPr>
        <p:spPr>
          <a:xfrm>
            <a:off x="152400" y="176459"/>
            <a:ext cx="8839200" cy="665400"/>
          </a:xfrm>
          <a:prstGeom prst="rect">
            <a:avLst/>
          </a:prstGeom>
          <a:solidFill>
            <a:schemeClr val="accent6"/>
          </a:solid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Gill Sans"/>
              <a:buNone/>
              <a:defRPr i="0" sz="2800" u="none" cap="none" strike="noStrik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Title + Left Photo 1 1 1 1 1 1 1">
  <p:cSld name="Blue/White Title + Left Photo_1_1_1_1_1_1_1">
    <p:bg>
      <p:bgPr>
        <a:solidFill>
          <a:schemeClr val="lt1"/>
        </a:solidFill>
      </p:bgPr>
    </p:bg>
    <p:spTree>
      <p:nvGrpSpPr>
        <p:cNvPr id="244" name="Shape 244"/>
        <p:cNvGrpSpPr/>
        <p:nvPr/>
      </p:nvGrpSpPr>
      <p:grpSpPr>
        <a:xfrm>
          <a:off x="0" y="0"/>
          <a:ext cx="0" cy="0"/>
          <a:chOff x="0" y="0"/>
          <a:chExt cx="0" cy="0"/>
        </a:xfrm>
      </p:grpSpPr>
      <p:sp>
        <p:nvSpPr>
          <p:cNvPr id="245" name="Google Shape;245;p146"/>
          <p:cNvSpPr txBox="1"/>
          <p:nvPr>
            <p:ph type="title"/>
          </p:nvPr>
        </p:nvSpPr>
        <p:spPr>
          <a:xfrm>
            <a:off x="152400" y="176459"/>
            <a:ext cx="8839200" cy="665400"/>
          </a:xfrm>
          <a:prstGeom prst="rect">
            <a:avLst/>
          </a:prstGeom>
          <a:solidFill>
            <a:schemeClr val="accent6"/>
          </a:solid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Gill Sans"/>
              <a:buNone/>
              <a:defRPr i="0" sz="2800" u="none" cap="none" strike="noStrik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
        <p:nvSpPr>
          <p:cNvPr id="246" name="Google Shape;246;p146"/>
          <p:cNvSpPr/>
          <p:nvPr>
            <p:ph idx="2" type="pic"/>
          </p:nvPr>
        </p:nvSpPr>
        <p:spPr>
          <a:xfrm>
            <a:off x="152400" y="841921"/>
            <a:ext cx="4419600" cy="4148700"/>
          </a:xfrm>
          <a:prstGeom prst="rect">
            <a:avLst/>
          </a:prstGeom>
          <a:solidFill>
            <a:srgbClr val="E7E7E5"/>
          </a:solidFill>
          <a:ln>
            <a:noFill/>
          </a:ln>
        </p:spPr>
      </p:sp>
      <p:sp>
        <p:nvSpPr>
          <p:cNvPr id="247" name="Google Shape;247;p146"/>
          <p:cNvSpPr txBox="1"/>
          <p:nvPr>
            <p:ph idx="12" type="sldNum"/>
          </p:nvPr>
        </p:nvSpPr>
        <p:spPr>
          <a:xfrm>
            <a:off x="6858000" y="4806072"/>
            <a:ext cx="2133600" cy="1845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248" name="Google Shape;248;p146"/>
          <p:cNvSpPr txBox="1"/>
          <p:nvPr>
            <p:ph idx="1" type="body"/>
          </p:nvPr>
        </p:nvSpPr>
        <p:spPr>
          <a:xfrm rot="-5400000">
            <a:off x="3450910" y="1890753"/>
            <a:ext cx="2057400" cy="184800"/>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rgbClr val="FFFFFF"/>
              </a:buClr>
              <a:buSzPts val="1600"/>
              <a:buNone/>
              <a:defRPr i="0" sz="600" u="none" cap="none" strike="noStrike">
                <a:solidFill>
                  <a:srgbClr val="FFFFFF"/>
                </a:solidFill>
              </a:defRPr>
            </a:lvl1pPr>
            <a:lvl2pPr indent="-228600" lvl="1" marL="914400" marR="0" algn="l">
              <a:lnSpc>
                <a:spcPct val="100000"/>
              </a:lnSpc>
              <a:spcBef>
                <a:spcPts val="800"/>
              </a:spcBef>
              <a:spcAft>
                <a:spcPts val="0"/>
              </a:spcAft>
              <a:buClr>
                <a:schemeClr val="lt1"/>
              </a:buClr>
              <a:buSzPts val="1600"/>
              <a:buNone/>
              <a:defRPr i="0" sz="1800" u="none" cap="none" strike="noStrike">
                <a:solidFill>
                  <a:schemeClr val="lt1"/>
                </a:solidFill>
              </a:defRPr>
            </a:lvl2pPr>
            <a:lvl3pPr indent="-228600" lvl="2" marL="1371600" marR="0" algn="l">
              <a:lnSpc>
                <a:spcPct val="100000"/>
              </a:lnSpc>
              <a:spcBef>
                <a:spcPts val="800"/>
              </a:spcBef>
              <a:spcAft>
                <a:spcPts val="0"/>
              </a:spcAft>
              <a:buClr>
                <a:schemeClr val="lt1"/>
              </a:buClr>
              <a:buSzPts val="1800"/>
              <a:buNone/>
              <a:defRPr i="0" sz="1600" u="none" cap="none" strike="noStrike">
                <a:solidFill>
                  <a:schemeClr val="lt1"/>
                </a:solidFill>
              </a:defRPr>
            </a:lvl3pPr>
            <a:lvl4pPr indent="-228600" lvl="3" marL="1828800" marR="0" algn="l">
              <a:lnSpc>
                <a:spcPct val="100000"/>
              </a:lnSpc>
              <a:spcBef>
                <a:spcPts val="280"/>
              </a:spcBef>
              <a:spcAft>
                <a:spcPts val="0"/>
              </a:spcAft>
              <a:buClr>
                <a:schemeClr val="lt1"/>
              </a:buClr>
              <a:buSzPts val="1600"/>
              <a:buNone/>
              <a:defRPr i="0" sz="1400" u="none" cap="none" strike="noStrike">
                <a:solidFill>
                  <a:schemeClr val="lt1"/>
                </a:solidFill>
              </a:defRPr>
            </a:lvl4pPr>
            <a:lvl5pPr indent="-228600" lvl="4" marL="2286000" marR="0" algn="l">
              <a:lnSpc>
                <a:spcPct val="100000"/>
              </a:lnSpc>
              <a:spcBef>
                <a:spcPts val="240"/>
              </a:spcBef>
              <a:spcAft>
                <a:spcPts val="0"/>
              </a:spcAft>
              <a:buClr>
                <a:schemeClr val="lt1"/>
              </a:buClr>
              <a:buSzPts val="1400"/>
              <a:buNone/>
              <a:defRPr i="0" sz="1200" u="none" cap="none" strike="noStrike">
                <a:solidFill>
                  <a:schemeClr val="lt1"/>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9" name="Shape 249"/>
        <p:cNvGrpSpPr/>
        <p:nvPr/>
      </p:nvGrpSpPr>
      <p:grpSpPr>
        <a:xfrm>
          <a:off x="0" y="0"/>
          <a:ext cx="0" cy="0"/>
          <a:chOff x="0" y="0"/>
          <a:chExt cx="0" cy="0"/>
        </a:xfrm>
      </p:grpSpPr>
      <p:sp>
        <p:nvSpPr>
          <p:cNvPr id="250" name="Google Shape;250;p147"/>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1" name="Google Shape;251;p14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04800" lvl="1" marL="914400" algn="l">
              <a:lnSpc>
                <a:spcPct val="100000"/>
              </a:lnSpc>
              <a:spcBef>
                <a:spcPts val="800"/>
              </a:spcBef>
              <a:spcAft>
                <a:spcPts val="0"/>
              </a:spcAft>
              <a:buSzPts val="1200"/>
              <a:buChar char="–"/>
              <a:defRPr sz="1200"/>
            </a:lvl2pPr>
            <a:lvl3pPr indent="-304800" lvl="2" marL="1371600" algn="l">
              <a:lnSpc>
                <a:spcPct val="100000"/>
              </a:lnSpc>
              <a:spcBef>
                <a:spcPts val="800"/>
              </a:spcBef>
              <a:spcAft>
                <a:spcPts val="0"/>
              </a:spcAft>
              <a:buSzPts val="1200"/>
              <a:buChar char="•"/>
              <a:defRPr sz="1200"/>
            </a:lvl3pPr>
            <a:lvl4pPr indent="-304800" lvl="3" marL="1828800" algn="l">
              <a:lnSpc>
                <a:spcPct val="100000"/>
              </a:lnSpc>
              <a:spcBef>
                <a:spcPts val="320"/>
              </a:spcBef>
              <a:spcAft>
                <a:spcPts val="0"/>
              </a:spcAft>
              <a:buSzPts val="1200"/>
              <a:buChar char="–"/>
              <a:defRPr sz="1200"/>
            </a:lvl4pPr>
            <a:lvl5pPr indent="-304800" lvl="4" marL="2286000" algn="l">
              <a:lnSpc>
                <a:spcPct val="100000"/>
              </a:lnSpc>
              <a:spcBef>
                <a:spcPts val="280"/>
              </a:spcBef>
              <a:spcAft>
                <a:spcPts val="0"/>
              </a:spcAft>
              <a:buSzPts val="1200"/>
              <a:buChar char="»"/>
              <a:defRPr sz="1200"/>
            </a:lvl5pPr>
            <a:lvl6pPr indent="-304800" lvl="5" marL="2743200" algn="l">
              <a:lnSpc>
                <a:spcPct val="100000"/>
              </a:lnSpc>
              <a:spcBef>
                <a:spcPts val="400"/>
              </a:spcBef>
              <a:spcAft>
                <a:spcPts val="0"/>
              </a:spcAft>
              <a:buSzPts val="1200"/>
              <a:buChar char="•"/>
              <a:defRPr sz="1200"/>
            </a:lvl6pPr>
            <a:lvl7pPr indent="-304800" lvl="6" marL="3200400" algn="l">
              <a:lnSpc>
                <a:spcPct val="100000"/>
              </a:lnSpc>
              <a:spcBef>
                <a:spcPts val="400"/>
              </a:spcBef>
              <a:spcAft>
                <a:spcPts val="0"/>
              </a:spcAft>
              <a:buSzPts val="1200"/>
              <a:buChar char="•"/>
              <a:defRPr sz="1200"/>
            </a:lvl7pPr>
            <a:lvl8pPr indent="-304800" lvl="7" marL="3657600" algn="l">
              <a:lnSpc>
                <a:spcPct val="100000"/>
              </a:lnSpc>
              <a:spcBef>
                <a:spcPts val="400"/>
              </a:spcBef>
              <a:spcAft>
                <a:spcPts val="0"/>
              </a:spcAft>
              <a:buSzPts val="1200"/>
              <a:buChar char="•"/>
              <a:defRPr sz="1200"/>
            </a:lvl8pPr>
            <a:lvl9pPr indent="-304800" lvl="8" marL="4114800" algn="l">
              <a:lnSpc>
                <a:spcPct val="100000"/>
              </a:lnSpc>
              <a:spcBef>
                <a:spcPts val="400"/>
              </a:spcBef>
              <a:spcAft>
                <a:spcPts val="0"/>
              </a:spcAft>
              <a:buSzPts val="1200"/>
              <a:buChar char="•"/>
              <a:defRPr sz="1200"/>
            </a:lvl9pPr>
          </a:lstStyle>
          <a:p/>
        </p:txBody>
      </p:sp>
      <p:sp>
        <p:nvSpPr>
          <p:cNvPr id="252" name="Google Shape;252;p14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04800" lvl="1" marL="914400" algn="l">
              <a:lnSpc>
                <a:spcPct val="100000"/>
              </a:lnSpc>
              <a:spcBef>
                <a:spcPts val="800"/>
              </a:spcBef>
              <a:spcAft>
                <a:spcPts val="0"/>
              </a:spcAft>
              <a:buSzPts val="1200"/>
              <a:buChar char="–"/>
              <a:defRPr sz="1200"/>
            </a:lvl2pPr>
            <a:lvl3pPr indent="-304800" lvl="2" marL="1371600" algn="l">
              <a:lnSpc>
                <a:spcPct val="100000"/>
              </a:lnSpc>
              <a:spcBef>
                <a:spcPts val="800"/>
              </a:spcBef>
              <a:spcAft>
                <a:spcPts val="0"/>
              </a:spcAft>
              <a:buSzPts val="1200"/>
              <a:buChar char="•"/>
              <a:defRPr sz="1200"/>
            </a:lvl3pPr>
            <a:lvl4pPr indent="-304800" lvl="3" marL="1828800" algn="l">
              <a:lnSpc>
                <a:spcPct val="100000"/>
              </a:lnSpc>
              <a:spcBef>
                <a:spcPts val="320"/>
              </a:spcBef>
              <a:spcAft>
                <a:spcPts val="0"/>
              </a:spcAft>
              <a:buSzPts val="1200"/>
              <a:buChar char="–"/>
              <a:defRPr sz="1200"/>
            </a:lvl4pPr>
            <a:lvl5pPr indent="-304800" lvl="4" marL="2286000" algn="l">
              <a:lnSpc>
                <a:spcPct val="100000"/>
              </a:lnSpc>
              <a:spcBef>
                <a:spcPts val="280"/>
              </a:spcBef>
              <a:spcAft>
                <a:spcPts val="0"/>
              </a:spcAft>
              <a:buSzPts val="1200"/>
              <a:buChar char="»"/>
              <a:defRPr sz="1200"/>
            </a:lvl5pPr>
            <a:lvl6pPr indent="-304800" lvl="5" marL="2743200" algn="l">
              <a:lnSpc>
                <a:spcPct val="100000"/>
              </a:lnSpc>
              <a:spcBef>
                <a:spcPts val="400"/>
              </a:spcBef>
              <a:spcAft>
                <a:spcPts val="0"/>
              </a:spcAft>
              <a:buSzPts val="1200"/>
              <a:buChar char="•"/>
              <a:defRPr sz="1200"/>
            </a:lvl6pPr>
            <a:lvl7pPr indent="-304800" lvl="6" marL="3200400" algn="l">
              <a:lnSpc>
                <a:spcPct val="100000"/>
              </a:lnSpc>
              <a:spcBef>
                <a:spcPts val="400"/>
              </a:spcBef>
              <a:spcAft>
                <a:spcPts val="0"/>
              </a:spcAft>
              <a:buSzPts val="1200"/>
              <a:buChar char="•"/>
              <a:defRPr sz="1200"/>
            </a:lvl7pPr>
            <a:lvl8pPr indent="-304800" lvl="7" marL="3657600" algn="l">
              <a:lnSpc>
                <a:spcPct val="100000"/>
              </a:lnSpc>
              <a:spcBef>
                <a:spcPts val="400"/>
              </a:spcBef>
              <a:spcAft>
                <a:spcPts val="0"/>
              </a:spcAft>
              <a:buSzPts val="1200"/>
              <a:buChar char="•"/>
              <a:defRPr sz="1200"/>
            </a:lvl8pPr>
            <a:lvl9pPr indent="-304800" lvl="8" marL="4114800" algn="l">
              <a:lnSpc>
                <a:spcPct val="100000"/>
              </a:lnSpc>
              <a:spcBef>
                <a:spcPts val="400"/>
              </a:spcBef>
              <a:spcAft>
                <a:spcPts val="0"/>
              </a:spcAft>
              <a:buSzPts val="1200"/>
              <a:buChar char="•"/>
              <a:defRPr sz="1200"/>
            </a:lvl9pPr>
          </a:lstStyle>
          <a:p/>
        </p:txBody>
      </p:sp>
      <p:sp>
        <p:nvSpPr>
          <p:cNvPr id="253" name="Google Shape;253;p147"/>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1 Content">
  <p:cSld name="Blue/White 1 Content">
    <p:bg>
      <p:bgPr>
        <a:solidFill>
          <a:schemeClr val="lt1"/>
        </a:solidFill>
      </p:bgPr>
    </p:bg>
    <p:spTree>
      <p:nvGrpSpPr>
        <p:cNvPr id="254" name="Shape 254"/>
        <p:cNvGrpSpPr/>
        <p:nvPr/>
      </p:nvGrpSpPr>
      <p:grpSpPr>
        <a:xfrm>
          <a:off x="0" y="0"/>
          <a:ext cx="0" cy="0"/>
          <a:chOff x="0" y="0"/>
          <a:chExt cx="0" cy="0"/>
        </a:xfrm>
      </p:grpSpPr>
      <p:sp>
        <p:nvSpPr>
          <p:cNvPr id="255" name="Google Shape;255;p148"/>
          <p:cNvSpPr txBox="1"/>
          <p:nvPr>
            <p:ph idx="1" type="body"/>
          </p:nvPr>
        </p:nvSpPr>
        <p:spPr>
          <a:xfrm>
            <a:off x="685800" y="1200150"/>
            <a:ext cx="7772400" cy="3429000"/>
          </a:xfrm>
          <a:prstGeom prst="rect">
            <a:avLst/>
          </a:prstGeom>
          <a:noFill/>
          <a:ln>
            <a:noFill/>
          </a:ln>
        </p:spPr>
        <p:txBody>
          <a:bodyPr anchorCtr="0" anchor="t" bIns="45700" lIns="91425" spcFirstLastPara="1" rIns="91425" wrap="square" tIns="45700">
            <a:noAutofit/>
          </a:bodyPr>
          <a:lstStyle>
            <a:lvl1pPr indent="-355600" lvl="0" marL="457200" marR="0" algn="l">
              <a:lnSpc>
                <a:spcPct val="100000"/>
              </a:lnSpc>
              <a:spcBef>
                <a:spcPts val="0"/>
              </a:spcBef>
              <a:spcAft>
                <a:spcPts val="0"/>
              </a:spcAft>
              <a:buClr>
                <a:srgbClr val="6C6463"/>
              </a:buClr>
              <a:buSzPts val="2000"/>
              <a:buFont typeface="Arial"/>
              <a:buChar char="•"/>
              <a:defRPr b="0" i="0" sz="2000" u="none" cap="none" strike="noStrike">
                <a:solidFill>
                  <a:srgbClr val="6C6463"/>
                </a:solidFill>
                <a:latin typeface="Cabin"/>
                <a:ea typeface="Cabin"/>
                <a:cs typeface="Cabin"/>
                <a:sym typeface="Cabin"/>
              </a:defRPr>
            </a:lvl1pPr>
            <a:lvl2pPr indent="-355600" lvl="1" marL="914400" marR="0" algn="l">
              <a:lnSpc>
                <a:spcPct val="100000"/>
              </a:lnSpc>
              <a:spcBef>
                <a:spcPts val="1200"/>
              </a:spcBef>
              <a:spcAft>
                <a:spcPts val="0"/>
              </a:spcAft>
              <a:buClr>
                <a:srgbClr val="6C6463"/>
              </a:buClr>
              <a:buSzPts val="2000"/>
              <a:buFont typeface="Arial"/>
              <a:buChar char="–"/>
              <a:defRPr b="0" i="0" sz="2000" u="none" cap="none" strike="noStrike">
                <a:solidFill>
                  <a:srgbClr val="6C6463"/>
                </a:solidFill>
                <a:latin typeface="Cabin"/>
                <a:ea typeface="Cabin"/>
                <a:cs typeface="Cabin"/>
                <a:sym typeface="Cabin"/>
              </a:defRPr>
            </a:lvl2pPr>
            <a:lvl3pPr indent="-342900" lvl="2" marL="1371600" marR="0" algn="l">
              <a:lnSpc>
                <a:spcPct val="100000"/>
              </a:lnSpc>
              <a:spcBef>
                <a:spcPts val="1200"/>
              </a:spcBef>
              <a:spcAft>
                <a:spcPts val="0"/>
              </a:spcAft>
              <a:buClr>
                <a:srgbClr val="6C6463"/>
              </a:buClr>
              <a:buSzPts val="1800"/>
              <a:buFont typeface="Arial"/>
              <a:buChar char="•"/>
              <a:defRPr b="0" i="0" sz="1800" u="none" cap="none" strike="noStrike">
                <a:solidFill>
                  <a:srgbClr val="6C6463"/>
                </a:solidFill>
                <a:latin typeface="Cabin"/>
                <a:ea typeface="Cabin"/>
                <a:cs typeface="Cabin"/>
                <a:sym typeface="Cabin"/>
              </a:defRPr>
            </a:lvl3pPr>
            <a:lvl4pPr indent="-330200" lvl="3" marL="1828800" marR="0" algn="l">
              <a:lnSpc>
                <a:spcPct val="100000"/>
              </a:lnSpc>
              <a:spcBef>
                <a:spcPts val="320"/>
              </a:spcBef>
              <a:spcAft>
                <a:spcPts val="0"/>
              </a:spcAft>
              <a:buClr>
                <a:srgbClr val="6C6463"/>
              </a:buClr>
              <a:buSzPts val="1600"/>
              <a:buFont typeface="Arial"/>
              <a:buChar char="–"/>
              <a:defRPr b="0" i="0" sz="1600" u="none" cap="none" strike="noStrike">
                <a:solidFill>
                  <a:srgbClr val="6C6463"/>
                </a:solidFill>
                <a:latin typeface="Cabin"/>
                <a:ea typeface="Cabin"/>
                <a:cs typeface="Cabin"/>
                <a:sym typeface="Cabin"/>
              </a:defRPr>
            </a:lvl4pPr>
            <a:lvl5pPr indent="-317500" lvl="4" marL="2286000" marR="0" algn="l">
              <a:lnSpc>
                <a:spcPct val="100000"/>
              </a:lnSpc>
              <a:spcBef>
                <a:spcPts val="280"/>
              </a:spcBef>
              <a:spcAft>
                <a:spcPts val="0"/>
              </a:spcAft>
              <a:buClr>
                <a:srgbClr val="6C6463"/>
              </a:buClr>
              <a:buSzPts val="1400"/>
              <a:buFont typeface="Arial"/>
              <a:buChar char="»"/>
              <a:defRPr b="0" i="0" sz="1400" u="none" cap="none" strike="noStrike">
                <a:solidFill>
                  <a:srgbClr val="6C6463"/>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256" name="Google Shape;256;p148"/>
          <p:cNvSpPr txBox="1"/>
          <p:nvPr>
            <p:ph idx="10" type="dt"/>
          </p:nvPr>
        </p:nvSpPr>
        <p:spPr>
          <a:xfrm>
            <a:off x="152400" y="4890702"/>
            <a:ext cx="2133600" cy="13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6C6463"/>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9pPr>
          </a:lstStyle>
          <a:p/>
        </p:txBody>
      </p:sp>
      <p:sp>
        <p:nvSpPr>
          <p:cNvPr id="257" name="Google Shape;257;p148"/>
          <p:cNvSpPr txBox="1"/>
          <p:nvPr>
            <p:ph idx="11" type="ftr"/>
          </p:nvPr>
        </p:nvSpPr>
        <p:spPr>
          <a:xfrm>
            <a:off x="3124200" y="4890702"/>
            <a:ext cx="2895600" cy="1386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600" u="none" cap="none" strike="noStrike">
                <a:solidFill>
                  <a:srgbClr val="6C6463"/>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9pPr>
          </a:lstStyle>
          <a:p/>
        </p:txBody>
      </p:sp>
      <p:sp>
        <p:nvSpPr>
          <p:cNvPr id="258" name="Google Shape;258;p148"/>
          <p:cNvSpPr txBox="1"/>
          <p:nvPr>
            <p:ph idx="12" type="sldNum"/>
          </p:nvPr>
        </p:nvSpPr>
        <p:spPr>
          <a:xfrm>
            <a:off x="6858000" y="4890702"/>
            <a:ext cx="2133600" cy="138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259" name="Google Shape;259;p148"/>
          <p:cNvSpPr txBox="1"/>
          <p:nvPr>
            <p:ph type="title"/>
          </p:nvPr>
        </p:nvSpPr>
        <p:spPr>
          <a:xfrm>
            <a:off x="686104" y="342900"/>
            <a:ext cx="7772400" cy="6858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rgbClr val="0067B9"/>
              </a:buClr>
              <a:buSzPts val="2800"/>
              <a:buFont typeface="Cabin"/>
              <a:buNone/>
              <a:defRPr b="0" i="0" sz="2800" u="none" cap="none" strike="noStrike">
                <a:solidFill>
                  <a:srgbClr val="0067B9"/>
                </a:solidFill>
                <a:latin typeface="Cabin"/>
                <a:ea typeface="Cabin"/>
                <a:cs typeface="Cabin"/>
                <a:sym typeface="Cabin"/>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One Column_2">
    <p:bg>
      <p:bgPr>
        <a:solidFill>
          <a:srgbClr val="00427B"/>
        </a:solidFill>
      </p:bgPr>
    </p:bg>
    <p:spTree>
      <p:nvGrpSpPr>
        <p:cNvPr id="260" name="Shape 260"/>
        <p:cNvGrpSpPr/>
        <p:nvPr/>
      </p:nvGrpSpPr>
      <p:grpSpPr>
        <a:xfrm>
          <a:off x="0" y="0"/>
          <a:ext cx="0" cy="0"/>
          <a:chOff x="0" y="0"/>
          <a:chExt cx="0" cy="0"/>
        </a:xfrm>
      </p:grpSpPr>
      <p:sp>
        <p:nvSpPr>
          <p:cNvPr id="261" name="Google Shape;261;p149"/>
          <p:cNvSpPr txBox="1"/>
          <p:nvPr>
            <p:ph idx="12" type="sldNum"/>
          </p:nvPr>
        </p:nvSpPr>
        <p:spPr>
          <a:xfrm>
            <a:off x="8323878" y="4563665"/>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4B4B4"/>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4B4B4"/>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4B4B4"/>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4B4B4"/>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4B4B4"/>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4B4B4"/>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4B4B4"/>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4B4B4"/>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4B4B4"/>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sp>
        <p:nvSpPr>
          <p:cNvPr id="262" name="Google Shape;262;p149"/>
          <p:cNvSpPr/>
          <p:nvPr/>
        </p:nvSpPr>
        <p:spPr>
          <a:xfrm>
            <a:off x="0" y="4972594"/>
            <a:ext cx="9144000" cy="171000"/>
          </a:xfrm>
          <a:prstGeom prst="rect">
            <a:avLst/>
          </a:prstGeom>
          <a:solidFill>
            <a:srgbClr val="CC16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1 Content">
  <p:cSld name="Red/White 1 Content">
    <p:bg>
      <p:bgPr>
        <a:solidFill>
          <a:schemeClr val="lt1"/>
        </a:solidFill>
      </p:bgPr>
    </p:bg>
    <p:spTree>
      <p:nvGrpSpPr>
        <p:cNvPr id="263" name="Shape 263"/>
        <p:cNvGrpSpPr/>
        <p:nvPr/>
      </p:nvGrpSpPr>
      <p:grpSpPr>
        <a:xfrm>
          <a:off x="0" y="0"/>
          <a:ext cx="0" cy="0"/>
          <a:chOff x="0" y="0"/>
          <a:chExt cx="0" cy="0"/>
        </a:xfrm>
      </p:grpSpPr>
      <p:sp>
        <p:nvSpPr>
          <p:cNvPr id="264" name="Google Shape;264;p150"/>
          <p:cNvSpPr txBox="1"/>
          <p:nvPr>
            <p:ph idx="1" type="body"/>
          </p:nvPr>
        </p:nvSpPr>
        <p:spPr>
          <a:xfrm>
            <a:off x="685800" y="1200150"/>
            <a:ext cx="7772400" cy="3429000"/>
          </a:xfrm>
          <a:prstGeom prst="rect">
            <a:avLst/>
          </a:prstGeom>
          <a:noFill/>
          <a:ln>
            <a:noFill/>
          </a:ln>
        </p:spPr>
        <p:txBody>
          <a:bodyPr anchorCtr="0" anchor="t" bIns="45700" lIns="91425" spcFirstLastPara="1" rIns="91425" wrap="square" tIns="45700">
            <a:noAutofit/>
          </a:bodyPr>
          <a:lstStyle>
            <a:lvl1pPr indent="-355600" lvl="0" marL="457200" marR="0" algn="l">
              <a:lnSpc>
                <a:spcPct val="100000"/>
              </a:lnSpc>
              <a:spcBef>
                <a:spcPts val="0"/>
              </a:spcBef>
              <a:spcAft>
                <a:spcPts val="0"/>
              </a:spcAft>
              <a:buClr>
                <a:srgbClr val="6C6463"/>
              </a:buClr>
              <a:buSzPts val="2000"/>
              <a:buFont typeface="Arial"/>
              <a:buChar char="•"/>
              <a:defRPr b="0" i="0" sz="2000" u="none" cap="none" strike="noStrike">
                <a:solidFill>
                  <a:srgbClr val="6C6463"/>
                </a:solidFill>
                <a:latin typeface="Cabin"/>
                <a:ea typeface="Cabin"/>
                <a:cs typeface="Cabin"/>
                <a:sym typeface="Cabin"/>
              </a:defRPr>
            </a:lvl1pPr>
            <a:lvl2pPr indent="-355600" lvl="1" marL="914400" marR="0" algn="l">
              <a:lnSpc>
                <a:spcPct val="100000"/>
              </a:lnSpc>
              <a:spcBef>
                <a:spcPts val="1200"/>
              </a:spcBef>
              <a:spcAft>
                <a:spcPts val="0"/>
              </a:spcAft>
              <a:buClr>
                <a:srgbClr val="6C6463"/>
              </a:buClr>
              <a:buSzPts val="2000"/>
              <a:buFont typeface="Arial"/>
              <a:buChar char="–"/>
              <a:defRPr b="0" i="0" sz="2000" u="none" cap="none" strike="noStrike">
                <a:solidFill>
                  <a:srgbClr val="6C6463"/>
                </a:solidFill>
                <a:latin typeface="Cabin"/>
                <a:ea typeface="Cabin"/>
                <a:cs typeface="Cabin"/>
                <a:sym typeface="Cabin"/>
              </a:defRPr>
            </a:lvl2pPr>
            <a:lvl3pPr indent="-342900" lvl="2" marL="1371600" marR="0" algn="l">
              <a:lnSpc>
                <a:spcPct val="100000"/>
              </a:lnSpc>
              <a:spcBef>
                <a:spcPts val="1200"/>
              </a:spcBef>
              <a:spcAft>
                <a:spcPts val="0"/>
              </a:spcAft>
              <a:buClr>
                <a:srgbClr val="6C6463"/>
              </a:buClr>
              <a:buSzPts val="1800"/>
              <a:buFont typeface="Arial"/>
              <a:buChar char="•"/>
              <a:defRPr b="0" i="0" sz="1800" u="none" cap="none" strike="noStrike">
                <a:solidFill>
                  <a:srgbClr val="6C6463"/>
                </a:solidFill>
                <a:latin typeface="Cabin"/>
                <a:ea typeface="Cabin"/>
                <a:cs typeface="Cabin"/>
                <a:sym typeface="Cabin"/>
              </a:defRPr>
            </a:lvl3pPr>
            <a:lvl4pPr indent="-330200" lvl="3" marL="1828800" marR="0" algn="l">
              <a:lnSpc>
                <a:spcPct val="100000"/>
              </a:lnSpc>
              <a:spcBef>
                <a:spcPts val="320"/>
              </a:spcBef>
              <a:spcAft>
                <a:spcPts val="0"/>
              </a:spcAft>
              <a:buClr>
                <a:srgbClr val="6C6463"/>
              </a:buClr>
              <a:buSzPts val="1600"/>
              <a:buFont typeface="Arial"/>
              <a:buChar char="–"/>
              <a:defRPr b="0" i="0" sz="1600" u="none" cap="none" strike="noStrike">
                <a:solidFill>
                  <a:srgbClr val="6C6463"/>
                </a:solidFill>
                <a:latin typeface="Cabin"/>
                <a:ea typeface="Cabin"/>
                <a:cs typeface="Cabin"/>
                <a:sym typeface="Cabin"/>
              </a:defRPr>
            </a:lvl4pPr>
            <a:lvl5pPr indent="-317500" lvl="4" marL="2286000" marR="0" algn="l">
              <a:lnSpc>
                <a:spcPct val="100000"/>
              </a:lnSpc>
              <a:spcBef>
                <a:spcPts val="280"/>
              </a:spcBef>
              <a:spcAft>
                <a:spcPts val="0"/>
              </a:spcAft>
              <a:buClr>
                <a:srgbClr val="6C6463"/>
              </a:buClr>
              <a:buSzPts val="1400"/>
              <a:buFont typeface="Arial"/>
              <a:buChar char="»"/>
              <a:defRPr b="0" i="0" sz="1400" u="none" cap="none" strike="noStrike">
                <a:solidFill>
                  <a:srgbClr val="6C6463"/>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265" name="Google Shape;265;p150"/>
          <p:cNvSpPr txBox="1"/>
          <p:nvPr>
            <p:ph idx="10" type="dt"/>
          </p:nvPr>
        </p:nvSpPr>
        <p:spPr>
          <a:xfrm>
            <a:off x="152400" y="4890702"/>
            <a:ext cx="2133600" cy="13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6C6463"/>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9pPr>
          </a:lstStyle>
          <a:p/>
        </p:txBody>
      </p:sp>
      <p:sp>
        <p:nvSpPr>
          <p:cNvPr id="266" name="Google Shape;266;p150"/>
          <p:cNvSpPr txBox="1"/>
          <p:nvPr>
            <p:ph idx="11" type="ftr"/>
          </p:nvPr>
        </p:nvSpPr>
        <p:spPr>
          <a:xfrm>
            <a:off x="3124200" y="4890702"/>
            <a:ext cx="2895600" cy="1386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600" u="none" cap="none" strike="noStrike">
                <a:solidFill>
                  <a:srgbClr val="6C6463"/>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9pPr>
          </a:lstStyle>
          <a:p/>
        </p:txBody>
      </p:sp>
      <p:sp>
        <p:nvSpPr>
          <p:cNvPr id="267" name="Google Shape;267;p150"/>
          <p:cNvSpPr txBox="1"/>
          <p:nvPr>
            <p:ph idx="12" type="sldNum"/>
          </p:nvPr>
        </p:nvSpPr>
        <p:spPr>
          <a:xfrm>
            <a:off x="6858000" y="4890702"/>
            <a:ext cx="2133600" cy="138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268" name="Google Shape;268;p150"/>
          <p:cNvSpPr txBox="1"/>
          <p:nvPr>
            <p:ph type="title"/>
          </p:nvPr>
        </p:nvSpPr>
        <p:spPr>
          <a:xfrm>
            <a:off x="686104" y="342900"/>
            <a:ext cx="7772400" cy="6858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rgbClr val="BA0C2F"/>
              </a:buClr>
              <a:buSzPts val="2800"/>
              <a:buFont typeface="Cabin"/>
              <a:buNone/>
              <a:defRPr b="0" i="0" sz="2800" u="none" cap="none" strike="noStrike">
                <a:solidFill>
                  <a:srgbClr val="BA0C2F"/>
                </a:solidFill>
                <a:latin typeface="Cabin"/>
                <a:ea typeface="Cabin"/>
                <a:cs typeface="Cabin"/>
                <a:sym typeface="Cabin"/>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269" name="Shape 269"/>
        <p:cNvGrpSpPr/>
        <p:nvPr/>
      </p:nvGrpSpPr>
      <p:grpSpPr>
        <a:xfrm>
          <a:off x="0" y="0"/>
          <a:ext cx="0" cy="0"/>
          <a:chOff x="0" y="0"/>
          <a:chExt cx="0" cy="0"/>
        </a:xfrm>
      </p:grpSpPr>
      <p:sp>
        <p:nvSpPr>
          <p:cNvPr id="270" name="Google Shape;270;p151"/>
          <p:cNvSpPr txBox="1"/>
          <p:nvPr>
            <p:ph idx="1" type="body"/>
          </p:nvPr>
        </p:nvSpPr>
        <p:spPr>
          <a:xfrm>
            <a:off x="4833306"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Font typeface="Arial"/>
              <a:buChar char="•"/>
              <a:defRPr sz="1400">
                <a:latin typeface="Arial"/>
                <a:ea typeface="Arial"/>
                <a:cs typeface="Arial"/>
                <a:sym typeface="Arial"/>
              </a:defRPr>
            </a:lvl1pPr>
            <a:lvl2pPr indent="-304800" lvl="1" marL="914400" algn="l">
              <a:lnSpc>
                <a:spcPct val="100000"/>
              </a:lnSpc>
              <a:spcBef>
                <a:spcPts val="800"/>
              </a:spcBef>
              <a:spcAft>
                <a:spcPts val="0"/>
              </a:spcAft>
              <a:buSzPts val="1200"/>
              <a:buFont typeface="Arial"/>
              <a:buChar char="–"/>
              <a:defRPr sz="1200">
                <a:latin typeface="Arial"/>
                <a:ea typeface="Arial"/>
                <a:cs typeface="Arial"/>
                <a:sym typeface="Arial"/>
              </a:defRPr>
            </a:lvl2pPr>
            <a:lvl3pPr indent="-304800" lvl="2" marL="1371600" algn="l">
              <a:lnSpc>
                <a:spcPct val="100000"/>
              </a:lnSpc>
              <a:spcBef>
                <a:spcPts val="800"/>
              </a:spcBef>
              <a:spcAft>
                <a:spcPts val="0"/>
              </a:spcAft>
              <a:buSzPts val="1200"/>
              <a:buFont typeface="Arial"/>
              <a:buChar char="•"/>
              <a:defRPr sz="1200">
                <a:latin typeface="Arial"/>
                <a:ea typeface="Arial"/>
                <a:cs typeface="Arial"/>
                <a:sym typeface="Arial"/>
              </a:defRPr>
            </a:lvl3pPr>
            <a:lvl4pPr indent="-304800" lvl="3" marL="1828800" algn="l">
              <a:lnSpc>
                <a:spcPct val="100000"/>
              </a:lnSpc>
              <a:spcBef>
                <a:spcPts val="320"/>
              </a:spcBef>
              <a:spcAft>
                <a:spcPts val="0"/>
              </a:spcAft>
              <a:buSzPts val="1200"/>
              <a:buFont typeface="Arial"/>
              <a:buChar char="–"/>
              <a:defRPr sz="1200">
                <a:latin typeface="Arial"/>
                <a:ea typeface="Arial"/>
                <a:cs typeface="Arial"/>
                <a:sym typeface="Arial"/>
              </a:defRPr>
            </a:lvl4pPr>
            <a:lvl5pPr indent="-304800" lvl="4" marL="2286000" algn="l">
              <a:lnSpc>
                <a:spcPct val="100000"/>
              </a:lnSpc>
              <a:spcBef>
                <a:spcPts val="280"/>
              </a:spcBef>
              <a:spcAft>
                <a:spcPts val="0"/>
              </a:spcAft>
              <a:buSzPts val="1200"/>
              <a:buFont typeface="Arial"/>
              <a:buChar char="»"/>
              <a:defRPr sz="1200">
                <a:latin typeface="Arial"/>
                <a:ea typeface="Arial"/>
                <a:cs typeface="Arial"/>
                <a:sym typeface="Arial"/>
              </a:defRPr>
            </a:lvl5pPr>
            <a:lvl6pPr indent="-304800" lvl="5" marL="2743200" algn="l">
              <a:lnSpc>
                <a:spcPct val="100000"/>
              </a:lnSpc>
              <a:spcBef>
                <a:spcPts val="400"/>
              </a:spcBef>
              <a:spcAft>
                <a:spcPts val="0"/>
              </a:spcAft>
              <a:buSzPts val="1200"/>
              <a:buFont typeface="Arial"/>
              <a:buChar char="•"/>
              <a:defRPr sz="1200">
                <a:latin typeface="Arial"/>
                <a:ea typeface="Arial"/>
                <a:cs typeface="Arial"/>
                <a:sym typeface="Arial"/>
              </a:defRPr>
            </a:lvl6pPr>
            <a:lvl7pPr indent="-304800" lvl="6" marL="3200400" algn="l">
              <a:lnSpc>
                <a:spcPct val="100000"/>
              </a:lnSpc>
              <a:spcBef>
                <a:spcPts val="400"/>
              </a:spcBef>
              <a:spcAft>
                <a:spcPts val="0"/>
              </a:spcAft>
              <a:buSzPts val="1200"/>
              <a:buFont typeface="Arial"/>
              <a:buChar char="•"/>
              <a:defRPr sz="1200">
                <a:latin typeface="Arial"/>
                <a:ea typeface="Arial"/>
                <a:cs typeface="Arial"/>
                <a:sym typeface="Arial"/>
              </a:defRPr>
            </a:lvl7pPr>
            <a:lvl8pPr indent="-304800" lvl="7" marL="3657600" algn="l">
              <a:lnSpc>
                <a:spcPct val="100000"/>
              </a:lnSpc>
              <a:spcBef>
                <a:spcPts val="400"/>
              </a:spcBef>
              <a:spcAft>
                <a:spcPts val="0"/>
              </a:spcAft>
              <a:buSzPts val="1200"/>
              <a:buFont typeface="Arial"/>
              <a:buChar char="•"/>
              <a:defRPr sz="1200">
                <a:latin typeface="Arial"/>
                <a:ea typeface="Arial"/>
                <a:cs typeface="Arial"/>
                <a:sym typeface="Arial"/>
              </a:defRPr>
            </a:lvl8pPr>
            <a:lvl9pPr indent="-304800" lvl="8" marL="4114800" algn="l">
              <a:lnSpc>
                <a:spcPct val="100000"/>
              </a:lnSpc>
              <a:spcBef>
                <a:spcPts val="400"/>
              </a:spcBef>
              <a:spcAft>
                <a:spcPts val="0"/>
              </a:spcAft>
              <a:buSzPts val="1200"/>
              <a:buFont typeface="Arial"/>
              <a:buChar char="•"/>
              <a:defRPr sz="1200">
                <a:latin typeface="Arial"/>
                <a:ea typeface="Arial"/>
                <a:cs typeface="Arial"/>
                <a:sym typeface="Arial"/>
              </a:defRPr>
            </a:lvl9pPr>
          </a:lstStyle>
          <a:p/>
        </p:txBody>
      </p:sp>
      <p:sp>
        <p:nvSpPr>
          <p:cNvPr id="271" name="Google Shape;271;p151"/>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2" name="Google Shape;272;p151"/>
          <p:cNvSpPr txBox="1"/>
          <p:nvPr>
            <p:ph idx="2"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Font typeface="Arial"/>
              <a:buChar char="•"/>
              <a:defRPr sz="1400">
                <a:latin typeface="Arial"/>
                <a:ea typeface="Arial"/>
                <a:cs typeface="Arial"/>
                <a:sym typeface="Arial"/>
              </a:defRPr>
            </a:lvl1pPr>
            <a:lvl2pPr indent="-304800" lvl="1" marL="914400" algn="l">
              <a:lnSpc>
                <a:spcPct val="100000"/>
              </a:lnSpc>
              <a:spcBef>
                <a:spcPts val="800"/>
              </a:spcBef>
              <a:spcAft>
                <a:spcPts val="0"/>
              </a:spcAft>
              <a:buSzPts val="1200"/>
              <a:buFont typeface="Arial"/>
              <a:buChar char="–"/>
              <a:defRPr sz="1200">
                <a:latin typeface="Arial"/>
                <a:ea typeface="Arial"/>
                <a:cs typeface="Arial"/>
                <a:sym typeface="Arial"/>
              </a:defRPr>
            </a:lvl2pPr>
            <a:lvl3pPr indent="-304800" lvl="2" marL="1371600" algn="l">
              <a:lnSpc>
                <a:spcPct val="100000"/>
              </a:lnSpc>
              <a:spcBef>
                <a:spcPts val="800"/>
              </a:spcBef>
              <a:spcAft>
                <a:spcPts val="0"/>
              </a:spcAft>
              <a:buSzPts val="1200"/>
              <a:buFont typeface="Arial"/>
              <a:buChar char="•"/>
              <a:defRPr sz="1200">
                <a:latin typeface="Arial"/>
                <a:ea typeface="Arial"/>
                <a:cs typeface="Arial"/>
                <a:sym typeface="Arial"/>
              </a:defRPr>
            </a:lvl3pPr>
            <a:lvl4pPr indent="-304800" lvl="3" marL="1828800" algn="l">
              <a:lnSpc>
                <a:spcPct val="100000"/>
              </a:lnSpc>
              <a:spcBef>
                <a:spcPts val="320"/>
              </a:spcBef>
              <a:spcAft>
                <a:spcPts val="0"/>
              </a:spcAft>
              <a:buSzPts val="1200"/>
              <a:buFont typeface="Arial"/>
              <a:buChar char="–"/>
              <a:defRPr sz="1200">
                <a:latin typeface="Arial"/>
                <a:ea typeface="Arial"/>
                <a:cs typeface="Arial"/>
                <a:sym typeface="Arial"/>
              </a:defRPr>
            </a:lvl4pPr>
            <a:lvl5pPr indent="-304800" lvl="4" marL="2286000" algn="l">
              <a:lnSpc>
                <a:spcPct val="100000"/>
              </a:lnSpc>
              <a:spcBef>
                <a:spcPts val="280"/>
              </a:spcBef>
              <a:spcAft>
                <a:spcPts val="0"/>
              </a:spcAft>
              <a:buSzPts val="1200"/>
              <a:buFont typeface="Arial"/>
              <a:buChar char="»"/>
              <a:defRPr sz="1200">
                <a:latin typeface="Arial"/>
                <a:ea typeface="Arial"/>
                <a:cs typeface="Arial"/>
                <a:sym typeface="Arial"/>
              </a:defRPr>
            </a:lvl5pPr>
            <a:lvl6pPr indent="-304800" lvl="5" marL="2743200" algn="l">
              <a:lnSpc>
                <a:spcPct val="100000"/>
              </a:lnSpc>
              <a:spcBef>
                <a:spcPts val="400"/>
              </a:spcBef>
              <a:spcAft>
                <a:spcPts val="0"/>
              </a:spcAft>
              <a:buSzPts val="1200"/>
              <a:buFont typeface="Arial"/>
              <a:buChar char="•"/>
              <a:defRPr sz="1200">
                <a:latin typeface="Arial"/>
                <a:ea typeface="Arial"/>
                <a:cs typeface="Arial"/>
                <a:sym typeface="Arial"/>
              </a:defRPr>
            </a:lvl6pPr>
            <a:lvl7pPr indent="-304800" lvl="6" marL="3200400" algn="l">
              <a:lnSpc>
                <a:spcPct val="100000"/>
              </a:lnSpc>
              <a:spcBef>
                <a:spcPts val="400"/>
              </a:spcBef>
              <a:spcAft>
                <a:spcPts val="0"/>
              </a:spcAft>
              <a:buSzPts val="1200"/>
              <a:buFont typeface="Arial"/>
              <a:buChar char="•"/>
              <a:defRPr sz="1200">
                <a:latin typeface="Arial"/>
                <a:ea typeface="Arial"/>
                <a:cs typeface="Arial"/>
                <a:sym typeface="Arial"/>
              </a:defRPr>
            </a:lvl7pPr>
            <a:lvl8pPr indent="-304800" lvl="7" marL="3657600" algn="l">
              <a:lnSpc>
                <a:spcPct val="100000"/>
              </a:lnSpc>
              <a:spcBef>
                <a:spcPts val="400"/>
              </a:spcBef>
              <a:spcAft>
                <a:spcPts val="0"/>
              </a:spcAft>
              <a:buSzPts val="1200"/>
              <a:buFont typeface="Arial"/>
              <a:buChar char="•"/>
              <a:defRPr sz="1200">
                <a:latin typeface="Arial"/>
                <a:ea typeface="Arial"/>
                <a:cs typeface="Arial"/>
                <a:sym typeface="Arial"/>
              </a:defRPr>
            </a:lvl8pPr>
            <a:lvl9pPr indent="-304800" lvl="8" marL="4114800" algn="l">
              <a:lnSpc>
                <a:spcPct val="100000"/>
              </a:lnSpc>
              <a:spcBef>
                <a:spcPts val="400"/>
              </a:spcBef>
              <a:spcAft>
                <a:spcPts val="0"/>
              </a:spcAft>
              <a:buSzPts val="1200"/>
              <a:buFont typeface="Arial"/>
              <a:buChar char="•"/>
              <a:defRPr sz="1200">
                <a:latin typeface="Arial"/>
                <a:ea typeface="Arial"/>
                <a:cs typeface="Arial"/>
                <a:sym typeface="Arial"/>
              </a:defRPr>
            </a:lvl9pPr>
          </a:lstStyle>
          <a:p/>
        </p:txBody>
      </p:sp>
      <p:sp>
        <p:nvSpPr>
          <p:cNvPr id="273" name="Google Shape;273;p151"/>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2">
    <p:spTree>
      <p:nvGrpSpPr>
        <p:cNvPr id="274" name="Shape 274"/>
        <p:cNvGrpSpPr/>
        <p:nvPr/>
      </p:nvGrpSpPr>
      <p:grpSpPr>
        <a:xfrm>
          <a:off x="0" y="0"/>
          <a:ext cx="0" cy="0"/>
          <a:chOff x="0" y="0"/>
          <a:chExt cx="0" cy="0"/>
        </a:xfrm>
      </p:grpSpPr>
      <p:sp>
        <p:nvSpPr>
          <p:cNvPr id="275" name="Google Shape;275;p152"/>
          <p:cNvSpPr txBox="1"/>
          <p:nvPr>
            <p:ph idx="1" type="body"/>
          </p:nvPr>
        </p:nvSpPr>
        <p:spPr>
          <a:xfrm>
            <a:off x="4833306"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Font typeface="Arial"/>
              <a:buChar char="•"/>
              <a:defRPr sz="1400">
                <a:latin typeface="Arial"/>
                <a:ea typeface="Arial"/>
                <a:cs typeface="Arial"/>
                <a:sym typeface="Arial"/>
              </a:defRPr>
            </a:lvl1pPr>
            <a:lvl2pPr indent="-304800" lvl="1" marL="914400" algn="l">
              <a:lnSpc>
                <a:spcPct val="100000"/>
              </a:lnSpc>
              <a:spcBef>
                <a:spcPts val="800"/>
              </a:spcBef>
              <a:spcAft>
                <a:spcPts val="0"/>
              </a:spcAft>
              <a:buSzPts val="1200"/>
              <a:buFont typeface="Arial"/>
              <a:buChar char="–"/>
              <a:defRPr sz="1200">
                <a:latin typeface="Arial"/>
                <a:ea typeface="Arial"/>
                <a:cs typeface="Arial"/>
                <a:sym typeface="Arial"/>
              </a:defRPr>
            </a:lvl2pPr>
            <a:lvl3pPr indent="-304800" lvl="2" marL="1371600" algn="l">
              <a:lnSpc>
                <a:spcPct val="100000"/>
              </a:lnSpc>
              <a:spcBef>
                <a:spcPts val="800"/>
              </a:spcBef>
              <a:spcAft>
                <a:spcPts val="0"/>
              </a:spcAft>
              <a:buSzPts val="1200"/>
              <a:buFont typeface="Arial"/>
              <a:buChar char="•"/>
              <a:defRPr sz="1200">
                <a:latin typeface="Arial"/>
                <a:ea typeface="Arial"/>
                <a:cs typeface="Arial"/>
                <a:sym typeface="Arial"/>
              </a:defRPr>
            </a:lvl3pPr>
            <a:lvl4pPr indent="-304800" lvl="3" marL="1828800" algn="l">
              <a:lnSpc>
                <a:spcPct val="100000"/>
              </a:lnSpc>
              <a:spcBef>
                <a:spcPts val="320"/>
              </a:spcBef>
              <a:spcAft>
                <a:spcPts val="0"/>
              </a:spcAft>
              <a:buSzPts val="1200"/>
              <a:buFont typeface="Arial"/>
              <a:buChar char="–"/>
              <a:defRPr sz="1200">
                <a:latin typeface="Arial"/>
                <a:ea typeface="Arial"/>
                <a:cs typeface="Arial"/>
                <a:sym typeface="Arial"/>
              </a:defRPr>
            </a:lvl4pPr>
            <a:lvl5pPr indent="-304800" lvl="4" marL="2286000" algn="l">
              <a:lnSpc>
                <a:spcPct val="100000"/>
              </a:lnSpc>
              <a:spcBef>
                <a:spcPts val="280"/>
              </a:spcBef>
              <a:spcAft>
                <a:spcPts val="0"/>
              </a:spcAft>
              <a:buSzPts val="1200"/>
              <a:buFont typeface="Arial"/>
              <a:buChar char="»"/>
              <a:defRPr sz="1200">
                <a:latin typeface="Arial"/>
                <a:ea typeface="Arial"/>
                <a:cs typeface="Arial"/>
                <a:sym typeface="Arial"/>
              </a:defRPr>
            </a:lvl5pPr>
            <a:lvl6pPr indent="-304800" lvl="5" marL="2743200" algn="l">
              <a:lnSpc>
                <a:spcPct val="100000"/>
              </a:lnSpc>
              <a:spcBef>
                <a:spcPts val="400"/>
              </a:spcBef>
              <a:spcAft>
                <a:spcPts val="0"/>
              </a:spcAft>
              <a:buSzPts val="1200"/>
              <a:buFont typeface="Arial"/>
              <a:buChar char="•"/>
              <a:defRPr sz="1200">
                <a:latin typeface="Arial"/>
                <a:ea typeface="Arial"/>
                <a:cs typeface="Arial"/>
                <a:sym typeface="Arial"/>
              </a:defRPr>
            </a:lvl6pPr>
            <a:lvl7pPr indent="-304800" lvl="6" marL="3200400" algn="l">
              <a:lnSpc>
                <a:spcPct val="100000"/>
              </a:lnSpc>
              <a:spcBef>
                <a:spcPts val="400"/>
              </a:spcBef>
              <a:spcAft>
                <a:spcPts val="0"/>
              </a:spcAft>
              <a:buSzPts val="1200"/>
              <a:buFont typeface="Arial"/>
              <a:buChar char="•"/>
              <a:defRPr sz="1200">
                <a:latin typeface="Arial"/>
                <a:ea typeface="Arial"/>
                <a:cs typeface="Arial"/>
                <a:sym typeface="Arial"/>
              </a:defRPr>
            </a:lvl7pPr>
            <a:lvl8pPr indent="-304800" lvl="7" marL="3657600" algn="l">
              <a:lnSpc>
                <a:spcPct val="100000"/>
              </a:lnSpc>
              <a:spcBef>
                <a:spcPts val="400"/>
              </a:spcBef>
              <a:spcAft>
                <a:spcPts val="0"/>
              </a:spcAft>
              <a:buSzPts val="1200"/>
              <a:buFont typeface="Arial"/>
              <a:buChar char="•"/>
              <a:defRPr sz="1200">
                <a:latin typeface="Arial"/>
                <a:ea typeface="Arial"/>
                <a:cs typeface="Arial"/>
                <a:sym typeface="Arial"/>
              </a:defRPr>
            </a:lvl8pPr>
            <a:lvl9pPr indent="-304800" lvl="8" marL="4114800" algn="l">
              <a:lnSpc>
                <a:spcPct val="100000"/>
              </a:lnSpc>
              <a:spcBef>
                <a:spcPts val="400"/>
              </a:spcBef>
              <a:spcAft>
                <a:spcPts val="0"/>
              </a:spcAft>
              <a:buSzPts val="1200"/>
              <a:buFont typeface="Arial"/>
              <a:buChar char="•"/>
              <a:defRPr sz="1200">
                <a:latin typeface="Arial"/>
                <a:ea typeface="Arial"/>
                <a:cs typeface="Arial"/>
                <a:sym typeface="Arial"/>
              </a:defRPr>
            </a:lvl9pPr>
          </a:lstStyle>
          <a:p/>
        </p:txBody>
      </p:sp>
      <p:sp>
        <p:nvSpPr>
          <p:cNvPr id="276" name="Google Shape;276;p152"/>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7" name="Google Shape;277;p152"/>
          <p:cNvSpPr txBox="1"/>
          <p:nvPr>
            <p:ph idx="2"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Font typeface="Arial"/>
              <a:buChar char="•"/>
              <a:defRPr sz="1400">
                <a:latin typeface="Arial"/>
                <a:ea typeface="Arial"/>
                <a:cs typeface="Arial"/>
                <a:sym typeface="Arial"/>
              </a:defRPr>
            </a:lvl1pPr>
            <a:lvl2pPr indent="-304800" lvl="1" marL="914400" algn="l">
              <a:lnSpc>
                <a:spcPct val="100000"/>
              </a:lnSpc>
              <a:spcBef>
                <a:spcPts val="800"/>
              </a:spcBef>
              <a:spcAft>
                <a:spcPts val="0"/>
              </a:spcAft>
              <a:buSzPts val="1200"/>
              <a:buFont typeface="Arial"/>
              <a:buChar char="–"/>
              <a:defRPr sz="1200">
                <a:latin typeface="Arial"/>
                <a:ea typeface="Arial"/>
                <a:cs typeface="Arial"/>
                <a:sym typeface="Arial"/>
              </a:defRPr>
            </a:lvl2pPr>
            <a:lvl3pPr indent="-304800" lvl="2" marL="1371600" algn="l">
              <a:lnSpc>
                <a:spcPct val="100000"/>
              </a:lnSpc>
              <a:spcBef>
                <a:spcPts val="800"/>
              </a:spcBef>
              <a:spcAft>
                <a:spcPts val="0"/>
              </a:spcAft>
              <a:buSzPts val="1200"/>
              <a:buFont typeface="Arial"/>
              <a:buChar char="•"/>
              <a:defRPr sz="1200">
                <a:latin typeface="Arial"/>
                <a:ea typeface="Arial"/>
                <a:cs typeface="Arial"/>
                <a:sym typeface="Arial"/>
              </a:defRPr>
            </a:lvl3pPr>
            <a:lvl4pPr indent="-304800" lvl="3" marL="1828800" algn="l">
              <a:lnSpc>
                <a:spcPct val="100000"/>
              </a:lnSpc>
              <a:spcBef>
                <a:spcPts val="320"/>
              </a:spcBef>
              <a:spcAft>
                <a:spcPts val="0"/>
              </a:spcAft>
              <a:buSzPts val="1200"/>
              <a:buFont typeface="Arial"/>
              <a:buChar char="–"/>
              <a:defRPr sz="1200">
                <a:latin typeface="Arial"/>
                <a:ea typeface="Arial"/>
                <a:cs typeface="Arial"/>
                <a:sym typeface="Arial"/>
              </a:defRPr>
            </a:lvl4pPr>
            <a:lvl5pPr indent="-304800" lvl="4" marL="2286000" algn="l">
              <a:lnSpc>
                <a:spcPct val="100000"/>
              </a:lnSpc>
              <a:spcBef>
                <a:spcPts val="280"/>
              </a:spcBef>
              <a:spcAft>
                <a:spcPts val="0"/>
              </a:spcAft>
              <a:buSzPts val="1200"/>
              <a:buFont typeface="Arial"/>
              <a:buChar char="»"/>
              <a:defRPr sz="1200">
                <a:latin typeface="Arial"/>
                <a:ea typeface="Arial"/>
                <a:cs typeface="Arial"/>
                <a:sym typeface="Arial"/>
              </a:defRPr>
            </a:lvl5pPr>
            <a:lvl6pPr indent="-304800" lvl="5" marL="2743200" algn="l">
              <a:lnSpc>
                <a:spcPct val="100000"/>
              </a:lnSpc>
              <a:spcBef>
                <a:spcPts val="400"/>
              </a:spcBef>
              <a:spcAft>
                <a:spcPts val="0"/>
              </a:spcAft>
              <a:buSzPts val="1200"/>
              <a:buFont typeface="Arial"/>
              <a:buChar char="•"/>
              <a:defRPr sz="1200">
                <a:latin typeface="Arial"/>
                <a:ea typeface="Arial"/>
                <a:cs typeface="Arial"/>
                <a:sym typeface="Arial"/>
              </a:defRPr>
            </a:lvl6pPr>
            <a:lvl7pPr indent="-304800" lvl="6" marL="3200400" algn="l">
              <a:lnSpc>
                <a:spcPct val="100000"/>
              </a:lnSpc>
              <a:spcBef>
                <a:spcPts val="400"/>
              </a:spcBef>
              <a:spcAft>
                <a:spcPts val="0"/>
              </a:spcAft>
              <a:buSzPts val="1200"/>
              <a:buFont typeface="Arial"/>
              <a:buChar char="•"/>
              <a:defRPr sz="1200">
                <a:latin typeface="Arial"/>
                <a:ea typeface="Arial"/>
                <a:cs typeface="Arial"/>
                <a:sym typeface="Arial"/>
              </a:defRPr>
            </a:lvl7pPr>
            <a:lvl8pPr indent="-304800" lvl="7" marL="3657600" algn="l">
              <a:lnSpc>
                <a:spcPct val="100000"/>
              </a:lnSpc>
              <a:spcBef>
                <a:spcPts val="400"/>
              </a:spcBef>
              <a:spcAft>
                <a:spcPts val="0"/>
              </a:spcAft>
              <a:buSzPts val="1200"/>
              <a:buFont typeface="Arial"/>
              <a:buChar char="•"/>
              <a:defRPr sz="1200">
                <a:latin typeface="Arial"/>
                <a:ea typeface="Arial"/>
                <a:cs typeface="Arial"/>
                <a:sym typeface="Arial"/>
              </a:defRPr>
            </a:lvl8pPr>
            <a:lvl9pPr indent="-304800" lvl="8" marL="4114800" algn="l">
              <a:lnSpc>
                <a:spcPct val="100000"/>
              </a:lnSpc>
              <a:spcBef>
                <a:spcPts val="400"/>
              </a:spcBef>
              <a:spcAft>
                <a:spcPts val="0"/>
              </a:spcAft>
              <a:buSzPts val="1200"/>
              <a:buFont typeface="Arial"/>
              <a:buChar char="•"/>
              <a:defRPr sz="1200">
                <a:latin typeface="Arial"/>
                <a:ea typeface="Arial"/>
                <a:cs typeface="Arial"/>
                <a:sym typeface="Arial"/>
              </a:defRPr>
            </a:lvl9pPr>
          </a:lstStyle>
          <a:p/>
        </p:txBody>
      </p:sp>
      <p:sp>
        <p:nvSpPr>
          <p:cNvPr id="278" name="Google Shape;278;p152"/>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9" name="Shape 279"/>
        <p:cNvGrpSpPr/>
        <p:nvPr/>
      </p:nvGrpSpPr>
      <p:grpSpPr>
        <a:xfrm>
          <a:off x="0" y="0"/>
          <a:ext cx="0" cy="0"/>
          <a:chOff x="0" y="0"/>
          <a:chExt cx="0" cy="0"/>
        </a:xfrm>
      </p:grpSpPr>
      <p:sp>
        <p:nvSpPr>
          <p:cNvPr id="280" name="Google Shape;280;p153"/>
          <p:cNvSpPr txBox="1"/>
          <p:nvPr>
            <p:ph type="title"/>
          </p:nvPr>
        </p:nvSpPr>
        <p:spPr>
          <a:xfrm>
            <a:off x="686104" y="677485"/>
            <a:ext cx="7772400" cy="4581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rgbClr val="BA0C2F"/>
              </a:buClr>
              <a:buSzPts val="2400"/>
              <a:buFont typeface="Cabin"/>
              <a:buNone/>
              <a:defRPr b="0" i="0" sz="2400" u="none" cap="none" strike="noStrike">
                <a:solidFill>
                  <a:srgbClr val="BA0C2F"/>
                </a:solidFill>
                <a:latin typeface="Cabin"/>
                <a:ea typeface="Cabin"/>
                <a:cs typeface="Cabin"/>
                <a:sym typeface="Cabin"/>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1" name="Google Shape;281;p153"/>
          <p:cNvSpPr txBox="1"/>
          <p:nvPr>
            <p:ph idx="1" type="body"/>
          </p:nvPr>
        </p:nvSpPr>
        <p:spPr>
          <a:xfrm>
            <a:off x="685800" y="1286662"/>
            <a:ext cx="7772400" cy="3174900"/>
          </a:xfrm>
          <a:prstGeom prst="rect">
            <a:avLst/>
          </a:prstGeom>
          <a:noFill/>
          <a:ln>
            <a:noFill/>
          </a:ln>
        </p:spPr>
        <p:txBody>
          <a:bodyPr anchorCtr="0" anchor="t" bIns="45700" lIns="91425" spcFirstLastPara="1" rIns="91425" wrap="square" tIns="45700">
            <a:noAutofit/>
          </a:bodyPr>
          <a:lstStyle>
            <a:lvl1pPr indent="-330200" lvl="0" marL="457200" marR="0" algn="l">
              <a:lnSpc>
                <a:spcPct val="100000"/>
              </a:lnSpc>
              <a:spcBef>
                <a:spcPts val="0"/>
              </a:spcBef>
              <a:spcAft>
                <a:spcPts val="0"/>
              </a:spcAft>
              <a:buClr>
                <a:srgbClr val="6C6463"/>
              </a:buClr>
              <a:buSzPts val="1600"/>
              <a:buFont typeface="Arial"/>
              <a:buChar char="•"/>
              <a:defRPr b="0" i="0" sz="1600" u="none" cap="none" strike="noStrike">
                <a:solidFill>
                  <a:srgbClr val="6C6463"/>
                </a:solidFill>
                <a:latin typeface="Cabin"/>
                <a:ea typeface="Cabin"/>
                <a:cs typeface="Cabin"/>
                <a:sym typeface="Cabin"/>
              </a:defRPr>
            </a:lvl1pPr>
            <a:lvl2pPr indent="-330200" lvl="1" marL="914400" marR="0" algn="l">
              <a:lnSpc>
                <a:spcPct val="100000"/>
              </a:lnSpc>
              <a:spcBef>
                <a:spcPts val="800"/>
              </a:spcBef>
              <a:spcAft>
                <a:spcPts val="0"/>
              </a:spcAft>
              <a:buClr>
                <a:srgbClr val="6C6463"/>
              </a:buClr>
              <a:buSzPts val="1600"/>
              <a:buFont typeface="Arial"/>
              <a:buChar char="–"/>
              <a:defRPr b="0" i="0" sz="1600" u="none" cap="none" strike="noStrike">
                <a:solidFill>
                  <a:srgbClr val="6C6463"/>
                </a:solidFill>
                <a:latin typeface="Cabin"/>
                <a:ea typeface="Cabin"/>
                <a:cs typeface="Cabin"/>
                <a:sym typeface="Cabin"/>
              </a:defRPr>
            </a:lvl2pPr>
            <a:lvl3pPr indent="-342900" lvl="2" marL="1371600" marR="0" algn="l">
              <a:lnSpc>
                <a:spcPct val="100000"/>
              </a:lnSpc>
              <a:spcBef>
                <a:spcPts val="800"/>
              </a:spcBef>
              <a:spcAft>
                <a:spcPts val="0"/>
              </a:spcAft>
              <a:buClr>
                <a:srgbClr val="6C6463"/>
              </a:buClr>
              <a:buSzPts val="1800"/>
              <a:buFont typeface="Arial"/>
              <a:buChar char="•"/>
              <a:defRPr b="0" i="0" sz="1800" u="none" cap="none" strike="noStrike">
                <a:solidFill>
                  <a:srgbClr val="6C6463"/>
                </a:solidFill>
                <a:latin typeface="Cabin"/>
                <a:ea typeface="Cabin"/>
                <a:cs typeface="Cabin"/>
                <a:sym typeface="Cabin"/>
              </a:defRPr>
            </a:lvl3pPr>
            <a:lvl4pPr indent="-330200" lvl="3" marL="1828800" marR="0" algn="l">
              <a:lnSpc>
                <a:spcPct val="100000"/>
              </a:lnSpc>
              <a:spcBef>
                <a:spcPts val="320"/>
              </a:spcBef>
              <a:spcAft>
                <a:spcPts val="0"/>
              </a:spcAft>
              <a:buClr>
                <a:srgbClr val="6C6463"/>
              </a:buClr>
              <a:buSzPts val="1600"/>
              <a:buFont typeface="Arial"/>
              <a:buChar char="–"/>
              <a:defRPr b="0" i="0" sz="1600" u="none" cap="none" strike="noStrike">
                <a:solidFill>
                  <a:srgbClr val="6C6463"/>
                </a:solidFill>
                <a:latin typeface="Cabin"/>
                <a:ea typeface="Cabin"/>
                <a:cs typeface="Cabin"/>
                <a:sym typeface="Cabin"/>
              </a:defRPr>
            </a:lvl4pPr>
            <a:lvl5pPr indent="-317500" lvl="4" marL="2286000" marR="0" algn="l">
              <a:lnSpc>
                <a:spcPct val="100000"/>
              </a:lnSpc>
              <a:spcBef>
                <a:spcPts val="280"/>
              </a:spcBef>
              <a:spcAft>
                <a:spcPts val="0"/>
              </a:spcAft>
              <a:buClr>
                <a:srgbClr val="6C6463"/>
              </a:buClr>
              <a:buSzPts val="1400"/>
              <a:buFont typeface="Arial"/>
              <a:buChar char="»"/>
              <a:defRPr b="0" i="0" sz="1400" u="none" cap="none" strike="noStrike">
                <a:solidFill>
                  <a:srgbClr val="6C6463"/>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282" name="Google Shape;282;p153"/>
          <p:cNvSpPr txBox="1"/>
          <p:nvPr>
            <p:ph idx="10" type="dt"/>
          </p:nvPr>
        </p:nvSpPr>
        <p:spPr>
          <a:xfrm>
            <a:off x="152400" y="4825484"/>
            <a:ext cx="2133600" cy="1845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6C6463"/>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9pPr>
          </a:lstStyle>
          <a:p/>
        </p:txBody>
      </p:sp>
      <p:sp>
        <p:nvSpPr>
          <p:cNvPr id="283" name="Google Shape;283;p153"/>
          <p:cNvSpPr txBox="1"/>
          <p:nvPr>
            <p:ph idx="11" type="ftr"/>
          </p:nvPr>
        </p:nvSpPr>
        <p:spPr>
          <a:xfrm>
            <a:off x="3124200" y="4825484"/>
            <a:ext cx="2895600" cy="1845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600" u="none" cap="none" strike="noStrike">
                <a:solidFill>
                  <a:srgbClr val="6C6463"/>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9pPr>
          </a:lstStyle>
          <a:p/>
        </p:txBody>
      </p:sp>
      <p:sp>
        <p:nvSpPr>
          <p:cNvPr id="284" name="Google Shape;284;p153"/>
          <p:cNvSpPr txBox="1"/>
          <p:nvPr>
            <p:ph idx="12" type="sldNum"/>
          </p:nvPr>
        </p:nvSpPr>
        <p:spPr>
          <a:xfrm>
            <a:off x="6858000" y="4825484"/>
            <a:ext cx="2133600" cy="1845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sp>
        <p:nvSpPr>
          <p:cNvPr id="32" name="Google Shape;32;p108"/>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0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SzPts val="1600"/>
              <a:buChar char="•"/>
              <a:defRPr/>
            </a:lvl1pPr>
            <a:lvl2pPr indent="-330200" lvl="1" marL="914400" algn="l">
              <a:lnSpc>
                <a:spcPct val="100000"/>
              </a:lnSpc>
              <a:spcBef>
                <a:spcPts val="800"/>
              </a:spcBef>
              <a:spcAft>
                <a:spcPts val="0"/>
              </a:spcAft>
              <a:buSzPts val="1600"/>
              <a:buChar char="–"/>
              <a:defRPr/>
            </a:lvl2pPr>
            <a:lvl3pPr indent="-342900" lvl="2" marL="1371600" algn="l">
              <a:lnSpc>
                <a:spcPct val="100000"/>
              </a:lnSpc>
              <a:spcBef>
                <a:spcPts val="800"/>
              </a:spcBef>
              <a:spcAft>
                <a:spcPts val="0"/>
              </a:spcAft>
              <a:buSzPts val="1800"/>
              <a:buChar char="•"/>
              <a:defRPr/>
            </a:lvl3pPr>
            <a:lvl4pPr indent="-330200" lvl="3" marL="1828800" algn="l">
              <a:lnSpc>
                <a:spcPct val="100000"/>
              </a:lnSpc>
              <a:spcBef>
                <a:spcPts val="320"/>
              </a:spcBef>
              <a:spcAft>
                <a:spcPts val="0"/>
              </a:spcAft>
              <a:buSzPts val="1600"/>
              <a:buChar char="–"/>
              <a:defRPr/>
            </a:lvl4pPr>
            <a:lvl5pPr indent="-317500" lvl="4" marL="2286000" algn="l">
              <a:lnSpc>
                <a:spcPct val="100000"/>
              </a:lnSpc>
              <a:spcBef>
                <a:spcPts val="280"/>
              </a:spcBef>
              <a:spcAft>
                <a:spcPts val="0"/>
              </a:spcAft>
              <a:buSzPts val="14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34" name="Google Shape;34;p108"/>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2">
  <p:cSld name="Title and Content2">
    <p:spTree>
      <p:nvGrpSpPr>
        <p:cNvPr id="285" name="Shape 285"/>
        <p:cNvGrpSpPr/>
        <p:nvPr/>
      </p:nvGrpSpPr>
      <p:grpSpPr>
        <a:xfrm>
          <a:off x="0" y="0"/>
          <a:ext cx="0" cy="0"/>
          <a:chOff x="0" y="0"/>
          <a:chExt cx="0" cy="0"/>
        </a:xfrm>
      </p:grpSpPr>
      <p:sp>
        <p:nvSpPr>
          <p:cNvPr id="286" name="Google Shape;286;p154"/>
          <p:cNvSpPr txBox="1"/>
          <p:nvPr>
            <p:ph type="title"/>
          </p:nvPr>
        </p:nvSpPr>
        <p:spPr>
          <a:xfrm>
            <a:off x="686104" y="342900"/>
            <a:ext cx="7772400" cy="6858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BA0C2F"/>
              </a:buClr>
              <a:buSzPts val="2800"/>
              <a:buFont typeface="Cabin"/>
              <a:buNone/>
              <a:defRPr b="0" i="0" sz="2800" u="none" cap="none" strike="noStrike">
                <a:solidFill>
                  <a:srgbClr val="BA0C2F"/>
                </a:solidFill>
                <a:latin typeface="Cabin"/>
                <a:ea typeface="Cabin"/>
                <a:cs typeface="Cabin"/>
                <a:sym typeface="Cabin"/>
              </a:defRPr>
            </a:lvl1pPr>
            <a:lvl2pPr lvl="1"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287" name="Google Shape;287;p154"/>
          <p:cNvSpPr txBox="1"/>
          <p:nvPr>
            <p:ph idx="12" type="sldNum"/>
          </p:nvPr>
        </p:nvSpPr>
        <p:spPr>
          <a:xfrm>
            <a:off x="6858000" y="4904417"/>
            <a:ext cx="2133600" cy="124800"/>
          </a:xfrm>
          <a:prstGeom prst="rect">
            <a:avLst/>
          </a:prstGeom>
          <a:noFill/>
          <a:ln>
            <a:noFill/>
          </a:ln>
        </p:spPr>
        <p:txBody>
          <a:bodyPr anchorCtr="0" anchor="ctr" bIns="45675" lIns="91400" spcFirstLastPara="1" rIns="91400" wrap="square" tIns="45675">
            <a:noAutofit/>
          </a:bodyPr>
          <a:lstStyle>
            <a:lvl1pPr indent="0" lvl="0" marL="0" marR="0" algn="r">
              <a:lnSpc>
                <a:spcPct val="100000"/>
              </a:lnSpc>
              <a:spcBef>
                <a:spcPts val="0"/>
              </a:spcBef>
              <a:spcAft>
                <a:spcPts val="0"/>
              </a:spcAft>
              <a:buClr>
                <a:srgbClr val="6C6463"/>
              </a:buClr>
              <a:buSzPts val="150"/>
              <a:buFont typeface="Cabin"/>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6C6463"/>
              </a:buClr>
              <a:buSzPts val="150"/>
              <a:buFont typeface="Cabin"/>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6C6463"/>
              </a:buClr>
              <a:buSzPts val="150"/>
              <a:buFont typeface="Cabin"/>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6C6463"/>
              </a:buClr>
              <a:buSzPts val="150"/>
              <a:buFont typeface="Cabin"/>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6C6463"/>
              </a:buClr>
              <a:buSzPts val="150"/>
              <a:buFont typeface="Cabin"/>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6C6463"/>
              </a:buClr>
              <a:buSzPts val="150"/>
              <a:buFont typeface="Cabin"/>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6C6463"/>
              </a:buClr>
              <a:buSzPts val="150"/>
              <a:buFont typeface="Cabin"/>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6C6463"/>
              </a:buClr>
              <a:buSzPts val="150"/>
              <a:buFont typeface="Cabin"/>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6C6463"/>
              </a:buClr>
              <a:buSzPts val="150"/>
              <a:buFont typeface="Cabin"/>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288" name="Google Shape;288;p154"/>
          <p:cNvSpPr txBox="1"/>
          <p:nvPr>
            <p:ph idx="1" type="body"/>
          </p:nvPr>
        </p:nvSpPr>
        <p:spPr>
          <a:xfrm>
            <a:off x="555625" y="1287066"/>
            <a:ext cx="8139000" cy="3314700"/>
          </a:xfrm>
          <a:prstGeom prst="rect">
            <a:avLst/>
          </a:prstGeom>
          <a:noFill/>
          <a:ln>
            <a:noFill/>
          </a:ln>
        </p:spPr>
        <p:txBody>
          <a:bodyPr anchorCtr="0" anchor="t" bIns="91425" lIns="91425" spcFirstLastPara="1" rIns="91425" wrap="square" tIns="91425">
            <a:noAutofit/>
          </a:bodyPr>
          <a:lstStyle>
            <a:lvl1pPr indent="-355600" lvl="0" marL="457200" marR="0" algn="l">
              <a:lnSpc>
                <a:spcPct val="100000"/>
              </a:lnSpc>
              <a:spcBef>
                <a:spcPts val="0"/>
              </a:spcBef>
              <a:spcAft>
                <a:spcPts val="0"/>
              </a:spcAft>
              <a:buClr>
                <a:srgbClr val="6C6463"/>
              </a:buClr>
              <a:buSzPts val="2000"/>
              <a:buFont typeface="Arial"/>
              <a:buChar char="•"/>
              <a:defRPr b="0" i="0" sz="2000" u="none" cap="none" strike="noStrike">
                <a:solidFill>
                  <a:srgbClr val="6C6463"/>
                </a:solidFill>
                <a:latin typeface="Cabin"/>
                <a:ea typeface="Cabin"/>
                <a:cs typeface="Cabin"/>
                <a:sym typeface="Cabin"/>
              </a:defRPr>
            </a:lvl1pPr>
            <a:lvl2pPr indent="-355600" lvl="1" marL="914400" marR="0" algn="l">
              <a:lnSpc>
                <a:spcPct val="100000"/>
              </a:lnSpc>
              <a:spcBef>
                <a:spcPts val="1200"/>
              </a:spcBef>
              <a:spcAft>
                <a:spcPts val="0"/>
              </a:spcAft>
              <a:buClr>
                <a:srgbClr val="6C6463"/>
              </a:buClr>
              <a:buSzPts val="2000"/>
              <a:buFont typeface="Arial"/>
              <a:buChar char="–"/>
              <a:defRPr b="0" i="0" sz="2000" u="none" cap="none" strike="noStrike">
                <a:solidFill>
                  <a:srgbClr val="6C6463"/>
                </a:solidFill>
                <a:latin typeface="Cabin"/>
                <a:ea typeface="Cabin"/>
                <a:cs typeface="Cabin"/>
                <a:sym typeface="Cabin"/>
              </a:defRPr>
            </a:lvl2pPr>
            <a:lvl3pPr indent="-342900" lvl="2" marL="1371600" marR="0" algn="l">
              <a:lnSpc>
                <a:spcPct val="100000"/>
              </a:lnSpc>
              <a:spcBef>
                <a:spcPts val="1200"/>
              </a:spcBef>
              <a:spcAft>
                <a:spcPts val="0"/>
              </a:spcAft>
              <a:buClr>
                <a:srgbClr val="6C6463"/>
              </a:buClr>
              <a:buSzPts val="1800"/>
              <a:buFont typeface="Arial"/>
              <a:buChar char="•"/>
              <a:defRPr b="0" i="0" sz="1800" u="none" cap="none" strike="noStrike">
                <a:solidFill>
                  <a:srgbClr val="6C6463"/>
                </a:solidFill>
                <a:latin typeface="Cabin"/>
                <a:ea typeface="Cabin"/>
                <a:cs typeface="Cabin"/>
                <a:sym typeface="Cabin"/>
              </a:defRPr>
            </a:lvl3pPr>
            <a:lvl4pPr indent="-330200" lvl="3" marL="1828800" marR="0" algn="l">
              <a:lnSpc>
                <a:spcPct val="100000"/>
              </a:lnSpc>
              <a:spcBef>
                <a:spcPts val="320"/>
              </a:spcBef>
              <a:spcAft>
                <a:spcPts val="0"/>
              </a:spcAft>
              <a:buClr>
                <a:srgbClr val="6C6463"/>
              </a:buClr>
              <a:buSzPts val="1600"/>
              <a:buFont typeface="Arial"/>
              <a:buChar char="–"/>
              <a:defRPr b="0" i="0" sz="1600" u="none" cap="none" strike="noStrike">
                <a:solidFill>
                  <a:srgbClr val="6C6463"/>
                </a:solidFill>
                <a:latin typeface="Cabin"/>
                <a:ea typeface="Cabin"/>
                <a:cs typeface="Cabin"/>
                <a:sym typeface="Cabin"/>
              </a:defRPr>
            </a:lvl4pPr>
            <a:lvl5pPr indent="-317500" lvl="4" marL="2286000" marR="0" algn="l">
              <a:lnSpc>
                <a:spcPct val="100000"/>
              </a:lnSpc>
              <a:spcBef>
                <a:spcPts val="280"/>
              </a:spcBef>
              <a:spcAft>
                <a:spcPts val="0"/>
              </a:spcAft>
              <a:buClr>
                <a:srgbClr val="6C6463"/>
              </a:buClr>
              <a:buSzPts val="1400"/>
              <a:buFont typeface="Arial"/>
              <a:buChar char="»"/>
              <a:defRPr b="0" i="0" sz="1400" u="none" cap="none" strike="noStrike">
                <a:solidFill>
                  <a:srgbClr val="6C6463"/>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1 Content">
  <p:cSld name="3_Red/Gray 1 Content">
    <p:bg>
      <p:bgPr>
        <a:solidFill>
          <a:schemeClr val="lt1"/>
        </a:solidFill>
      </p:bgPr>
    </p:bg>
    <p:spTree>
      <p:nvGrpSpPr>
        <p:cNvPr id="35" name="Shape 35"/>
        <p:cNvGrpSpPr/>
        <p:nvPr/>
      </p:nvGrpSpPr>
      <p:grpSpPr>
        <a:xfrm>
          <a:off x="0" y="0"/>
          <a:ext cx="0" cy="0"/>
          <a:chOff x="0" y="0"/>
          <a:chExt cx="0" cy="0"/>
        </a:xfrm>
      </p:grpSpPr>
      <p:sp>
        <p:nvSpPr>
          <p:cNvPr id="36" name="Google Shape;36;p109"/>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37" name="Google Shape;37;p109"/>
          <p:cNvSpPr txBox="1"/>
          <p:nvPr>
            <p:ph type="title"/>
          </p:nvPr>
        </p:nvSpPr>
        <p:spPr>
          <a:xfrm>
            <a:off x="686104" y="677485"/>
            <a:ext cx="7772400" cy="4581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2"/>
              </a:buClr>
              <a:buSzPts val="1400"/>
              <a:buNone/>
              <a:defRPr i="0" sz="2400" u="none" cap="none" strike="noStrik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8" name="Google Shape;38;p109"/>
          <p:cNvSpPr txBox="1"/>
          <p:nvPr>
            <p:ph idx="1" type="body"/>
          </p:nvPr>
        </p:nvSpPr>
        <p:spPr>
          <a:xfrm>
            <a:off x="685800" y="1286662"/>
            <a:ext cx="7772400" cy="31749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42900" lvl="2" marL="1371600" marR="0" algn="l">
              <a:lnSpc>
                <a:spcPct val="100000"/>
              </a:lnSpc>
              <a:spcBef>
                <a:spcPts val="800"/>
              </a:spcBef>
              <a:spcAft>
                <a:spcPts val="0"/>
              </a:spcAft>
              <a:buClr>
                <a:srgbClr val="6C6463"/>
              </a:buClr>
              <a:buSzPts val="1800"/>
              <a:buChar char="•"/>
              <a:defRPr i="0" sz="1800" u="none" cap="none" strike="noStrike">
                <a:solidFill>
                  <a:srgbClr val="6C6463"/>
                </a:solidFill>
              </a:defRPr>
            </a:lvl3pPr>
            <a:lvl4pPr indent="-330200" lvl="3" marL="1828800" marR="0" algn="l">
              <a:lnSpc>
                <a:spcPct val="100000"/>
              </a:lnSpc>
              <a:spcBef>
                <a:spcPts val="320"/>
              </a:spcBef>
              <a:spcAft>
                <a:spcPts val="0"/>
              </a:spcAft>
              <a:buClr>
                <a:srgbClr val="6C6463"/>
              </a:buClr>
              <a:buSzPts val="1600"/>
              <a:buChar char="–"/>
              <a:defRPr i="0" sz="1600" u="none" cap="none" strike="noStrike">
                <a:solidFill>
                  <a:srgbClr val="6C6463"/>
                </a:solidFill>
              </a:defRPr>
            </a:lvl4pPr>
            <a:lvl5pPr indent="-317500" lvl="4" marL="2286000" marR="0" algn="l">
              <a:lnSpc>
                <a:spcPct val="100000"/>
              </a:lnSpc>
              <a:spcBef>
                <a:spcPts val="280"/>
              </a:spcBef>
              <a:spcAft>
                <a:spcPts val="0"/>
              </a:spcAft>
              <a:buClr>
                <a:srgbClr val="6C6463"/>
              </a:buClr>
              <a:buSzPts val="1400"/>
              <a:buChar char="»"/>
              <a:defRPr i="0" sz="1400" u="none" cap="none" strike="noStrike">
                <a:solidFill>
                  <a:srgbClr val="6C6463"/>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1 Content">
  <p:cSld name="1_Red/Gray 1 Content">
    <p:bg>
      <p:bgPr>
        <a:solidFill>
          <a:schemeClr val="lt1"/>
        </a:solidFill>
      </p:bgPr>
    </p:bg>
    <p:spTree>
      <p:nvGrpSpPr>
        <p:cNvPr id="39" name="Shape 39"/>
        <p:cNvGrpSpPr/>
        <p:nvPr/>
      </p:nvGrpSpPr>
      <p:grpSpPr>
        <a:xfrm>
          <a:off x="0" y="0"/>
          <a:ext cx="0" cy="0"/>
          <a:chOff x="0" y="0"/>
          <a:chExt cx="0" cy="0"/>
        </a:xfrm>
      </p:grpSpPr>
      <p:sp>
        <p:nvSpPr>
          <p:cNvPr id="40" name="Google Shape;40;p110"/>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41" name="Google Shape;41;p110"/>
          <p:cNvSpPr txBox="1"/>
          <p:nvPr>
            <p:ph type="title"/>
          </p:nvPr>
        </p:nvSpPr>
        <p:spPr>
          <a:xfrm>
            <a:off x="686104" y="677485"/>
            <a:ext cx="7772400" cy="4581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accent2"/>
              </a:buClr>
              <a:buSzPts val="1400"/>
              <a:buNone/>
              <a:defRPr i="0" sz="2400" u="none" cap="none" strike="noStrike">
                <a:solidFill>
                  <a:schemeClr val="accent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42" name="Google Shape;42;p110"/>
          <p:cNvSpPr txBox="1"/>
          <p:nvPr>
            <p:ph idx="1" type="body"/>
          </p:nvPr>
        </p:nvSpPr>
        <p:spPr>
          <a:xfrm>
            <a:off x="685800" y="1286662"/>
            <a:ext cx="7772400" cy="31749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42900" lvl="2" marL="1371600" marR="0" algn="l">
              <a:lnSpc>
                <a:spcPct val="100000"/>
              </a:lnSpc>
              <a:spcBef>
                <a:spcPts val="800"/>
              </a:spcBef>
              <a:spcAft>
                <a:spcPts val="0"/>
              </a:spcAft>
              <a:buClr>
                <a:srgbClr val="6C6463"/>
              </a:buClr>
              <a:buSzPts val="1800"/>
              <a:buChar char="•"/>
              <a:defRPr i="0" sz="1800" u="none" cap="none" strike="noStrike">
                <a:solidFill>
                  <a:srgbClr val="6C6463"/>
                </a:solidFill>
              </a:defRPr>
            </a:lvl3pPr>
            <a:lvl4pPr indent="-330200" lvl="3" marL="1828800" marR="0" algn="l">
              <a:lnSpc>
                <a:spcPct val="100000"/>
              </a:lnSpc>
              <a:spcBef>
                <a:spcPts val="320"/>
              </a:spcBef>
              <a:spcAft>
                <a:spcPts val="0"/>
              </a:spcAft>
              <a:buClr>
                <a:srgbClr val="6C6463"/>
              </a:buClr>
              <a:buSzPts val="1600"/>
              <a:buChar char="–"/>
              <a:defRPr i="0" sz="1600" u="none" cap="none" strike="noStrike">
                <a:solidFill>
                  <a:srgbClr val="6C6463"/>
                </a:solidFill>
              </a:defRPr>
            </a:lvl4pPr>
            <a:lvl5pPr indent="-317500" lvl="4" marL="2286000" marR="0" algn="l">
              <a:lnSpc>
                <a:spcPct val="100000"/>
              </a:lnSpc>
              <a:spcBef>
                <a:spcPts val="280"/>
              </a:spcBef>
              <a:spcAft>
                <a:spcPts val="0"/>
              </a:spcAft>
              <a:buClr>
                <a:srgbClr val="6C6463"/>
              </a:buClr>
              <a:buSzPts val="1400"/>
              <a:buChar char="»"/>
              <a:defRPr i="0" sz="1400" u="none" cap="none" strike="noStrike">
                <a:solidFill>
                  <a:srgbClr val="6C6463"/>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p:cSld name="Contact Info">
    <p:spTree>
      <p:nvGrpSpPr>
        <p:cNvPr id="43" name="Shape 43"/>
        <p:cNvGrpSpPr/>
        <p:nvPr/>
      </p:nvGrpSpPr>
      <p:grpSpPr>
        <a:xfrm>
          <a:off x="0" y="0"/>
          <a:ext cx="0" cy="0"/>
          <a:chOff x="0" y="0"/>
          <a:chExt cx="0" cy="0"/>
        </a:xfrm>
      </p:grpSpPr>
      <p:pic>
        <p:nvPicPr>
          <p:cNvPr id="44" name="Google Shape;44;p112"/>
          <p:cNvPicPr preferRelativeResize="0"/>
          <p:nvPr/>
        </p:nvPicPr>
        <p:blipFill rotWithShape="1">
          <a:blip r:embed="rId2">
            <a:alphaModFix/>
          </a:blip>
          <a:srcRect b="0" l="0" r="0" t="0"/>
          <a:stretch/>
        </p:blipFill>
        <p:spPr>
          <a:xfrm>
            <a:off x="152400" y="152761"/>
            <a:ext cx="8839200" cy="4838100"/>
          </a:xfrm>
          <a:prstGeom prst="rect">
            <a:avLst/>
          </a:prstGeom>
          <a:noFill/>
          <a:ln>
            <a:noFill/>
          </a:ln>
        </p:spPr>
      </p:pic>
      <p:sp>
        <p:nvSpPr>
          <p:cNvPr id="45" name="Google Shape;45;p112"/>
          <p:cNvSpPr txBox="1"/>
          <p:nvPr>
            <p:ph idx="1" type="body"/>
          </p:nvPr>
        </p:nvSpPr>
        <p:spPr>
          <a:xfrm rot="-5400000">
            <a:off x="7870635" y="1089061"/>
            <a:ext cx="2057400" cy="184800"/>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28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4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46" name="Google Shape;46;p112"/>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pic>
        <p:nvPicPr>
          <p:cNvPr descr="USAID_Logo_White_v02.png" id="47" name="Google Shape;47;p112"/>
          <p:cNvPicPr preferRelativeResize="0"/>
          <p:nvPr/>
        </p:nvPicPr>
        <p:blipFill rotWithShape="1">
          <a:blip r:embed="rId3">
            <a:alphaModFix/>
          </a:blip>
          <a:srcRect b="0" l="0" r="0" t="0"/>
          <a:stretch/>
        </p:blipFill>
        <p:spPr>
          <a:xfrm>
            <a:off x="7516080" y="4310398"/>
            <a:ext cx="1371600" cy="407700"/>
          </a:xfrm>
          <a:prstGeom prst="rect">
            <a:avLst/>
          </a:prstGeom>
          <a:noFill/>
          <a:ln>
            <a:noFill/>
          </a:ln>
        </p:spPr>
      </p:pic>
      <p:sp>
        <p:nvSpPr>
          <p:cNvPr id="48" name="Google Shape;48;p112"/>
          <p:cNvSpPr txBox="1"/>
          <p:nvPr>
            <p:ph idx="2" type="subTitle"/>
          </p:nvPr>
        </p:nvSpPr>
        <p:spPr>
          <a:xfrm>
            <a:off x="685800" y="3110247"/>
            <a:ext cx="3429000" cy="1200300"/>
          </a:xfrm>
          <a:prstGeom prst="rect">
            <a:avLst/>
          </a:prstGeom>
          <a:noFill/>
          <a:ln>
            <a:noFill/>
          </a:ln>
          <a:effectLst>
            <a:outerShdw blurRad="254000" rotWithShape="0" algn="tl">
              <a:srgbClr val="000000">
                <a:alpha val="40000"/>
              </a:srgbClr>
            </a:outerShdw>
          </a:effectLst>
        </p:spPr>
        <p:txBody>
          <a:bodyPr anchorCtr="0" anchor="t" bIns="91425" lIns="91425" spcFirstLastPara="1" rIns="91425" wrap="square" tIns="91425">
            <a:noAutofit/>
          </a:bodyPr>
          <a:lstStyle>
            <a:lvl1pPr lvl="0" marR="0" algn="l">
              <a:lnSpc>
                <a:spcPct val="100000"/>
              </a:lnSpc>
              <a:spcBef>
                <a:spcPts val="0"/>
              </a:spcBef>
              <a:spcAft>
                <a:spcPts val="0"/>
              </a:spcAft>
              <a:buClr>
                <a:schemeClr val="lt1"/>
              </a:buClr>
              <a:buSzPts val="1600"/>
              <a:buNone/>
              <a:defRPr i="0" sz="1600" u="none" cap="none" strike="noStrike">
                <a:solidFill>
                  <a:schemeClr val="lt1"/>
                </a:solidFill>
              </a:defRPr>
            </a:lvl1pPr>
            <a:lvl2pPr lvl="1" marR="0" algn="ctr">
              <a:lnSpc>
                <a:spcPct val="100000"/>
              </a:lnSpc>
              <a:spcBef>
                <a:spcPts val="800"/>
              </a:spcBef>
              <a:spcAft>
                <a:spcPts val="0"/>
              </a:spcAft>
              <a:buClr>
                <a:srgbClr val="888888"/>
              </a:buClr>
              <a:buSzPts val="1600"/>
              <a:buFont typeface="Arial"/>
              <a:buNone/>
              <a:defRPr b="0" i="0" sz="1600" u="none" cap="none" strike="noStrike">
                <a:solidFill>
                  <a:srgbClr val="888888"/>
                </a:solidFill>
                <a:latin typeface="Cabin"/>
                <a:ea typeface="Cabin"/>
                <a:cs typeface="Cabin"/>
                <a:sym typeface="Cabin"/>
              </a:defRPr>
            </a:lvl2pPr>
            <a:lvl3pPr lvl="2" marR="0" algn="ctr">
              <a:lnSpc>
                <a:spcPct val="100000"/>
              </a:lnSpc>
              <a:spcBef>
                <a:spcPts val="800"/>
              </a:spcBef>
              <a:spcAft>
                <a:spcPts val="0"/>
              </a:spcAft>
              <a:buClr>
                <a:srgbClr val="888888"/>
              </a:buClr>
              <a:buSzPts val="1800"/>
              <a:buFont typeface="Arial"/>
              <a:buNone/>
              <a:defRPr b="0" i="0" sz="1800" u="none" cap="none" strike="noStrike">
                <a:solidFill>
                  <a:srgbClr val="888888"/>
                </a:solidFill>
                <a:latin typeface="Cabin"/>
                <a:ea typeface="Cabin"/>
                <a:cs typeface="Cabin"/>
                <a:sym typeface="Cabin"/>
              </a:defRPr>
            </a:lvl3pPr>
            <a:lvl4pPr lvl="3" marR="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Cabin"/>
                <a:ea typeface="Cabin"/>
                <a:cs typeface="Cabin"/>
                <a:sym typeface="Cabin"/>
              </a:defRPr>
            </a:lvl4pPr>
            <a:lvl5pPr lvl="4" marR="0" algn="ctr">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bin"/>
                <a:ea typeface="Cabin"/>
                <a:cs typeface="Cabin"/>
                <a:sym typeface="Cabin"/>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bin"/>
                <a:ea typeface="Cabin"/>
                <a:cs typeface="Cabin"/>
                <a:sym typeface="Cabin"/>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bin"/>
                <a:ea typeface="Cabin"/>
                <a:cs typeface="Cabin"/>
                <a:sym typeface="Cabin"/>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bin"/>
                <a:ea typeface="Cabin"/>
                <a:cs typeface="Cabin"/>
                <a:sym typeface="Cabin"/>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bin"/>
                <a:ea typeface="Cabin"/>
                <a:cs typeface="Cabin"/>
                <a:sym typeface="Cabin"/>
              </a:defRPr>
            </a:lvl9pPr>
          </a:lstStyle>
          <a:p/>
        </p:txBody>
      </p:sp>
      <p:cxnSp>
        <p:nvCxnSpPr>
          <p:cNvPr id="49" name="Google Shape;49;p112"/>
          <p:cNvCxnSpPr/>
          <p:nvPr/>
        </p:nvCxnSpPr>
        <p:spPr>
          <a:xfrm>
            <a:off x="746760" y="2949716"/>
            <a:ext cx="320100" cy="0"/>
          </a:xfrm>
          <a:prstGeom prst="straightConnector1">
            <a:avLst/>
          </a:prstGeom>
          <a:noFill/>
          <a:ln cap="flat" cmpd="sng" w="19050">
            <a:solidFill>
              <a:srgbClr val="FFFFFF"/>
            </a:solidFill>
            <a:prstDash val="solid"/>
            <a:round/>
            <a:headEnd len="sm" w="sm" type="none"/>
            <a:tailEnd len="sm" w="sm" type="none"/>
          </a:ln>
          <a:effectLst>
            <a:outerShdw blurRad="254000" rotWithShape="0" algn="tl">
              <a:srgbClr val="000000">
                <a:alpha val="40000"/>
              </a:srgbClr>
            </a:outerShdw>
          </a:effectLst>
        </p:spPr>
      </p:cxnSp>
      <p:pic>
        <p:nvPicPr>
          <p:cNvPr id="50" name="Google Shape;50;p112"/>
          <p:cNvPicPr preferRelativeResize="0"/>
          <p:nvPr/>
        </p:nvPicPr>
        <p:blipFill rotWithShape="1">
          <a:blip r:embed="rId4">
            <a:alphaModFix/>
          </a:blip>
          <a:srcRect b="0" l="0" r="0" t="0"/>
          <a:stretch/>
        </p:blipFill>
        <p:spPr>
          <a:xfrm>
            <a:off x="240300" y="4126523"/>
            <a:ext cx="2045700" cy="73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Photo">
  <p:cSld name="Cover - Full Photo">
    <p:bg>
      <p:bgPr>
        <a:solidFill>
          <a:schemeClr val="dk1"/>
        </a:solidFill>
      </p:bgPr>
    </p:bg>
    <p:spTree>
      <p:nvGrpSpPr>
        <p:cNvPr id="51" name="Shape 51"/>
        <p:cNvGrpSpPr/>
        <p:nvPr/>
      </p:nvGrpSpPr>
      <p:grpSpPr>
        <a:xfrm>
          <a:off x="0" y="0"/>
          <a:ext cx="0" cy="0"/>
          <a:chOff x="0" y="0"/>
          <a:chExt cx="0" cy="0"/>
        </a:xfrm>
      </p:grpSpPr>
      <p:pic>
        <p:nvPicPr>
          <p:cNvPr id="52" name="Google Shape;52;p113"/>
          <p:cNvPicPr preferRelativeResize="0"/>
          <p:nvPr/>
        </p:nvPicPr>
        <p:blipFill rotWithShape="1">
          <a:blip r:embed="rId2">
            <a:alphaModFix/>
          </a:blip>
          <a:srcRect b="0" l="0" r="0" t="0"/>
          <a:stretch/>
        </p:blipFill>
        <p:spPr>
          <a:xfrm>
            <a:off x="152400" y="152762"/>
            <a:ext cx="8839200" cy="4838100"/>
          </a:xfrm>
          <a:prstGeom prst="rect">
            <a:avLst/>
          </a:prstGeom>
          <a:noFill/>
          <a:ln>
            <a:noFill/>
          </a:ln>
        </p:spPr>
      </p:pic>
      <p:sp>
        <p:nvSpPr>
          <p:cNvPr id="53" name="Google Shape;53;p113"/>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54" name="Google Shape;54;p113"/>
          <p:cNvSpPr txBox="1"/>
          <p:nvPr>
            <p:ph type="ctrTitle"/>
          </p:nvPr>
        </p:nvSpPr>
        <p:spPr>
          <a:xfrm>
            <a:off x="685800" y="1589035"/>
            <a:ext cx="3886200" cy="1200300"/>
          </a:xfrm>
          <a:prstGeom prst="rect">
            <a:avLst/>
          </a:prstGeom>
          <a:noFill/>
          <a:ln>
            <a:noFill/>
          </a:ln>
          <a:effectLst>
            <a:outerShdw blurRad="254000" rotWithShape="0" algn="tl">
              <a:srgbClr val="000000">
                <a:alpha val="20000"/>
              </a:srgbClr>
            </a:outerShdw>
          </a:effectLst>
        </p:spPr>
        <p:txBody>
          <a:bodyPr anchorCtr="0" anchor="b" bIns="91425" lIns="91425" spcFirstLastPara="1" rIns="91425" wrap="square" tIns="91425">
            <a:noAutofit/>
          </a:bodyPr>
          <a:lstStyle>
            <a:lvl1pPr lvl="0" marR="0" algn="l">
              <a:lnSpc>
                <a:spcPct val="100000"/>
              </a:lnSpc>
              <a:spcBef>
                <a:spcPts val="0"/>
              </a:spcBef>
              <a:spcAft>
                <a:spcPts val="0"/>
              </a:spcAft>
              <a:buClr>
                <a:schemeClr val="lt1"/>
              </a:buClr>
              <a:buSzPts val="1400"/>
              <a:buNone/>
              <a:defRPr i="0" sz="2400" u="none" cap="none" strike="noStrike">
                <a:solidFill>
                  <a:schemeClr val="lt1"/>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5" name="Google Shape;55;p113"/>
          <p:cNvSpPr txBox="1"/>
          <p:nvPr>
            <p:ph idx="1" type="subTitle"/>
          </p:nvPr>
        </p:nvSpPr>
        <p:spPr>
          <a:xfrm>
            <a:off x="685800" y="3110247"/>
            <a:ext cx="3429000" cy="1200300"/>
          </a:xfrm>
          <a:prstGeom prst="rect">
            <a:avLst/>
          </a:prstGeom>
          <a:noFill/>
          <a:ln>
            <a:noFill/>
          </a:ln>
          <a:effectLst>
            <a:outerShdw blurRad="254000" rotWithShape="0" algn="tl">
              <a:srgbClr val="000000">
                <a:alpha val="40000"/>
              </a:srgbClr>
            </a:outerShdw>
          </a:effectLst>
        </p:spPr>
        <p:txBody>
          <a:bodyPr anchorCtr="0" anchor="t" bIns="91425" lIns="91425" spcFirstLastPara="1" rIns="91425" wrap="square" tIns="91425">
            <a:noAutofit/>
          </a:bodyPr>
          <a:lstStyle>
            <a:lvl1pPr lvl="0" marR="0" algn="l">
              <a:lnSpc>
                <a:spcPct val="100000"/>
              </a:lnSpc>
              <a:spcBef>
                <a:spcPts val="0"/>
              </a:spcBef>
              <a:spcAft>
                <a:spcPts val="0"/>
              </a:spcAft>
              <a:buClr>
                <a:schemeClr val="lt1"/>
              </a:buClr>
              <a:buSzPts val="1600"/>
              <a:buNone/>
              <a:defRPr i="0" sz="1600" u="none" cap="none" strike="noStrike">
                <a:solidFill>
                  <a:schemeClr val="lt1"/>
                </a:solidFill>
              </a:defRPr>
            </a:lvl1pPr>
            <a:lvl2pPr lvl="1" marR="0" algn="ctr">
              <a:lnSpc>
                <a:spcPct val="100000"/>
              </a:lnSpc>
              <a:spcBef>
                <a:spcPts val="800"/>
              </a:spcBef>
              <a:spcAft>
                <a:spcPts val="0"/>
              </a:spcAft>
              <a:buClr>
                <a:srgbClr val="888888"/>
              </a:buClr>
              <a:buSzPts val="1600"/>
              <a:buNone/>
              <a:defRPr i="0" sz="1600" u="none" cap="none" strike="noStrike">
                <a:solidFill>
                  <a:srgbClr val="888888"/>
                </a:solidFill>
              </a:defRPr>
            </a:lvl2pPr>
            <a:lvl3pPr lvl="2" marR="0" algn="ctr">
              <a:lnSpc>
                <a:spcPct val="100000"/>
              </a:lnSpc>
              <a:spcBef>
                <a:spcPts val="800"/>
              </a:spcBef>
              <a:spcAft>
                <a:spcPts val="0"/>
              </a:spcAft>
              <a:buClr>
                <a:srgbClr val="888888"/>
              </a:buClr>
              <a:buSzPts val="1800"/>
              <a:buNone/>
              <a:defRPr i="0" sz="1800" u="none" cap="none" strike="noStrike">
                <a:solidFill>
                  <a:srgbClr val="888888"/>
                </a:solidFill>
              </a:defRPr>
            </a:lvl3pPr>
            <a:lvl4pPr lvl="3" marR="0" algn="ctr">
              <a:lnSpc>
                <a:spcPct val="100000"/>
              </a:lnSpc>
              <a:spcBef>
                <a:spcPts val="320"/>
              </a:spcBef>
              <a:spcAft>
                <a:spcPts val="0"/>
              </a:spcAft>
              <a:buClr>
                <a:srgbClr val="888888"/>
              </a:buClr>
              <a:buSzPts val="1600"/>
              <a:buNone/>
              <a:defRPr i="0" sz="1600" u="none" cap="none" strike="noStrike">
                <a:solidFill>
                  <a:srgbClr val="888888"/>
                </a:solidFill>
              </a:defRPr>
            </a:lvl4pPr>
            <a:lvl5pPr lvl="4" marR="0" algn="ctr">
              <a:lnSpc>
                <a:spcPct val="100000"/>
              </a:lnSpc>
              <a:spcBef>
                <a:spcPts val="280"/>
              </a:spcBef>
              <a:spcAft>
                <a:spcPts val="0"/>
              </a:spcAft>
              <a:buClr>
                <a:srgbClr val="888888"/>
              </a:buClr>
              <a:buSzPts val="1400"/>
              <a:buNone/>
              <a:defRPr i="0" sz="1400" u="none" cap="none" strike="noStrike">
                <a:solidFill>
                  <a:srgbClr val="888888"/>
                </a:solidFill>
              </a:defRPr>
            </a:lvl5pPr>
            <a:lvl6pPr lvl="5" marR="0" algn="ctr">
              <a:lnSpc>
                <a:spcPct val="100000"/>
              </a:lnSpc>
              <a:spcBef>
                <a:spcPts val="400"/>
              </a:spcBef>
              <a:spcAft>
                <a:spcPts val="0"/>
              </a:spcAft>
              <a:buClr>
                <a:srgbClr val="888888"/>
              </a:buClr>
              <a:buSzPts val="2000"/>
              <a:buNone/>
              <a:defRPr i="0" sz="2000" u="none" cap="none" strike="noStrike">
                <a:solidFill>
                  <a:srgbClr val="888888"/>
                </a:solidFill>
              </a:defRPr>
            </a:lvl6pPr>
            <a:lvl7pPr lvl="6" marR="0" algn="ctr">
              <a:lnSpc>
                <a:spcPct val="100000"/>
              </a:lnSpc>
              <a:spcBef>
                <a:spcPts val="400"/>
              </a:spcBef>
              <a:spcAft>
                <a:spcPts val="0"/>
              </a:spcAft>
              <a:buClr>
                <a:srgbClr val="888888"/>
              </a:buClr>
              <a:buSzPts val="2000"/>
              <a:buNone/>
              <a:defRPr i="0" sz="2000" u="none" cap="none" strike="noStrike">
                <a:solidFill>
                  <a:srgbClr val="888888"/>
                </a:solidFill>
              </a:defRPr>
            </a:lvl7pPr>
            <a:lvl8pPr lvl="7" marR="0" algn="ctr">
              <a:lnSpc>
                <a:spcPct val="100000"/>
              </a:lnSpc>
              <a:spcBef>
                <a:spcPts val="400"/>
              </a:spcBef>
              <a:spcAft>
                <a:spcPts val="0"/>
              </a:spcAft>
              <a:buClr>
                <a:srgbClr val="888888"/>
              </a:buClr>
              <a:buSzPts val="2000"/>
              <a:buNone/>
              <a:defRPr i="0" sz="2000" u="none" cap="none" strike="noStrike">
                <a:solidFill>
                  <a:srgbClr val="888888"/>
                </a:solidFill>
              </a:defRPr>
            </a:lvl8pPr>
            <a:lvl9pPr lvl="8" marR="0" algn="ctr">
              <a:lnSpc>
                <a:spcPct val="100000"/>
              </a:lnSpc>
              <a:spcBef>
                <a:spcPts val="400"/>
              </a:spcBef>
              <a:spcAft>
                <a:spcPts val="0"/>
              </a:spcAft>
              <a:buClr>
                <a:srgbClr val="888888"/>
              </a:buClr>
              <a:buSzPts val="2000"/>
              <a:buNone/>
              <a:defRPr i="0" sz="2000" u="none" cap="none" strike="noStrike">
                <a:solidFill>
                  <a:srgbClr val="888888"/>
                </a:solidFill>
              </a:defRPr>
            </a:lvl9pPr>
          </a:lstStyle>
          <a:p/>
        </p:txBody>
      </p:sp>
      <p:cxnSp>
        <p:nvCxnSpPr>
          <p:cNvPr id="56" name="Google Shape;56;p113"/>
          <p:cNvCxnSpPr/>
          <p:nvPr/>
        </p:nvCxnSpPr>
        <p:spPr>
          <a:xfrm>
            <a:off x="746760" y="2949716"/>
            <a:ext cx="320100" cy="0"/>
          </a:xfrm>
          <a:prstGeom prst="straightConnector1">
            <a:avLst/>
          </a:prstGeom>
          <a:noFill/>
          <a:ln cap="flat" cmpd="sng" w="19050">
            <a:solidFill>
              <a:srgbClr val="FFFFFF"/>
            </a:solidFill>
            <a:prstDash val="solid"/>
            <a:round/>
            <a:headEnd len="sm" w="sm" type="none"/>
            <a:tailEnd len="sm" w="sm" type="none"/>
          </a:ln>
          <a:effectLst>
            <a:outerShdw blurRad="254000" rotWithShape="0" algn="tl">
              <a:srgbClr val="000000">
                <a:alpha val="40000"/>
              </a:srgbClr>
            </a:outerShdw>
          </a:effectLst>
        </p:spPr>
      </p:cxnSp>
      <p:sp>
        <p:nvSpPr>
          <p:cNvPr id="57" name="Google Shape;57;p113"/>
          <p:cNvSpPr txBox="1"/>
          <p:nvPr>
            <p:ph idx="2" type="body"/>
          </p:nvPr>
        </p:nvSpPr>
        <p:spPr>
          <a:xfrm rot="-5400000">
            <a:off x="7870634" y="1089061"/>
            <a:ext cx="2057400" cy="184800"/>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chemeClr val="lt1"/>
              </a:buClr>
              <a:buSzPts val="1600"/>
              <a:buFont typeface="Arial"/>
              <a:buNone/>
              <a:defRPr b="0" i="0" sz="600" u="none" cap="none" strike="noStrike">
                <a:solidFill>
                  <a:schemeClr val="lt1"/>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28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4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pic>
        <p:nvPicPr>
          <p:cNvPr descr="USAID_Logo_White_v02.png" id="58" name="Google Shape;58;p113"/>
          <p:cNvPicPr preferRelativeResize="0"/>
          <p:nvPr/>
        </p:nvPicPr>
        <p:blipFill rotWithShape="1">
          <a:blip r:embed="rId3">
            <a:alphaModFix/>
          </a:blip>
          <a:srcRect b="0" l="0" r="0" t="0"/>
          <a:stretch/>
        </p:blipFill>
        <p:spPr>
          <a:xfrm>
            <a:off x="7435330" y="380013"/>
            <a:ext cx="1371600" cy="407700"/>
          </a:xfrm>
          <a:prstGeom prst="rect">
            <a:avLst/>
          </a:prstGeom>
          <a:noFill/>
          <a:ln>
            <a:noFill/>
          </a:ln>
          <a:effectLst>
            <a:outerShdw blurRad="254000" rotWithShape="0" algn="tl">
              <a:srgbClr val="000000">
                <a:alpha val="20000"/>
              </a:srgbClr>
            </a:outerShdw>
          </a:effectLst>
        </p:spPr>
      </p:pic>
      <p:pic>
        <p:nvPicPr>
          <p:cNvPr id="59" name="Google Shape;59;p113"/>
          <p:cNvPicPr preferRelativeResize="0"/>
          <p:nvPr/>
        </p:nvPicPr>
        <p:blipFill rotWithShape="1">
          <a:blip r:embed="rId4">
            <a:alphaModFix/>
          </a:blip>
          <a:srcRect b="0" l="0" r="0" t="0"/>
          <a:stretch/>
        </p:blipFill>
        <p:spPr>
          <a:xfrm>
            <a:off x="240300" y="273914"/>
            <a:ext cx="2045700" cy="734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theme" Target="../theme/theme1.xml"/><Relationship Id="rId50" Type="http://schemas.openxmlformats.org/officeDocument/2006/relationships/slideLayout" Target="../slideLayouts/slideLayout5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E7E5"/>
        </a:solidFill>
      </p:bgPr>
    </p:bg>
    <p:spTree>
      <p:nvGrpSpPr>
        <p:cNvPr id="5" name="Shape 5"/>
        <p:cNvGrpSpPr/>
        <p:nvPr/>
      </p:nvGrpSpPr>
      <p:grpSpPr>
        <a:xfrm>
          <a:off x="0" y="0"/>
          <a:ext cx="0" cy="0"/>
          <a:chOff x="0" y="0"/>
          <a:chExt cx="0" cy="0"/>
        </a:xfrm>
      </p:grpSpPr>
      <p:sp>
        <p:nvSpPr>
          <p:cNvPr id="6" name="Google Shape;6;p104"/>
          <p:cNvSpPr txBox="1"/>
          <p:nvPr>
            <p:ph type="title"/>
          </p:nvPr>
        </p:nvSpPr>
        <p:spPr>
          <a:xfrm>
            <a:off x="686104" y="677485"/>
            <a:ext cx="7772400" cy="4581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accent2"/>
              </a:buClr>
              <a:buSzPts val="1400"/>
              <a:buFont typeface="Arial"/>
              <a:buNone/>
              <a:defRPr b="1" i="0" sz="24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04"/>
          <p:cNvSpPr txBox="1"/>
          <p:nvPr>
            <p:ph idx="1" type="body"/>
          </p:nvPr>
        </p:nvSpPr>
        <p:spPr>
          <a:xfrm>
            <a:off x="685800" y="1286662"/>
            <a:ext cx="7772400" cy="3174900"/>
          </a:xfrm>
          <a:prstGeom prst="rect">
            <a:avLst/>
          </a:prstGeom>
          <a:noFill/>
          <a:ln>
            <a:noFill/>
          </a:ln>
        </p:spPr>
        <p:txBody>
          <a:bodyPr anchorCtr="0" anchor="t" bIns="91425" lIns="91425" spcFirstLastPara="1" rIns="91425" wrap="square" tIns="91425">
            <a:noAutofit/>
          </a:bodyPr>
          <a:lstStyle>
            <a:lvl1pPr indent="-330200" lvl="0" marL="457200" marR="0" rtl="0" algn="l">
              <a:lnSpc>
                <a:spcPct val="100000"/>
              </a:lnSpc>
              <a:spcBef>
                <a:spcPts val="0"/>
              </a:spcBef>
              <a:spcAft>
                <a:spcPts val="0"/>
              </a:spcAft>
              <a:buClr>
                <a:srgbClr val="6C6463"/>
              </a:buClr>
              <a:buSzPts val="1600"/>
              <a:buFont typeface="Arial"/>
              <a:buChar char="•"/>
              <a:defRPr b="0" i="0" sz="1600" u="none" cap="none" strike="noStrike">
                <a:solidFill>
                  <a:srgbClr val="6C6463"/>
                </a:solidFill>
                <a:latin typeface="Arial"/>
                <a:ea typeface="Arial"/>
                <a:cs typeface="Arial"/>
                <a:sym typeface="Arial"/>
              </a:defRPr>
            </a:lvl1pPr>
            <a:lvl2pPr indent="-330200" lvl="1" marL="914400" marR="0" rtl="0" algn="l">
              <a:lnSpc>
                <a:spcPct val="100000"/>
              </a:lnSpc>
              <a:spcBef>
                <a:spcPts val="800"/>
              </a:spcBef>
              <a:spcAft>
                <a:spcPts val="0"/>
              </a:spcAft>
              <a:buClr>
                <a:srgbClr val="6C6463"/>
              </a:buClr>
              <a:buSzPts val="1600"/>
              <a:buFont typeface="Arial"/>
              <a:buChar char="–"/>
              <a:defRPr b="0" i="0" sz="1600" u="none" cap="none" strike="noStrike">
                <a:solidFill>
                  <a:srgbClr val="6C6463"/>
                </a:solidFill>
                <a:latin typeface="Arial"/>
                <a:ea typeface="Arial"/>
                <a:cs typeface="Arial"/>
                <a:sym typeface="Arial"/>
              </a:defRPr>
            </a:lvl2pPr>
            <a:lvl3pPr indent="-342900" lvl="2" marL="1371600" marR="0" rtl="0" algn="l">
              <a:lnSpc>
                <a:spcPct val="100000"/>
              </a:lnSpc>
              <a:spcBef>
                <a:spcPts val="800"/>
              </a:spcBef>
              <a:spcAft>
                <a:spcPts val="0"/>
              </a:spcAft>
              <a:buClr>
                <a:srgbClr val="6C6463"/>
              </a:buClr>
              <a:buSzPts val="1800"/>
              <a:buFont typeface="Arial"/>
              <a:buChar char="•"/>
              <a:defRPr b="0" i="0" sz="1800" u="none" cap="none" strike="noStrike">
                <a:solidFill>
                  <a:srgbClr val="6C6463"/>
                </a:solidFill>
                <a:latin typeface="Arial"/>
                <a:ea typeface="Arial"/>
                <a:cs typeface="Arial"/>
                <a:sym typeface="Arial"/>
              </a:defRPr>
            </a:lvl3pPr>
            <a:lvl4pPr indent="-330200" lvl="3" marL="1828800" marR="0" rtl="0" algn="l">
              <a:lnSpc>
                <a:spcPct val="100000"/>
              </a:lnSpc>
              <a:spcBef>
                <a:spcPts val="320"/>
              </a:spcBef>
              <a:spcAft>
                <a:spcPts val="0"/>
              </a:spcAft>
              <a:buClr>
                <a:srgbClr val="6C6463"/>
              </a:buClr>
              <a:buSzPts val="1600"/>
              <a:buFont typeface="Arial"/>
              <a:buChar char="–"/>
              <a:defRPr b="0" i="0" sz="1600" u="none" cap="none" strike="noStrike">
                <a:solidFill>
                  <a:srgbClr val="6C6463"/>
                </a:solidFill>
                <a:latin typeface="Arial"/>
                <a:ea typeface="Arial"/>
                <a:cs typeface="Arial"/>
                <a:sym typeface="Arial"/>
              </a:defRPr>
            </a:lvl4pPr>
            <a:lvl5pPr indent="-317500" lvl="4" marL="2286000" marR="0" rtl="0" algn="l">
              <a:lnSpc>
                <a:spcPct val="100000"/>
              </a:lnSpc>
              <a:spcBef>
                <a:spcPts val="280"/>
              </a:spcBef>
              <a:spcAft>
                <a:spcPts val="0"/>
              </a:spcAft>
              <a:buClr>
                <a:srgbClr val="6C6463"/>
              </a:buClr>
              <a:buSzPts val="1400"/>
              <a:buFont typeface="Arial"/>
              <a:buChar char="»"/>
              <a:defRPr b="0" i="0" sz="1400" u="none" cap="none" strike="noStrike">
                <a:solidFill>
                  <a:srgbClr val="6C6463"/>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 name="Google Shape;8;p104"/>
          <p:cNvSpPr txBox="1"/>
          <p:nvPr>
            <p:ph idx="12" type="sldNum"/>
          </p:nvPr>
        </p:nvSpPr>
        <p:spPr>
          <a:xfrm>
            <a:off x="6858000" y="4825484"/>
            <a:ext cx="2133600" cy="1848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04"/>
          <p:cNvSpPr/>
          <p:nvPr/>
        </p:nvSpPr>
        <p:spPr>
          <a:xfrm>
            <a:off x="0" y="0"/>
            <a:ext cx="9144000" cy="5148000"/>
          </a:xfrm>
          <a:prstGeom prst="frame">
            <a:avLst>
              <a:gd fmla="val 2963" name="adj1"/>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0.xml"/><Relationship Id="rId3" Type="http://schemas.openxmlformats.org/officeDocument/2006/relationships/image" Target="../media/image58.png"/><Relationship Id="rId4" Type="http://schemas.openxmlformats.org/officeDocument/2006/relationships/image" Target="../media/image73.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2.xml"/><Relationship Id="rId3" Type="http://schemas.openxmlformats.org/officeDocument/2006/relationships/image" Target="../media/image60.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4.xml"/><Relationship Id="rId3" Type="http://schemas.openxmlformats.org/officeDocument/2006/relationships/image" Target="../media/image61.png"/><Relationship Id="rId4" Type="http://schemas.openxmlformats.org/officeDocument/2006/relationships/image" Target="../media/image76.png"/><Relationship Id="rId5" Type="http://schemas.openxmlformats.org/officeDocument/2006/relationships/image" Target="../media/image78.png"/><Relationship Id="rId6" Type="http://schemas.openxmlformats.org/officeDocument/2006/relationships/image" Target="../media/image69.png"/><Relationship Id="rId7" Type="http://schemas.openxmlformats.org/officeDocument/2006/relationships/image" Target="../media/image63.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7.xml"/><Relationship Id="rId3" Type="http://schemas.openxmlformats.org/officeDocument/2006/relationships/image" Target="../media/image65.png"/><Relationship Id="rId4" Type="http://schemas.openxmlformats.org/officeDocument/2006/relationships/hyperlink" Target="https://datim.zendesk.com/" TargetMode="Externa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8.xml"/><Relationship Id="rId3" Type="http://schemas.openxmlformats.org/officeDocument/2006/relationships/hyperlink" Target="https://datim.zendesk.com/hc/en-us/article_attachments/9179676650004/Intro_to_PEPFAR_HRH_Inventory.pdf" TargetMode="External"/><Relationship Id="rId4" Type="http://schemas.openxmlformats.org/officeDocument/2006/relationships/hyperlink" Target="https://datim.zendesk.com/hc/en-us/articles/4405664237460-HRH-Definitions" TargetMode="External"/><Relationship Id="rId9" Type="http://schemas.openxmlformats.org/officeDocument/2006/relationships/hyperlink" Target="https://datim.zendesk.com/hc/en-us/sections/4402535379092-HRH" TargetMode="External"/><Relationship Id="rId5" Type="http://schemas.openxmlformats.org/officeDocument/2006/relationships/hyperlink" Target="https://datim.zendesk.com/hc/en-us/articles/4406475964820-HRH-Handbook-and-FTE-Calculator" TargetMode="External"/><Relationship Id="rId6" Type="http://schemas.openxmlformats.org/officeDocument/2006/relationships/hyperlink" Target="https://datim.zendesk.com/hc/en-us/articles/4405353603988-HRH-Inventory-FAQ" TargetMode="External"/><Relationship Id="rId7" Type="http://schemas.openxmlformats.org/officeDocument/2006/relationships/hyperlink" Target="https://datim.zendesk.com/hc/en-us/articles/4404265466516-User-Administration-Creating-New-HRH-User-Accounts" TargetMode="External"/><Relationship Id="rId8" Type="http://schemas.openxmlformats.org/officeDocument/2006/relationships/hyperlink" Target="https://datim.zendesk.com/hc/en-us/articles/4405146761748-DATIM-Data-Approval-Level-Statuses-and-Actions-HRH" TargetMode="External"/><Relationship Id="rId11" Type="http://schemas.openxmlformats.org/officeDocument/2006/relationships/image" Target="../media/image67.png"/><Relationship Id="rId10" Type="http://schemas.openxmlformats.org/officeDocument/2006/relationships/image" Target="../media/image64.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s://help.datim.org/hc/article_attachments/21413191747348" TargetMode="External"/><Relationship Id="rId4" Type="http://schemas.openxmlformats.org/officeDocument/2006/relationships/hyperlink" Target="https://help.datim.org/hc/article_attachments/21413191747348" TargetMode="External"/><Relationship Id="rId5" Type="http://schemas.openxmlformats.org/officeDocument/2006/relationships/hyperlink" Target="https://help.datim.org/hc/article_attachments/21413191747348" TargetMode="Externa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6.jpg"/><Relationship Id="rId4" Type="http://schemas.openxmlformats.org/officeDocument/2006/relationships/image" Target="../media/image17.png"/><Relationship Id="rId5" Type="http://schemas.openxmlformats.org/officeDocument/2006/relationships/image" Target="../media/image14.png"/><Relationship Id="rId6" Type="http://schemas.openxmlformats.org/officeDocument/2006/relationships/hyperlink" Target="https://datim.zendesk.com/hc/en-us/sections/4402535379092-HRH"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s://help.datim.org/hc/article_attachments/21413191747348"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8.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hyperlink" Target="https://datim.zendesk.com/hc/en-us/sections/4402535379092-HRH" TargetMode="Externa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hyperlink" Target="https://datim.zendesk.com/hc/en-us/sections/4402535379092-HRH"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hyperlink" Target="https://datim.zendesk.com/hc/en-us/sections/4402535379092-HRH"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hyperlink" Target="https://datim.zendesk.com/hc/en-us/sections/4402535379092-HRH" TargetMode="Externa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4.png"/><Relationship Id="rId4" Type="http://schemas.openxmlformats.org/officeDocument/2006/relationships/image" Target="../media/image10.png"/><Relationship Id="rId5" Type="http://schemas.openxmlformats.org/officeDocument/2006/relationships/image" Target="../media/image2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5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43.png"/><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hyperlink" Target="https://help.datim.org/hc/en-us/articles/4406475964820-HRH-Handbook-and-FTE-Calculator" TargetMode="External"/><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image" Target="../media/image3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image" Target="../media/image4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 Id="rId3" Type="http://schemas.openxmlformats.org/officeDocument/2006/relationships/image" Target="../media/image3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 Id="rId3" Type="http://schemas.openxmlformats.org/officeDocument/2006/relationships/image" Target="../media/image40.png"/><Relationship Id="rId4" Type="http://schemas.openxmlformats.org/officeDocument/2006/relationships/image" Target="../media/image35.png"/><Relationship Id="rId5" Type="http://schemas.openxmlformats.org/officeDocument/2006/relationships/image" Target="../media/image7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 Id="rId3" Type="http://schemas.openxmlformats.org/officeDocument/2006/relationships/hyperlink" Target="https://datim.zendesk.com/hc/en-us/articles/4406475964820-HRH-Handbook" TargetMode="External"/><Relationship Id="rId4" Type="http://schemas.openxmlformats.org/officeDocument/2006/relationships/image" Target="../media/image4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 Id="rId3" Type="http://schemas.openxmlformats.org/officeDocument/2006/relationships/image" Target="../media/image4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 Id="rId3" Type="http://schemas.openxmlformats.org/officeDocument/2006/relationships/image" Target="../media/image4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2.xml"/><Relationship Id="rId3" Type="http://schemas.openxmlformats.org/officeDocument/2006/relationships/image" Target="../media/image4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 Id="rId3" Type="http://schemas.openxmlformats.org/officeDocument/2006/relationships/image" Target="../media/image4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32.png"/><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2.xml"/><Relationship Id="rId3" Type="http://schemas.openxmlformats.org/officeDocument/2006/relationships/hyperlink" Target="http://state.okta.com" TargetMode="External"/><Relationship Id="rId4" Type="http://schemas.openxmlformats.org/officeDocument/2006/relationships/hyperlink" Target="https://ghsddatasystems.zendesk.com/hc/en-us/requests/new" TargetMode="External"/><Relationship Id="rId5" Type="http://schemas.openxmlformats.org/officeDocument/2006/relationships/image" Target="../media/image51.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3.xml"/><Relationship Id="rId3" Type="http://schemas.openxmlformats.org/officeDocument/2006/relationships/hyperlink" Target="https://register.datim.org/" TargetMode="External"/><Relationship Id="rId4" Type="http://schemas.openxmlformats.org/officeDocument/2006/relationships/hyperlink" Target="https://register.datim.org/" TargetMode="External"/><Relationship Id="rId5" Type="http://schemas.openxmlformats.org/officeDocument/2006/relationships/hyperlink" Target="https://state.okta.com/oauth2/v1/authorize?response_type=code&amp;client_id=0oaqewjmeqf4J8YH8297&amp;scope=openid%20email&amp;state=mJV4XLr3NE3GiKi3d1ZzrA-ngQy6g_GUm5BQEYwraQc%3D&amp;redirect_uri=https://www.datim.org/oauth2/code/okta&amp;nonce=T86qFVkmQtKOqvhZwmzd2RzMcnXN5x5D3mNGCyRmqYg" TargetMode="External"/><Relationship Id="rId6" Type="http://schemas.openxmlformats.org/officeDocument/2006/relationships/hyperlink" Target="https://state.okta.com/oauth2/v1/authorize?response_type=code&amp;client_id=0oaqewjmeqf4J8YH8297&amp;scope=openid%20email&amp;state=mJV4XLr3NE3GiKi3d1ZzrA-ngQy6g_GUm5BQEYwraQc%3D&amp;redirect_uri=https://www.datim.org/oauth2/code/okta&amp;nonce=T86qFVkmQtKOqvhZwmzd2RzMcnXN5x5D3mNGCyRmqYg" TargetMode="External"/><Relationship Id="rId7" Type="http://schemas.openxmlformats.org/officeDocument/2006/relationships/hyperlink" Target="https://register.datim.org/" TargetMode="External"/><Relationship Id="rId8" Type="http://schemas.openxmlformats.org/officeDocument/2006/relationships/image" Target="../media/image53.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4.xml"/><Relationship Id="rId3" Type="http://schemas.openxmlformats.org/officeDocument/2006/relationships/image" Target="../media/image62.png"/><Relationship Id="rId4" Type="http://schemas.openxmlformats.org/officeDocument/2006/relationships/image" Target="../media/image52.png"/><Relationship Id="rId5" Type="http://schemas.openxmlformats.org/officeDocument/2006/relationships/hyperlink" Target="https://www.datim.org"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5.xml"/><Relationship Id="rId3" Type="http://schemas.openxmlformats.org/officeDocument/2006/relationships/image" Target="../media/image79.png"/><Relationship Id="rId4" Type="http://schemas.openxmlformats.org/officeDocument/2006/relationships/image" Target="../media/image55.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6.xml"/><Relationship Id="rId3" Type="http://schemas.openxmlformats.org/officeDocument/2006/relationships/image" Target="../media/image66.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7.xml"/><Relationship Id="rId3" Type="http://schemas.openxmlformats.org/officeDocument/2006/relationships/image" Target="../media/image74.png"/><Relationship Id="rId4" Type="http://schemas.openxmlformats.org/officeDocument/2006/relationships/image" Target="../media/image59.png"/><Relationship Id="rId5" Type="http://schemas.openxmlformats.org/officeDocument/2006/relationships/image" Target="../media/image77.png"/><Relationship Id="rId6" Type="http://schemas.openxmlformats.org/officeDocument/2006/relationships/image" Target="../media/image54.png"/><Relationship Id="rId7" Type="http://schemas.openxmlformats.org/officeDocument/2006/relationships/image" Target="../media/image68.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8.xml"/><Relationship Id="rId3" Type="http://schemas.openxmlformats.org/officeDocument/2006/relationships/hyperlink" Target="https://datim.zendesk.com/hc/en-us/articles/4406475964820-HRH-Handbook" TargetMode="External"/><Relationship Id="rId4" Type="http://schemas.openxmlformats.org/officeDocument/2006/relationships/image" Target="../media/image72.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9.xml"/><Relationship Id="rId3" Type="http://schemas.openxmlformats.org/officeDocument/2006/relationships/image" Target="../media/image74.png"/><Relationship Id="rId4" Type="http://schemas.openxmlformats.org/officeDocument/2006/relationships/image" Target="../media/image59.png"/><Relationship Id="rId5" Type="http://schemas.openxmlformats.org/officeDocument/2006/relationships/image" Target="../media/image71.png"/><Relationship Id="rId6"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2" name="Shape 292"/>
        <p:cNvGrpSpPr/>
        <p:nvPr/>
      </p:nvGrpSpPr>
      <p:grpSpPr>
        <a:xfrm>
          <a:off x="0" y="0"/>
          <a:ext cx="0" cy="0"/>
          <a:chOff x="0" y="0"/>
          <a:chExt cx="0" cy="0"/>
        </a:xfrm>
      </p:grpSpPr>
      <p:sp>
        <p:nvSpPr>
          <p:cNvPr id="293" name="Google Shape;293;p1"/>
          <p:cNvSpPr txBox="1"/>
          <p:nvPr>
            <p:ph idx="12" type="sldNum"/>
          </p:nvPr>
        </p:nvSpPr>
        <p:spPr>
          <a:xfrm>
            <a:off x="6858000" y="4890700"/>
            <a:ext cx="2133600" cy="138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
        <p:nvSpPr>
          <p:cNvPr id="294" name="Google Shape;294;p1"/>
          <p:cNvSpPr txBox="1"/>
          <p:nvPr>
            <p:ph type="ctrTitle"/>
          </p:nvPr>
        </p:nvSpPr>
        <p:spPr>
          <a:xfrm>
            <a:off x="376149" y="1869394"/>
            <a:ext cx="7154203" cy="1200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latin typeface="Arial"/>
                <a:ea typeface="Arial"/>
                <a:cs typeface="Arial"/>
                <a:sym typeface="Arial"/>
                <a:extLst>
                  <a:ext uri="http://customooxmlschemas.google.com/">
                    <go:slidesCustomData xmlns:go="http://customooxmlschemas.google.com/" textRoundtripDataId="0"/>
                  </a:ext>
                </a:extLst>
              </a:rPr>
              <a:t>FY24 HRH Inventory - Implementing Partner Training</a:t>
            </a:r>
            <a:endParaRPr>
              <a:latin typeface="Arial"/>
              <a:ea typeface="Arial"/>
              <a:cs typeface="Arial"/>
              <a:sym typeface="Arial"/>
            </a:endParaRPr>
          </a:p>
        </p:txBody>
      </p:sp>
      <p:sp>
        <p:nvSpPr>
          <p:cNvPr id="295" name="Google Shape;295;p1"/>
          <p:cNvSpPr txBox="1"/>
          <p:nvPr>
            <p:ph idx="1" type="subTitle"/>
          </p:nvPr>
        </p:nvSpPr>
        <p:spPr>
          <a:xfrm>
            <a:off x="439175" y="3367900"/>
            <a:ext cx="3429000" cy="128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lang="en">
                <a:latin typeface="Arial"/>
                <a:ea typeface="Arial"/>
                <a:cs typeface="Arial"/>
                <a:sym typeface="Arial"/>
              </a:rPr>
              <a:t>September 19, 2024</a:t>
            </a:r>
            <a:endParaRPr>
              <a:latin typeface="Arial"/>
              <a:ea typeface="Arial"/>
              <a:cs typeface="Arial"/>
              <a:sym typeface="Arial"/>
            </a:endParaRPr>
          </a:p>
          <a:p>
            <a:pPr indent="0" lvl="0" marL="0" rtl="0" algn="l">
              <a:lnSpc>
                <a:spcPct val="100000"/>
              </a:lnSpc>
              <a:spcBef>
                <a:spcPts val="1200"/>
              </a:spcBef>
              <a:spcAft>
                <a:spcPts val="0"/>
              </a:spcAft>
              <a:buSzPts val="1600"/>
              <a:buNone/>
            </a:pPr>
            <a:r>
              <a:t/>
            </a:r>
            <a:endParaRPr>
              <a:latin typeface="Arial"/>
              <a:ea typeface="Arial"/>
              <a:cs typeface="Arial"/>
              <a:sym typeface="Arial"/>
            </a:endParaRPr>
          </a:p>
          <a:p>
            <a:pPr indent="0" lvl="0" marL="0" rtl="0" algn="l">
              <a:lnSpc>
                <a:spcPct val="115000"/>
              </a:lnSpc>
              <a:spcBef>
                <a:spcPts val="1200"/>
              </a:spcBef>
              <a:spcAft>
                <a:spcPts val="0"/>
              </a:spcAft>
              <a:buClr>
                <a:schemeClr val="lt1"/>
              </a:buClr>
              <a:buSzPts val="1600"/>
              <a:buFont typeface="Arial"/>
              <a:buNone/>
            </a:pPr>
            <a:r>
              <a:t/>
            </a:r>
            <a:endParaRPr>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12"/>
          <p:cNvSpPr txBox="1"/>
          <p:nvPr>
            <p:ph type="title"/>
          </p:nvPr>
        </p:nvSpPr>
        <p:spPr>
          <a:xfrm>
            <a:off x="536125" y="2358700"/>
            <a:ext cx="6213300" cy="171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lt1"/>
                </a:solidFill>
              </a:rPr>
              <a:t>FY24 HRH Reporting Timeline</a:t>
            </a:r>
            <a:endParaRPr b="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0" lang="en" sz="1600">
                <a:solidFill>
                  <a:schemeClr val="lt1"/>
                </a:solidFill>
              </a:rPr>
              <a:t>Risa Griffin</a:t>
            </a:r>
            <a:r>
              <a:rPr b="0" lang="en" sz="1600">
                <a:solidFill>
                  <a:schemeClr val="lt1"/>
                </a:solidFill>
              </a:rPr>
              <a:t>, Health Workforce Branch</a:t>
            </a:r>
            <a:endParaRPr b="0" sz="1800">
              <a:solidFill>
                <a:schemeClr val="lt1"/>
              </a:solidFill>
            </a:endParaRPr>
          </a:p>
          <a:p>
            <a:pPr indent="0" lvl="0" marL="0" rtl="0" algn="l">
              <a:lnSpc>
                <a:spcPct val="100000"/>
              </a:lnSpc>
              <a:spcBef>
                <a:spcPts val="800"/>
              </a:spcBef>
              <a:spcAft>
                <a:spcPts val="0"/>
              </a:spcAft>
              <a:buClr>
                <a:schemeClr val="dk1"/>
              </a:buClr>
              <a:buSzPts val="1100"/>
              <a:buFont typeface="Arial"/>
              <a:buNone/>
            </a:pPr>
            <a:r>
              <a:t/>
            </a:r>
            <a:endParaRPr b="0" sz="1600">
              <a:solidFill>
                <a:schemeClr val="lt1"/>
              </a:solidFill>
            </a:endParaRPr>
          </a:p>
          <a:p>
            <a:pPr indent="0" lvl="0" marL="0" rtl="0" algn="l">
              <a:lnSpc>
                <a:spcPct val="100000"/>
              </a:lnSpc>
              <a:spcBef>
                <a:spcPts val="800"/>
              </a:spcBef>
              <a:spcAft>
                <a:spcPts val="0"/>
              </a:spcAft>
              <a:buClr>
                <a:schemeClr val="dk1"/>
              </a:buClr>
              <a:buSzPts val="1100"/>
              <a:buFont typeface="Arial"/>
              <a:buNone/>
            </a:pPr>
            <a:r>
              <a:t/>
            </a:r>
            <a:endParaRPr b="0" sz="1600">
              <a:solidFill>
                <a:schemeClr val="lt1"/>
              </a:solidFill>
            </a:endParaRPr>
          </a:p>
          <a:p>
            <a:pPr indent="0" lvl="0" marL="0" rtl="0" algn="l">
              <a:lnSpc>
                <a:spcPct val="100000"/>
              </a:lnSpc>
              <a:spcBef>
                <a:spcPts val="800"/>
              </a:spcBef>
              <a:spcAft>
                <a:spcPts val="0"/>
              </a:spcAft>
              <a:buSzPts val="1400"/>
              <a:buNone/>
            </a:pPr>
            <a:r>
              <a:t/>
            </a:r>
            <a:endParaRPr b="0">
              <a:latin typeface="Arial"/>
              <a:ea typeface="Arial"/>
              <a:cs typeface="Arial"/>
              <a:sym typeface="Arial"/>
            </a:endParaRPr>
          </a:p>
        </p:txBody>
      </p:sp>
      <p:sp>
        <p:nvSpPr>
          <p:cNvPr id="384" name="Google Shape;384;p12"/>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4" name="Shape 1224"/>
        <p:cNvGrpSpPr/>
        <p:nvPr/>
      </p:nvGrpSpPr>
      <p:grpSpPr>
        <a:xfrm>
          <a:off x="0" y="0"/>
          <a:ext cx="0" cy="0"/>
          <a:chOff x="0" y="0"/>
          <a:chExt cx="0" cy="0"/>
        </a:xfrm>
      </p:grpSpPr>
      <p:sp>
        <p:nvSpPr>
          <p:cNvPr id="1225" name="Google Shape;1225;p92"/>
          <p:cNvSpPr txBox="1"/>
          <p:nvPr>
            <p:ph idx="4294967295" type="body"/>
          </p:nvPr>
        </p:nvSpPr>
        <p:spPr>
          <a:xfrm>
            <a:off x="172515" y="962212"/>
            <a:ext cx="7845300" cy="277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800"/>
              </a:spcAft>
              <a:buClr>
                <a:schemeClr val="dk1"/>
              </a:buClr>
              <a:buSzPts val="2000"/>
              <a:buNone/>
            </a:pPr>
            <a:r>
              <a:rPr lang="en" sz="2000">
                <a:solidFill>
                  <a:schemeClr val="dk1"/>
                </a:solidFill>
              </a:rPr>
              <a:t>If your template is successfully uploaded, you will see the following status:</a:t>
            </a:r>
            <a:endParaRPr>
              <a:solidFill>
                <a:schemeClr val="dk1"/>
              </a:solidFill>
            </a:endParaRPr>
          </a:p>
        </p:txBody>
      </p:sp>
      <p:sp>
        <p:nvSpPr>
          <p:cNvPr id="1226" name="Google Shape;1226;p92"/>
          <p:cNvSpPr txBox="1"/>
          <p:nvPr/>
        </p:nvSpPr>
        <p:spPr>
          <a:xfrm>
            <a:off x="172514" y="2857487"/>
            <a:ext cx="8768100" cy="27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dk1"/>
              </a:buClr>
              <a:buSzPts val="2000"/>
              <a:buFont typeface="Arial"/>
              <a:buNone/>
            </a:pPr>
            <a:r>
              <a:rPr b="0" i="0" lang="en" sz="2000" u="none" cap="none" strike="noStrike">
                <a:solidFill>
                  <a:schemeClr val="dk1"/>
                </a:solidFill>
                <a:latin typeface="Calibri"/>
                <a:ea typeface="Calibri"/>
                <a:cs typeface="Calibri"/>
                <a:sym typeface="Calibri"/>
              </a:rPr>
              <a:t>If there is an error in your uploaded template, you will see the following error status:</a:t>
            </a:r>
            <a:endParaRPr b="0" i="0" sz="1400" u="none" cap="none" strike="noStrike">
              <a:solidFill>
                <a:srgbClr val="000000"/>
              </a:solidFill>
              <a:latin typeface="Arial"/>
              <a:ea typeface="Arial"/>
              <a:cs typeface="Arial"/>
              <a:sym typeface="Arial"/>
            </a:endParaRPr>
          </a:p>
        </p:txBody>
      </p:sp>
      <p:pic>
        <p:nvPicPr>
          <p:cNvPr id="1227" name="Google Shape;1227;p92"/>
          <p:cNvPicPr preferRelativeResize="0"/>
          <p:nvPr/>
        </p:nvPicPr>
        <p:blipFill rotWithShape="1">
          <a:blip r:embed="rId3">
            <a:alphaModFix/>
          </a:blip>
          <a:srcRect b="0" l="0" r="0" t="0"/>
          <a:stretch/>
        </p:blipFill>
        <p:spPr>
          <a:xfrm>
            <a:off x="172515" y="3306325"/>
            <a:ext cx="6507459" cy="999512"/>
          </a:xfrm>
          <a:prstGeom prst="rect">
            <a:avLst/>
          </a:prstGeom>
          <a:noFill/>
          <a:ln cap="flat" cmpd="sng" w="9525">
            <a:solidFill>
              <a:schemeClr val="dk1"/>
            </a:solidFill>
            <a:prstDash val="solid"/>
            <a:round/>
            <a:headEnd len="sm" w="sm" type="none"/>
            <a:tailEnd len="sm" w="sm" type="none"/>
          </a:ln>
        </p:spPr>
      </p:pic>
      <p:pic>
        <p:nvPicPr>
          <p:cNvPr id="1228" name="Google Shape;1228;p92"/>
          <p:cNvPicPr preferRelativeResize="0"/>
          <p:nvPr/>
        </p:nvPicPr>
        <p:blipFill rotWithShape="1">
          <a:blip r:embed="rId4">
            <a:alphaModFix/>
          </a:blip>
          <a:srcRect b="0" l="0" r="0" t="0"/>
          <a:stretch/>
        </p:blipFill>
        <p:spPr>
          <a:xfrm>
            <a:off x="172516" y="1545685"/>
            <a:ext cx="6507457" cy="1005505"/>
          </a:xfrm>
          <a:prstGeom prst="rect">
            <a:avLst/>
          </a:prstGeom>
          <a:noFill/>
          <a:ln cap="flat" cmpd="sng" w="9525">
            <a:solidFill>
              <a:schemeClr val="dk1"/>
            </a:solidFill>
            <a:prstDash val="solid"/>
            <a:round/>
            <a:headEnd len="sm" w="sm" type="none"/>
            <a:tailEnd len="sm" w="sm" type="none"/>
          </a:ln>
        </p:spPr>
      </p:pic>
      <p:sp>
        <p:nvSpPr>
          <p:cNvPr id="1229" name="Google Shape;1229;p92"/>
          <p:cNvSpPr txBox="1"/>
          <p:nvPr>
            <p:ph type="title"/>
          </p:nvPr>
        </p:nvSpPr>
        <p:spPr>
          <a:xfrm>
            <a:off x="208979" y="267635"/>
            <a:ext cx="7772400" cy="4581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800"/>
              </a:spcAft>
              <a:buClr>
                <a:schemeClr val="lt1"/>
              </a:buClr>
              <a:buSzPts val="3200"/>
              <a:buFont typeface="Calibri"/>
              <a:buNone/>
            </a:pPr>
            <a:r>
              <a:rPr lang="en">
                <a:solidFill>
                  <a:schemeClr val="dk2"/>
                </a:solidFill>
              </a:rPr>
              <a:t>Assessing Template Upload Status</a:t>
            </a:r>
            <a:endParaRPr>
              <a:solidFill>
                <a:schemeClr val="dk2"/>
              </a:solidFill>
            </a:endParaRPr>
          </a:p>
        </p:txBody>
      </p:sp>
      <p:sp>
        <p:nvSpPr>
          <p:cNvPr id="1230" name="Google Shape;1230;p92"/>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4" name="Shape 1234"/>
        <p:cNvGrpSpPr/>
        <p:nvPr/>
      </p:nvGrpSpPr>
      <p:grpSpPr>
        <a:xfrm>
          <a:off x="0" y="0"/>
          <a:ext cx="0" cy="0"/>
          <a:chOff x="0" y="0"/>
          <a:chExt cx="0" cy="0"/>
        </a:xfrm>
      </p:grpSpPr>
      <p:sp>
        <p:nvSpPr>
          <p:cNvPr id="1235" name="Google Shape;1235;p93"/>
          <p:cNvSpPr txBox="1"/>
          <p:nvPr>
            <p:ph idx="4294967295" type="body"/>
          </p:nvPr>
        </p:nvSpPr>
        <p:spPr>
          <a:xfrm>
            <a:off x="216751" y="1208786"/>
            <a:ext cx="8710500" cy="2857800"/>
          </a:xfrm>
          <a:prstGeom prst="rect">
            <a:avLst/>
          </a:prstGeom>
          <a:noFill/>
          <a:ln>
            <a:noFill/>
          </a:ln>
        </p:spPr>
        <p:txBody>
          <a:bodyPr anchorCtr="0" anchor="t" bIns="0" lIns="0" spcFirstLastPara="1" rIns="0" wrap="square" tIns="0">
            <a:spAutoFit/>
          </a:bodyPr>
          <a:lstStyle/>
          <a:p>
            <a:pPr indent="-317500" lvl="0" marL="342900" rtl="0" algn="l">
              <a:lnSpc>
                <a:spcPct val="90000"/>
              </a:lnSpc>
              <a:spcBef>
                <a:spcPts val="0"/>
              </a:spcBef>
              <a:spcAft>
                <a:spcPts val="0"/>
              </a:spcAft>
              <a:buClr>
                <a:schemeClr val="dk1"/>
              </a:buClr>
              <a:buSzPts val="2000"/>
              <a:buChar char="•"/>
            </a:pPr>
            <a:r>
              <a:rPr lang="en" sz="2000">
                <a:solidFill>
                  <a:schemeClr val="dk1"/>
                </a:solidFill>
              </a:rPr>
              <a:t>Data quality validations are processed upon upload to DATIM</a:t>
            </a:r>
            <a:endParaRPr sz="2000">
              <a:solidFill>
                <a:schemeClr val="dk1"/>
              </a:solidFill>
            </a:endParaRPr>
          </a:p>
          <a:p>
            <a:pPr indent="-317500" lvl="0" marL="342900" rtl="0" algn="l">
              <a:lnSpc>
                <a:spcPct val="90000"/>
              </a:lnSpc>
              <a:spcBef>
                <a:spcPts val="1000"/>
              </a:spcBef>
              <a:spcAft>
                <a:spcPts val="0"/>
              </a:spcAft>
              <a:buClr>
                <a:schemeClr val="dk1"/>
              </a:buClr>
              <a:buSzPts val="2000"/>
              <a:buChar char="•"/>
            </a:pPr>
            <a:r>
              <a:rPr lang="en" sz="2000">
                <a:solidFill>
                  <a:schemeClr val="dk1"/>
                </a:solidFill>
              </a:rPr>
              <a:t>These checks are logical or value checks </a:t>
            </a:r>
            <a:endParaRPr sz="2000">
              <a:solidFill>
                <a:schemeClr val="dk1"/>
              </a:solidFill>
            </a:endParaRPr>
          </a:p>
          <a:p>
            <a:pPr indent="-317500" lvl="0" marL="342900" rtl="0" algn="l">
              <a:lnSpc>
                <a:spcPct val="90000"/>
              </a:lnSpc>
              <a:spcBef>
                <a:spcPts val="1000"/>
              </a:spcBef>
              <a:spcAft>
                <a:spcPts val="0"/>
              </a:spcAft>
              <a:buClr>
                <a:schemeClr val="dk1"/>
              </a:buClr>
              <a:buSzPts val="2000"/>
              <a:buChar char="•"/>
            </a:pPr>
            <a:r>
              <a:rPr lang="en" sz="2000">
                <a:solidFill>
                  <a:schemeClr val="dk1"/>
                </a:solidFill>
              </a:rPr>
              <a:t>The template can be uploaded as many times as needed to correct errors</a:t>
            </a:r>
            <a:endParaRPr sz="2000">
              <a:solidFill>
                <a:schemeClr val="dk1"/>
              </a:solidFill>
            </a:endParaRPr>
          </a:p>
          <a:p>
            <a:pPr indent="-317500" lvl="0" marL="342900" rtl="0" algn="l">
              <a:lnSpc>
                <a:spcPct val="90000"/>
              </a:lnSpc>
              <a:spcBef>
                <a:spcPts val="1000"/>
              </a:spcBef>
              <a:spcAft>
                <a:spcPts val="0"/>
              </a:spcAft>
              <a:buClr>
                <a:schemeClr val="dk1"/>
              </a:buClr>
              <a:buSzPts val="2000"/>
              <a:buChar char="•"/>
            </a:pPr>
            <a:r>
              <a:rPr lang="en" sz="2000">
                <a:solidFill>
                  <a:schemeClr val="dk1"/>
                </a:solidFill>
              </a:rPr>
              <a:t>We recommend uploading the template early and often to catch errors and to ensure they are corrected well before the November 14th deadline</a:t>
            </a:r>
            <a:endParaRPr sz="2000">
              <a:solidFill>
                <a:schemeClr val="dk1"/>
              </a:solidFill>
            </a:endParaRPr>
          </a:p>
          <a:p>
            <a:pPr indent="-317500" lvl="0" marL="342900" rtl="0" algn="l">
              <a:lnSpc>
                <a:spcPct val="90000"/>
              </a:lnSpc>
              <a:spcBef>
                <a:spcPts val="1000"/>
              </a:spcBef>
              <a:spcAft>
                <a:spcPts val="0"/>
              </a:spcAft>
              <a:buClr>
                <a:schemeClr val="dk1"/>
              </a:buClr>
              <a:buSzPts val="2000"/>
              <a:buChar char="•"/>
            </a:pPr>
            <a:r>
              <a:rPr lang="en" sz="2000">
                <a:solidFill>
                  <a:schemeClr val="dk1"/>
                </a:solidFill>
              </a:rPr>
              <a:t>The template must fully pass all validations before the IP is able to successfully submit</a:t>
            </a:r>
            <a:endParaRPr sz="2000">
              <a:solidFill>
                <a:schemeClr val="dk1"/>
              </a:solidFill>
            </a:endParaRPr>
          </a:p>
          <a:p>
            <a:pPr indent="0" lvl="0" marL="0" rtl="0" algn="l">
              <a:lnSpc>
                <a:spcPct val="90000"/>
              </a:lnSpc>
              <a:spcBef>
                <a:spcPts val="1000"/>
              </a:spcBef>
              <a:spcAft>
                <a:spcPts val="800"/>
              </a:spcAft>
              <a:buClr>
                <a:schemeClr val="dk1"/>
              </a:buClr>
              <a:buSzPts val="2400"/>
              <a:buNone/>
            </a:pPr>
            <a:r>
              <a:t/>
            </a:r>
            <a:endParaRPr sz="2000"/>
          </a:p>
        </p:txBody>
      </p:sp>
      <p:sp>
        <p:nvSpPr>
          <p:cNvPr id="1236" name="Google Shape;1236;p93"/>
          <p:cNvSpPr txBox="1"/>
          <p:nvPr>
            <p:ph type="title"/>
          </p:nvPr>
        </p:nvSpPr>
        <p:spPr>
          <a:xfrm>
            <a:off x="128704" y="706435"/>
            <a:ext cx="7772400" cy="4581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SzPts val="1400"/>
              <a:buNone/>
            </a:pPr>
            <a:r>
              <a:t/>
            </a:r>
            <a:endParaRPr b="0">
              <a:solidFill>
                <a:schemeClr val="dk2"/>
              </a:solidFill>
              <a:latin typeface="Arial"/>
              <a:ea typeface="Arial"/>
              <a:cs typeface="Arial"/>
              <a:sym typeface="Arial"/>
            </a:endParaRPr>
          </a:p>
          <a:p>
            <a:pPr indent="0" lvl="0" marL="0" rtl="0" algn="l">
              <a:lnSpc>
                <a:spcPct val="90000"/>
              </a:lnSpc>
              <a:spcBef>
                <a:spcPts val="800"/>
              </a:spcBef>
              <a:spcAft>
                <a:spcPts val="0"/>
              </a:spcAft>
              <a:buSzPts val="1400"/>
              <a:buNone/>
            </a:pPr>
            <a:r>
              <a:t/>
            </a:r>
            <a:endParaRPr b="0">
              <a:solidFill>
                <a:schemeClr val="dk2"/>
              </a:solidFill>
              <a:latin typeface="Arial"/>
              <a:ea typeface="Arial"/>
              <a:cs typeface="Arial"/>
              <a:sym typeface="Arial"/>
            </a:endParaRPr>
          </a:p>
          <a:p>
            <a:pPr indent="0" lvl="0" marL="0" rtl="0" algn="l">
              <a:lnSpc>
                <a:spcPct val="90000"/>
              </a:lnSpc>
              <a:spcBef>
                <a:spcPts val="800"/>
              </a:spcBef>
              <a:spcAft>
                <a:spcPts val="0"/>
              </a:spcAft>
              <a:buSzPts val="1400"/>
              <a:buNone/>
            </a:pPr>
            <a:r>
              <a:t/>
            </a:r>
            <a:endParaRPr b="0">
              <a:solidFill>
                <a:schemeClr val="dk2"/>
              </a:solidFill>
              <a:latin typeface="Arial"/>
              <a:ea typeface="Arial"/>
              <a:cs typeface="Arial"/>
              <a:sym typeface="Arial"/>
            </a:endParaRPr>
          </a:p>
          <a:p>
            <a:pPr indent="0" lvl="0" marL="0" rtl="0" algn="l">
              <a:lnSpc>
                <a:spcPct val="90000"/>
              </a:lnSpc>
              <a:spcBef>
                <a:spcPts val="800"/>
              </a:spcBef>
              <a:spcAft>
                <a:spcPts val="0"/>
              </a:spcAft>
              <a:buSzPts val="1400"/>
              <a:buNone/>
            </a:pPr>
            <a:r>
              <a:t/>
            </a:r>
            <a:endParaRPr b="0">
              <a:solidFill>
                <a:schemeClr val="dk2"/>
              </a:solidFill>
              <a:latin typeface="Arial"/>
              <a:ea typeface="Arial"/>
              <a:cs typeface="Arial"/>
              <a:sym typeface="Arial"/>
            </a:endParaRPr>
          </a:p>
          <a:p>
            <a:pPr indent="0" lvl="0" marL="0" rtl="0" algn="l">
              <a:lnSpc>
                <a:spcPct val="90000"/>
              </a:lnSpc>
              <a:spcBef>
                <a:spcPts val="800"/>
              </a:spcBef>
              <a:spcAft>
                <a:spcPts val="0"/>
              </a:spcAft>
              <a:buSzPts val="1400"/>
              <a:buNone/>
            </a:pPr>
            <a:r>
              <a:rPr lang="en">
                <a:solidFill>
                  <a:schemeClr val="dk2"/>
                </a:solidFill>
              </a:rPr>
              <a:t>Navigating Upload Errors</a:t>
            </a:r>
            <a:endParaRPr>
              <a:solidFill>
                <a:schemeClr val="dk2"/>
              </a:solidFill>
            </a:endParaRPr>
          </a:p>
          <a:p>
            <a:pPr indent="0" lvl="0" marL="0" rtl="0" algn="l">
              <a:lnSpc>
                <a:spcPct val="90000"/>
              </a:lnSpc>
              <a:spcBef>
                <a:spcPts val="800"/>
              </a:spcBef>
              <a:spcAft>
                <a:spcPts val="800"/>
              </a:spcAft>
              <a:buSzPts val="1400"/>
              <a:buNone/>
            </a:pPr>
            <a:r>
              <a:rPr b="0" i="1" lang="en">
                <a:solidFill>
                  <a:schemeClr val="dk2"/>
                </a:solidFill>
                <a:latin typeface="Arial"/>
                <a:ea typeface="Arial"/>
                <a:cs typeface="Arial"/>
                <a:sym typeface="Arial"/>
              </a:rPr>
              <a:t>Data Validations in DATIM HRH App</a:t>
            </a:r>
            <a:endParaRPr b="0" i="1">
              <a:solidFill>
                <a:schemeClr val="dk2"/>
              </a:solidFill>
              <a:latin typeface="Arial"/>
              <a:ea typeface="Arial"/>
              <a:cs typeface="Arial"/>
              <a:sym typeface="Arial"/>
            </a:endParaRPr>
          </a:p>
        </p:txBody>
      </p:sp>
      <p:sp>
        <p:nvSpPr>
          <p:cNvPr id="1237" name="Google Shape;1237;p93"/>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1" name="Shape 1241"/>
        <p:cNvGrpSpPr/>
        <p:nvPr/>
      </p:nvGrpSpPr>
      <p:grpSpPr>
        <a:xfrm>
          <a:off x="0" y="0"/>
          <a:ext cx="0" cy="0"/>
          <a:chOff x="0" y="0"/>
          <a:chExt cx="0" cy="0"/>
        </a:xfrm>
      </p:grpSpPr>
      <p:sp>
        <p:nvSpPr>
          <p:cNvPr id="1242" name="Google Shape;1242;g3020be8803a_1_8"/>
          <p:cNvSpPr txBox="1"/>
          <p:nvPr>
            <p:ph type="title"/>
          </p:nvPr>
        </p:nvSpPr>
        <p:spPr>
          <a:xfrm>
            <a:off x="128700" y="264240"/>
            <a:ext cx="7772400" cy="9003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800"/>
              </a:spcBef>
              <a:spcAft>
                <a:spcPts val="0"/>
              </a:spcAft>
              <a:buSzPts val="1400"/>
              <a:buNone/>
            </a:pPr>
            <a:r>
              <a:rPr lang="en">
                <a:solidFill>
                  <a:schemeClr val="dk2"/>
                </a:solidFill>
              </a:rPr>
              <a:t>Navigating Upload Errors</a:t>
            </a:r>
            <a:endParaRPr>
              <a:solidFill>
                <a:schemeClr val="dk2"/>
              </a:solidFill>
            </a:endParaRPr>
          </a:p>
          <a:p>
            <a:pPr indent="0" lvl="0" marL="0" rtl="0" algn="l">
              <a:lnSpc>
                <a:spcPct val="90000"/>
              </a:lnSpc>
              <a:spcBef>
                <a:spcPts val="800"/>
              </a:spcBef>
              <a:spcAft>
                <a:spcPts val="800"/>
              </a:spcAft>
              <a:buSzPts val="1400"/>
              <a:buNone/>
            </a:pPr>
            <a:r>
              <a:rPr b="0" i="1" lang="en">
                <a:solidFill>
                  <a:schemeClr val="dk2"/>
                </a:solidFill>
              </a:rPr>
              <a:t>Data Validation notes in Excel Template</a:t>
            </a:r>
            <a:endParaRPr b="0" i="1">
              <a:solidFill>
                <a:schemeClr val="dk2"/>
              </a:solidFill>
              <a:latin typeface="Arial"/>
              <a:ea typeface="Arial"/>
              <a:cs typeface="Arial"/>
              <a:sym typeface="Arial"/>
            </a:endParaRPr>
          </a:p>
        </p:txBody>
      </p:sp>
      <p:sp>
        <p:nvSpPr>
          <p:cNvPr id="1243" name="Google Shape;1243;g3020be8803a_1_8"/>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pic>
        <p:nvPicPr>
          <p:cNvPr id="1244" name="Google Shape;1244;g3020be8803a_1_8"/>
          <p:cNvPicPr preferRelativeResize="0"/>
          <p:nvPr/>
        </p:nvPicPr>
        <p:blipFill>
          <a:blip r:embed="rId3">
            <a:alphaModFix/>
          </a:blip>
          <a:stretch>
            <a:fillRect/>
          </a:stretch>
        </p:blipFill>
        <p:spPr>
          <a:xfrm>
            <a:off x="152400" y="1374610"/>
            <a:ext cx="8839202" cy="2394282"/>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8" name="Shape 1248"/>
        <p:cNvGrpSpPr/>
        <p:nvPr/>
      </p:nvGrpSpPr>
      <p:grpSpPr>
        <a:xfrm>
          <a:off x="0" y="0"/>
          <a:ext cx="0" cy="0"/>
          <a:chOff x="0" y="0"/>
          <a:chExt cx="0" cy="0"/>
        </a:xfrm>
      </p:grpSpPr>
      <p:sp>
        <p:nvSpPr>
          <p:cNvPr id="1249" name="Google Shape;1249;p94"/>
          <p:cNvSpPr txBox="1"/>
          <p:nvPr>
            <p:ph idx="4294967295" type="body"/>
          </p:nvPr>
        </p:nvSpPr>
        <p:spPr>
          <a:xfrm>
            <a:off x="267226" y="542536"/>
            <a:ext cx="8710500" cy="4441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1400"/>
              <a:buNone/>
            </a:pPr>
            <a:r>
              <a:rPr lang="en" sz="1200">
                <a:solidFill>
                  <a:schemeClr val="accent4"/>
                </a:solidFill>
              </a:rPr>
              <a:t>Prior to uploading the template into the DATIM HRH App, it is important to conduct a data quality check. The template has been designed to minimize data entry errors through the inclusion of drop-down lists.  However, a number of issues will trigger data entry error messages. To minimize the number of identified errors, perform the following check on the template prior to upload: </a:t>
            </a:r>
            <a:endParaRPr sz="1200">
              <a:solidFill>
                <a:schemeClr val="accent4"/>
              </a:solidFill>
            </a:endParaRPr>
          </a:p>
          <a:p>
            <a:pPr indent="-273050" lvl="0" marL="285750" rtl="0" algn="l">
              <a:lnSpc>
                <a:spcPct val="90000"/>
              </a:lnSpc>
              <a:spcBef>
                <a:spcPts val="1000"/>
              </a:spcBef>
              <a:spcAft>
                <a:spcPts val="0"/>
              </a:spcAft>
              <a:buClr>
                <a:schemeClr val="accent4"/>
              </a:buClr>
              <a:buSzPts val="1200"/>
              <a:buChar char="✔"/>
            </a:pPr>
            <a:r>
              <a:rPr b="1" lang="en" sz="1200">
                <a:solidFill>
                  <a:schemeClr val="accent4"/>
                </a:solidFill>
              </a:rPr>
              <a:t>Check for completeness: Incomplete fields will trigger an error message. </a:t>
            </a:r>
            <a:endParaRPr sz="1200">
              <a:solidFill>
                <a:schemeClr val="accent4"/>
              </a:solidFill>
            </a:endParaRPr>
          </a:p>
          <a:p>
            <a:pPr indent="-273050" lvl="1" marL="622300" rtl="0" algn="l">
              <a:lnSpc>
                <a:spcPct val="90000"/>
              </a:lnSpc>
              <a:spcBef>
                <a:spcPts val="500"/>
              </a:spcBef>
              <a:spcAft>
                <a:spcPts val="0"/>
              </a:spcAft>
              <a:buClr>
                <a:schemeClr val="accent4"/>
              </a:buClr>
              <a:buSzPts val="1200"/>
              <a:buChar char="•"/>
            </a:pPr>
            <a:r>
              <a:rPr lang="en" sz="1200">
                <a:solidFill>
                  <a:schemeClr val="accent4"/>
                </a:solidFill>
              </a:rPr>
              <a:t> Ensure that all required fields in the Cover Sheet and Staff List Tabs are complete, consistent with each other and valid entries. </a:t>
            </a:r>
            <a:endParaRPr sz="1200">
              <a:solidFill>
                <a:schemeClr val="accent4"/>
              </a:solidFill>
            </a:endParaRPr>
          </a:p>
          <a:p>
            <a:pPr indent="-273050" lvl="1" marL="622300" rtl="0" algn="l">
              <a:lnSpc>
                <a:spcPct val="90000"/>
              </a:lnSpc>
              <a:spcBef>
                <a:spcPts val="500"/>
              </a:spcBef>
              <a:spcAft>
                <a:spcPts val="0"/>
              </a:spcAft>
              <a:buClr>
                <a:schemeClr val="accent4"/>
              </a:buClr>
              <a:buSzPts val="1200"/>
              <a:buChar char="•"/>
            </a:pPr>
            <a:r>
              <a:rPr lang="en" sz="1200">
                <a:solidFill>
                  <a:schemeClr val="accent4"/>
                </a:solidFill>
              </a:rPr>
              <a:t>Ensure that all started rows are completed.  </a:t>
            </a:r>
            <a:endParaRPr sz="1200">
              <a:solidFill>
                <a:schemeClr val="accent4"/>
              </a:solidFill>
            </a:endParaRPr>
          </a:p>
          <a:p>
            <a:pPr indent="-273050" lvl="0" marL="285750" rtl="0" algn="l">
              <a:lnSpc>
                <a:spcPct val="90000"/>
              </a:lnSpc>
              <a:spcBef>
                <a:spcPts val="1000"/>
              </a:spcBef>
              <a:spcAft>
                <a:spcPts val="0"/>
              </a:spcAft>
              <a:buClr>
                <a:schemeClr val="accent4"/>
              </a:buClr>
              <a:buSzPts val="1200"/>
              <a:buChar char="✔"/>
            </a:pPr>
            <a:r>
              <a:rPr b="1" lang="en" sz="1200">
                <a:solidFill>
                  <a:schemeClr val="accent4"/>
                </a:solidFill>
              </a:rPr>
              <a:t>Check for logic: Use the error messages checks listed in the Definitions table as your guide to ensure each entry makes sense. </a:t>
            </a:r>
            <a:endParaRPr sz="1200">
              <a:solidFill>
                <a:schemeClr val="accent4"/>
              </a:solidFill>
            </a:endParaRPr>
          </a:p>
          <a:p>
            <a:pPr indent="-273050" lvl="1" marL="622300" rtl="0" algn="l">
              <a:lnSpc>
                <a:spcPct val="90000"/>
              </a:lnSpc>
              <a:spcBef>
                <a:spcPts val="500"/>
              </a:spcBef>
              <a:spcAft>
                <a:spcPts val="0"/>
              </a:spcAft>
              <a:buClr>
                <a:schemeClr val="accent4"/>
              </a:buClr>
              <a:buSzPts val="1200"/>
              <a:buChar char="•"/>
            </a:pPr>
            <a:r>
              <a:rPr lang="en" sz="1200">
                <a:solidFill>
                  <a:schemeClr val="accent4"/>
                </a:solidFill>
              </a:rPr>
              <a:t>Ensure all staff have been categorized and entered consistently (work location, roving, program area, employment title, etc.)</a:t>
            </a:r>
            <a:endParaRPr sz="1200">
              <a:solidFill>
                <a:schemeClr val="accent4"/>
              </a:solidFill>
            </a:endParaRPr>
          </a:p>
          <a:p>
            <a:pPr indent="-273050" lvl="0" marL="285750" rtl="0" algn="l">
              <a:lnSpc>
                <a:spcPct val="90000"/>
              </a:lnSpc>
              <a:spcBef>
                <a:spcPts val="1000"/>
              </a:spcBef>
              <a:spcAft>
                <a:spcPts val="0"/>
              </a:spcAft>
              <a:buClr>
                <a:schemeClr val="accent4"/>
              </a:buClr>
              <a:buSzPts val="1200"/>
              <a:buChar char="✔"/>
            </a:pPr>
            <a:r>
              <a:rPr b="1" lang="en" sz="1200">
                <a:solidFill>
                  <a:schemeClr val="accent4"/>
                </a:solidFill>
              </a:rPr>
              <a:t>Check for duplicates: </a:t>
            </a:r>
            <a:endParaRPr sz="1200">
              <a:solidFill>
                <a:schemeClr val="accent4"/>
              </a:solidFill>
            </a:endParaRPr>
          </a:p>
          <a:p>
            <a:pPr indent="-273050" lvl="1" marL="622300" rtl="0" algn="l">
              <a:lnSpc>
                <a:spcPct val="90000"/>
              </a:lnSpc>
              <a:spcBef>
                <a:spcPts val="500"/>
              </a:spcBef>
              <a:spcAft>
                <a:spcPts val="0"/>
              </a:spcAft>
              <a:buClr>
                <a:schemeClr val="accent4"/>
              </a:buClr>
              <a:buSzPts val="1200"/>
              <a:buChar char="•"/>
            </a:pPr>
            <a:r>
              <a:rPr lang="en" sz="1200">
                <a:solidFill>
                  <a:schemeClr val="accent4"/>
                </a:solidFill>
              </a:rPr>
              <a:t>If you are using record numbers, ensure that each one is unique. </a:t>
            </a:r>
            <a:endParaRPr sz="1200">
              <a:solidFill>
                <a:schemeClr val="accent4"/>
              </a:solidFill>
            </a:endParaRPr>
          </a:p>
          <a:p>
            <a:pPr indent="-273050" lvl="1" marL="622300" rtl="0" algn="l">
              <a:lnSpc>
                <a:spcPct val="90000"/>
              </a:lnSpc>
              <a:spcBef>
                <a:spcPts val="500"/>
              </a:spcBef>
              <a:spcAft>
                <a:spcPts val="0"/>
              </a:spcAft>
              <a:buClr>
                <a:schemeClr val="accent4"/>
              </a:buClr>
              <a:buSzPts val="1200"/>
              <a:buChar char="•"/>
            </a:pPr>
            <a:r>
              <a:rPr lang="en" sz="1200">
                <a:solidFill>
                  <a:schemeClr val="accent4"/>
                </a:solidFill>
              </a:rPr>
              <a:t>Ensure that the same staff person is not entered more than once</a:t>
            </a:r>
            <a:endParaRPr sz="1200">
              <a:solidFill>
                <a:schemeClr val="accent4"/>
              </a:solidFill>
            </a:endParaRPr>
          </a:p>
          <a:p>
            <a:pPr indent="-273050" lvl="0" marL="285750" rtl="0" algn="l">
              <a:lnSpc>
                <a:spcPct val="90000"/>
              </a:lnSpc>
              <a:spcBef>
                <a:spcPts val="1000"/>
              </a:spcBef>
              <a:spcAft>
                <a:spcPts val="0"/>
              </a:spcAft>
              <a:buClr>
                <a:schemeClr val="accent4"/>
              </a:buClr>
              <a:buSzPts val="1200"/>
              <a:buChar char="✔"/>
            </a:pPr>
            <a:r>
              <a:rPr b="1" lang="en" sz="1200">
                <a:solidFill>
                  <a:schemeClr val="accent4"/>
                </a:solidFill>
              </a:rPr>
              <a:t>Check for extreme values: </a:t>
            </a:r>
            <a:endParaRPr sz="1200">
              <a:solidFill>
                <a:schemeClr val="accent4"/>
              </a:solidFill>
            </a:endParaRPr>
          </a:p>
          <a:p>
            <a:pPr indent="-273050" lvl="1" marL="622300" rtl="0" algn="l">
              <a:lnSpc>
                <a:spcPct val="90000"/>
              </a:lnSpc>
              <a:spcBef>
                <a:spcPts val="500"/>
              </a:spcBef>
              <a:spcAft>
                <a:spcPts val="0"/>
              </a:spcAft>
              <a:buClr>
                <a:schemeClr val="accent4"/>
              </a:buClr>
              <a:buSzPts val="1200"/>
              <a:buChar char="•"/>
            </a:pPr>
            <a:r>
              <a:rPr lang="en" sz="1200">
                <a:solidFill>
                  <a:schemeClr val="accent4"/>
                </a:solidFill>
              </a:rPr>
              <a:t>Check the compensation ranges in Sum of Annual PEPFAR Expenditure, excluding Fringe; and in Annual PEPFAR Fringe Expenditure and flag those that seem to be extreme values. </a:t>
            </a:r>
            <a:endParaRPr sz="1200">
              <a:solidFill>
                <a:schemeClr val="accent4"/>
              </a:solidFill>
            </a:endParaRPr>
          </a:p>
          <a:p>
            <a:pPr indent="-273050" lvl="1" marL="622300" rtl="0" algn="l">
              <a:lnSpc>
                <a:spcPct val="90000"/>
              </a:lnSpc>
              <a:spcBef>
                <a:spcPts val="500"/>
              </a:spcBef>
              <a:spcAft>
                <a:spcPts val="0"/>
              </a:spcAft>
              <a:buClr>
                <a:schemeClr val="accent4"/>
              </a:buClr>
              <a:buSzPts val="1200"/>
              <a:buChar char="•"/>
            </a:pPr>
            <a:r>
              <a:rPr lang="en" sz="1200">
                <a:solidFill>
                  <a:schemeClr val="accent4"/>
                </a:solidFill>
              </a:rPr>
              <a:t>Ensure values are added in USD</a:t>
            </a:r>
            <a:endParaRPr sz="1200">
              <a:solidFill>
                <a:schemeClr val="accent4"/>
              </a:solidFill>
            </a:endParaRPr>
          </a:p>
          <a:p>
            <a:pPr indent="-273050" lvl="0" marL="285750" rtl="0" algn="l">
              <a:lnSpc>
                <a:spcPct val="90000"/>
              </a:lnSpc>
              <a:spcBef>
                <a:spcPts val="1000"/>
              </a:spcBef>
              <a:spcAft>
                <a:spcPts val="0"/>
              </a:spcAft>
              <a:buClr>
                <a:schemeClr val="accent4"/>
              </a:buClr>
              <a:buSzPts val="1200"/>
              <a:buChar char="✔"/>
            </a:pPr>
            <a:r>
              <a:rPr b="1" lang="en" sz="1200">
                <a:solidFill>
                  <a:schemeClr val="accent4"/>
                </a:solidFill>
              </a:rPr>
              <a:t>Check the geography</a:t>
            </a:r>
            <a:endParaRPr sz="1200">
              <a:solidFill>
                <a:schemeClr val="accent4"/>
              </a:solidFill>
            </a:endParaRPr>
          </a:p>
          <a:p>
            <a:pPr indent="-273050" lvl="1" marL="622300" rtl="0" algn="l">
              <a:lnSpc>
                <a:spcPct val="90000"/>
              </a:lnSpc>
              <a:spcBef>
                <a:spcPts val="500"/>
              </a:spcBef>
              <a:spcAft>
                <a:spcPts val="0"/>
              </a:spcAft>
              <a:buClr>
                <a:schemeClr val="accent4"/>
              </a:buClr>
              <a:buSzPts val="1200"/>
              <a:buChar char="•"/>
            </a:pPr>
            <a:r>
              <a:rPr lang="en" sz="1200">
                <a:solidFill>
                  <a:schemeClr val="accent4"/>
                </a:solidFill>
              </a:rPr>
              <a:t>Check the “Valid OU” column in the template. This column will say “Valid” if a valid hierarchy of locations have been entered. For all that are not Valid, review selections to identify any overwriting of the dropdown fields. </a:t>
            </a:r>
            <a:endParaRPr sz="1200">
              <a:solidFill>
                <a:schemeClr val="accent4"/>
              </a:solidFill>
            </a:endParaRPr>
          </a:p>
          <a:p>
            <a:pPr indent="0" lvl="0" marL="0" rtl="0" algn="l">
              <a:lnSpc>
                <a:spcPct val="90000"/>
              </a:lnSpc>
              <a:spcBef>
                <a:spcPts val="1000"/>
              </a:spcBef>
              <a:spcAft>
                <a:spcPts val="800"/>
              </a:spcAft>
              <a:buClr>
                <a:schemeClr val="dk1"/>
              </a:buClr>
              <a:buSzPts val="2400"/>
              <a:buNone/>
            </a:pPr>
            <a:r>
              <a:t/>
            </a:r>
            <a:endParaRPr sz="1200"/>
          </a:p>
        </p:txBody>
      </p:sp>
      <p:sp>
        <p:nvSpPr>
          <p:cNvPr id="1250" name="Google Shape;1250;p94"/>
          <p:cNvSpPr txBox="1"/>
          <p:nvPr>
            <p:ph type="title"/>
          </p:nvPr>
        </p:nvSpPr>
        <p:spPr>
          <a:xfrm>
            <a:off x="105250" y="171050"/>
            <a:ext cx="9144000" cy="4581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800"/>
              </a:spcAft>
              <a:buSzPts val="1400"/>
              <a:buNone/>
            </a:pPr>
            <a:r>
              <a:rPr lang="en" sz="1900">
                <a:solidFill>
                  <a:schemeClr val="dk2"/>
                </a:solidFill>
              </a:rPr>
              <a:t>Completing a Final Quality Check Before Submission and Avoiding Upload Errors</a:t>
            </a:r>
            <a:endParaRPr sz="1100">
              <a:solidFill>
                <a:schemeClr val="dk2"/>
              </a:solidFill>
            </a:endParaRPr>
          </a:p>
        </p:txBody>
      </p:sp>
      <p:sp>
        <p:nvSpPr>
          <p:cNvPr id="1251" name="Google Shape;1251;p94"/>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255" name="Shape 1255"/>
        <p:cNvGrpSpPr/>
        <p:nvPr/>
      </p:nvGrpSpPr>
      <p:grpSpPr>
        <a:xfrm>
          <a:off x="0" y="0"/>
          <a:ext cx="0" cy="0"/>
          <a:chOff x="0" y="0"/>
          <a:chExt cx="0" cy="0"/>
        </a:xfrm>
      </p:grpSpPr>
      <p:cxnSp>
        <p:nvCxnSpPr>
          <p:cNvPr id="1256" name="Google Shape;1256;p95"/>
          <p:cNvCxnSpPr/>
          <p:nvPr/>
        </p:nvCxnSpPr>
        <p:spPr>
          <a:xfrm flipH="1" rot="-5400000">
            <a:off x="1026976" y="3343961"/>
            <a:ext cx="1566600" cy="931200"/>
          </a:xfrm>
          <a:prstGeom prst="bentConnector2">
            <a:avLst/>
          </a:prstGeom>
          <a:noFill/>
          <a:ln cap="flat" cmpd="sng" w="28575">
            <a:solidFill>
              <a:schemeClr val="accent2"/>
            </a:solidFill>
            <a:prstDash val="solid"/>
            <a:miter lim="800000"/>
            <a:headEnd len="sm" w="sm" type="none"/>
            <a:tailEnd len="med" w="med" type="triangle"/>
          </a:ln>
        </p:spPr>
      </p:cxnSp>
      <p:sp>
        <p:nvSpPr>
          <p:cNvPr id="1257" name="Google Shape;1257;p95"/>
          <p:cNvSpPr txBox="1"/>
          <p:nvPr>
            <p:ph idx="4294967295" type="body"/>
          </p:nvPr>
        </p:nvSpPr>
        <p:spPr>
          <a:xfrm>
            <a:off x="187940" y="76188"/>
            <a:ext cx="8768100" cy="342600"/>
          </a:xfrm>
          <a:prstGeom prst="rect">
            <a:avLst/>
          </a:prstGeom>
          <a:noFill/>
          <a:ln>
            <a:noFill/>
          </a:ln>
        </p:spPr>
        <p:txBody>
          <a:bodyPr anchorCtr="0" anchor="t" bIns="0" lIns="0" spcFirstLastPara="1" rIns="0" wrap="square" tIns="0">
            <a:normAutofit fontScale="25000" lnSpcReduction="20000"/>
          </a:bodyPr>
          <a:lstStyle/>
          <a:p>
            <a:pPr indent="-128586" lvl="0" marL="230186" rtl="0" algn="l">
              <a:lnSpc>
                <a:spcPct val="100000"/>
              </a:lnSpc>
              <a:spcBef>
                <a:spcPts val="0"/>
              </a:spcBef>
              <a:spcAft>
                <a:spcPts val="0"/>
              </a:spcAft>
              <a:buClr>
                <a:schemeClr val="lt1"/>
              </a:buClr>
              <a:buSzPct val="32989"/>
              <a:buFont typeface="Calibri"/>
              <a:buNone/>
            </a:pPr>
            <a:r>
              <a:rPr b="1" lang="en" sz="9700">
                <a:solidFill>
                  <a:srgbClr val="002F6C"/>
                </a:solidFill>
              </a:rPr>
              <a:t>Downloading and Uploading the HRH Template</a:t>
            </a:r>
            <a:endParaRPr b="1" sz="9700">
              <a:solidFill>
                <a:srgbClr val="002F6C"/>
              </a:solidFill>
            </a:endParaRPr>
          </a:p>
          <a:p>
            <a:pPr indent="-128586" lvl="0" marL="230186" rtl="0" algn="l">
              <a:lnSpc>
                <a:spcPct val="100000"/>
              </a:lnSpc>
              <a:spcBef>
                <a:spcPts val="800"/>
              </a:spcBef>
              <a:spcAft>
                <a:spcPts val="800"/>
              </a:spcAft>
              <a:buClr>
                <a:schemeClr val="lt1"/>
              </a:buClr>
              <a:buSzPct val="35955"/>
              <a:buFont typeface="Calibri"/>
              <a:buNone/>
            </a:pPr>
            <a:r>
              <a:rPr lang="en" sz="8900">
                <a:solidFill>
                  <a:srgbClr val="002F6C"/>
                </a:solidFill>
                <a:latin typeface="Arial"/>
                <a:ea typeface="Arial"/>
                <a:cs typeface="Arial"/>
                <a:sym typeface="Arial"/>
              </a:rPr>
              <a:t>STEP 7:</a:t>
            </a:r>
            <a:r>
              <a:rPr lang="en" sz="8800">
                <a:solidFill>
                  <a:srgbClr val="002F6C"/>
                </a:solidFill>
                <a:latin typeface="Arial"/>
                <a:ea typeface="Arial"/>
                <a:cs typeface="Arial"/>
                <a:sym typeface="Arial"/>
              </a:rPr>
              <a:t> Final </a:t>
            </a:r>
            <a:r>
              <a:rPr lang="en" sz="8800">
                <a:solidFill>
                  <a:srgbClr val="002A6C"/>
                </a:solidFill>
                <a:latin typeface="Arial"/>
                <a:ea typeface="Arial"/>
                <a:cs typeface="Arial"/>
                <a:sym typeface="Arial"/>
              </a:rPr>
              <a:t>Template Submission</a:t>
            </a:r>
            <a:endParaRPr sz="8800">
              <a:solidFill>
                <a:srgbClr val="002A6C"/>
              </a:solidFill>
              <a:latin typeface="Arial"/>
              <a:ea typeface="Arial"/>
              <a:cs typeface="Arial"/>
              <a:sym typeface="Arial"/>
            </a:endParaRPr>
          </a:p>
        </p:txBody>
      </p:sp>
      <p:sp>
        <p:nvSpPr>
          <p:cNvPr id="1258" name="Google Shape;1258;p95"/>
          <p:cNvSpPr txBox="1"/>
          <p:nvPr>
            <p:ph idx="4294967295" type="body"/>
          </p:nvPr>
        </p:nvSpPr>
        <p:spPr>
          <a:xfrm>
            <a:off x="6783626" y="781325"/>
            <a:ext cx="2157000" cy="3394500"/>
          </a:xfrm>
          <a:prstGeom prst="rect">
            <a:avLst/>
          </a:prstGeom>
          <a:noFill/>
          <a:ln>
            <a:noFill/>
          </a:ln>
        </p:spPr>
        <p:txBody>
          <a:bodyPr anchorCtr="0" anchor="t" bIns="0" lIns="0" spcFirstLastPara="1" rIns="0" wrap="square" tIns="0">
            <a:spAutoFit/>
          </a:bodyPr>
          <a:lstStyle/>
          <a:p>
            <a:pPr indent="-342900" lvl="0" marL="342900" rtl="0" algn="l">
              <a:lnSpc>
                <a:spcPct val="90000"/>
              </a:lnSpc>
              <a:spcBef>
                <a:spcPts val="0"/>
              </a:spcBef>
              <a:spcAft>
                <a:spcPts val="0"/>
              </a:spcAft>
              <a:buClr>
                <a:schemeClr val="dk1"/>
              </a:buClr>
              <a:buSzPts val="1600"/>
              <a:buFont typeface="Arial"/>
              <a:buChar char="•"/>
            </a:pPr>
            <a:r>
              <a:rPr lang="en" sz="1600">
                <a:latin typeface="Arial"/>
                <a:ea typeface="Arial"/>
                <a:cs typeface="Arial"/>
                <a:sym typeface="Arial"/>
              </a:rPr>
              <a:t>Use the </a:t>
            </a:r>
            <a:r>
              <a:rPr b="1" lang="en" sz="1600">
                <a:latin typeface="Arial"/>
                <a:ea typeface="Arial"/>
                <a:cs typeface="Arial"/>
                <a:sym typeface="Arial"/>
              </a:rPr>
              <a:t>Data Approval </a:t>
            </a:r>
            <a:r>
              <a:rPr lang="en" sz="1600">
                <a:latin typeface="Arial"/>
                <a:ea typeface="Arial"/>
                <a:cs typeface="Arial"/>
                <a:sym typeface="Arial"/>
              </a:rPr>
              <a:t>app to select:</a:t>
            </a:r>
            <a:endParaRPr>
              <a:latin typeface="Arial"/>
              <a:ea typeface="Arial"/>
              <a:cs typeface="Arial"/>
              <a:sym typeface="Arial"/>
            </a:endParaRPr>
          </a:p>
          <a:p>
            <a:pPr indent="-342900" lvl="1" marL="679450" rtl="0" algn="l">
              <a:lnSpc>
                <a:spcPct val="90000"/>
              </a:lnSpc>
              <a:spcBef>
                <a:spcPts val="500"/>
              </a:spcBef>
              <a:spcAft>
                <a:spcPts val="0"/>
              </a:spcAft>
              <a:buClr>
                <a:schemeClr val="dk1"/>
              </a:buClr>
              <a:buSzPts val="1600"/>
              <a:buFont typeface="Arial"/>
              <a:buChar char="o"/>
            </a:pPr>
            <a:r>
              <a:rPr lang="en" sz="1600">
                <a:latin typeface="Arial"/>
                <a:ea typeface="Arial"/>
                <a:cs typeface="Arial"/>
                <a:sym typeface="Arial"/>
              </a:rPr>
              <a:t>Data Set</a:t>
            </a:r>
            <a:endParaRPr>
              <a:latin typeface="Arial"/>
              <a:ea typeface="Arial"/>
              <a:cs typeface="Arial"/>
              <a:sym typeface="Arial"/>
            </a:endParaRPr>
          </a:p>
          <a:p>
            <a:pPr indent="-342900" lvl="1" marL="679450" rtl="0" algn="l">
              <a:lnSpc>
                <a:spcPct val="90000"/>
              </a:lnSpc>
              <a:spcBef>
                <a:spcPts val="500"/>
              </a:spcBef>
              <a:spcAft>
                <a:spcPts val="0"/>
              </a:spcAft>
              <a:buClr>
                <a:schemeClr val="dk1"/>
              </a:buClr>
              <a:buSzPts val="1600"/>
              <a:buFont typeface="Arial"/>
              <a:buChar char="o"/>
            </a:pPr>
            <a:r>
              <a:rPr lang="en" sz="1600">
                <a:latin typeface="Arial"/>
                <a:ea typeface="Arial"/>
                <a:cs typeface="Arial"/>
                <a:sym typeface="Arial"/>
              </a:rPr>
              <a:t>Period</a:t>
            </a:r>
            <a:endParaRPr>
              <a:latin typeface="Arial"/>
              <a:ea typeface="Arial"/>
              <a:cs typeface="Arial"/>
              <a:sym typeface="Arial"/>
            </a:endParaRPr>
          </a:p>
          <a:p>
            <a:pPr indent="-342900" lvl="0" marL="342900" rtl="0" algn="l">
              <a:lnSpc>
                <a:spcPct val="90000"/>
              </a:lnSpc>
              <a:spcBef>
                <a:spcPts val="1000"/>
              </a:spcBef>
              <a:spcAft>
                <a:spcPts val="0"/>
              </a:spcAft>
              <a:buClr>
                <a:schemeClr val="dk1"/>
              </a:buClr>
              <a:buSzPts val="1600"/>
              <a:buFont typeface="Arial"/>
              <a:buChar char="•"/>
            </a:pPr>
            <a:r>
              <a:rPr lang="en" sz="1600">
                <a:latin typeface="Arial"/>
                <a:ea typeface="Arial"/>
                <a:cs typeface="Arial"/>
                <a:sym typeface="Arial"/>
              </a:rPr>
              <a:t>Use the “</a:t>
            </a:r>
            <a:r>
              <a:rPr b="1" lang="en" sz="1600">
                <a:latin typeface="Arial"/>
                <a:ea typeface="Arial"/>
                <a:cs typeface="Arial"/>
                <a:sym typeface="Arial"/>
              </a:rPr>
              <a:t>View</a:t>
            </a:r>
            <a:r>
              <a:rPr lang="en" sz="1600">
                <a:latin typeface="Arial"/>
                <a:ea typeface="Arial"/>
                <a:cs typeface="Arial"/>
                <a:sym typeface="Arial"/>
              </a:rPr>
              <a:t>” tab to see </a:t>
            </a:r>
            <a:r>
              <a:rPr lang="en"/>
              <a:t>the successfully uploaded template</a:t>
            </a:r>
            <a:endParaRPr>
              <a:latin typeface="Arial"/>
              <a:ea typeface="Arial"/>
              <a:cs typeface="Arial"/>
              <a:sym typeface="Arial"/>
            </a:endParaRPr>
          </a:p>
          <a:p>
            <a:pPr indent="-342900" lvl="0" marL="342900" rtl="0" algn="l">
              <a:lnSpc>
                <a:spcPct val="90000"/>
              </a:lnSpc>
              <a:spcBef>
                <a:spcPts val="1000"/>
              </a:spcBef>
              <a:spcAft>
                <a:spcPts val="0"/>
              </a:spcAft>
              <a:buClr>
                <a:schemeClr val="dk1"/>
              </a:buClr>
              <a:buSzPts val="1600"/>
              <a:buFont typeface="Arial"/>
              <a:buChar char="•"/>
            </a:pPr>
            <a:r>
              <a:rPr lang="en" sz="1600">
                <a:latin typeface="Arial"/>
                <a:ea typeface="Arial"/>
                <a:cs typeface="Arial"/>
                <a:sym typeface="Arial"/>
              </a:rPr>
              <a:t>Use the “</a:t>
            </a:r>
            <a:r>
              <a:rPr b="1" lang="en" sz="1600">
                <a:latin typeface="Arial"/>
                <a:ea typeface="Arial"/>
                <a:cs typeface="Arial"/>
                <a:sym typeface="Arial"/>
              </a:rPr>
              <a:t>Submit</a:t>
            </a:r>
            <a:r>
              <a:rPr lang="en" sz="1600">
                <a:latin typeface="Arial"/>
                <a:ea typeface="Arial"/>
                <a:cs typeface="Arial"/>
                <a:sym typeface="Arial"/>
              </a:rPr>
              <a:t>” tab to </a:t>
            </a:r>
            <a:r>
              <a:rPr lang="en"/>
              <a:t>officially submit the data.</a:t>
            </a:r>
            <a:endParaRPr>
              <a:latin typeface="Arial"/>
              <a:ea typeface="Arial"/>
              <a:cs typeface="Arial"/>
              <a:sym typeface="Arial"/>
            </a:endParaRPr>
          </a:p>
          <a:p>
            <a:pPr indent="-241300" lvl="0" marL="342900" rtl="0" algn="l">
              <a:lnSpc>
                <a:spcPct val="90000"/>
              </a:lnSpc>
              <a:spcBef>
                <a:spcPts val="1000"/>
              </a:spcBef>
              <a:spcAft>
                <a:spcPts val="800"/>
              </a:spcAft>
              <a:buClr>
                <a:schemeClr val="dk1"/>
              </a:buClr>
              <a:buSzPts val="1600"/>
              <a:buFont typeface="Arial"/>
              <a:buNone/>
            </a:pPr>
            <a:r>
              <a:t/>
            </a:r>
            <a:endParaRPr>
              <a:latin typeface="Arial"/>
              <a:ea typeface="Arial"/>
              <a:cs typeface="Arial"/>
              <a:sym typeface="Arial"/>
            </a:endParaRPr>
          </a:p>
        </p:txBody>
      </p:sp>
      <p:pic>
        <p:nvPicPr>
          <p:cNvPr id="1259" name="Google Shape;1259;p95"/>
          <p:cNvPicPr preferRelativeResize="0"/>
          <p:nvPr/>
        </p:nvPicPr>
        <p:blipFill rotWithShape="1">
          <a:blip r:embed="rId3">
            <a:alphaModFix/>
          </a:blip>
          <a:srcRect b="0" l="0" r="0" t="0"/>
          <a:stretch/>
        </p:blipFill>
        <p:spPr>
          <a:xfrm>
            <a:off x="6190059" y="864155"/>
            <a:ext cx="480671" cy="109180"/>
          </a:xfrm>
          <a:prstGeom prst="rect">
            <a:avLst/>
          </a:prstGeom>
          <a:noFill/>
          <a:ln>
            <a:noFill/>
          </a:ln>
        </p:spPr>
      </p:pic>
      <p:pic>
        <p:nvPicPr>
          <p:cNvPr id="1260" name="Google Shape;1260;p95"/>
          <p:cNvPicPr preferRelativeResize="0"/>
          <p:nvPr/>
        </p:nvPicPr>
        <p:blipFill rotWithShape="1">
          <a:blip r:embed="rId4">
            <a:alphaModFix/>
          </a:blip>
          <a:srcRect b="0" l="0" r="0" t="0"/>
          <a:stretch/>
        </p:blipFill>
        <p:spPr>
          <a:xfrm>
            <a:off x="969817" y="2425742"/>
            <a:ext cx="3575144" cy="1647615"/>
          </a:xfrm>
          <a:prstGeom prst="rect">
            <a:avLst/>
          </a:prstGeom>
          <a:noFill/>
          <a:ln cap="flat" cmpd="sng" w="9525">
            <a:solidFill>
              <a:schemeClr val="dk1"/>
            </a:solidFill>
            <a:prstDash val="solid"/>
            <a:round/>
            <a:headEnd len="sm" w="sm" type="none"/>
            <a:tailEnd len="sm" w="sm" type="none"/>
          </a:ln>
        </p:spPr>
      </p:pic>
      <p:pic>
        <p:nvPicPr>
          <p:cNvPr id="1261" name="Google Shape;1261;p95"/>
          <p:cNvPicPr preferRelativeResize="0"/>
          <p:nvPr/>
        </p:nvPicPr>
        <p:blipFill rotWithShape="1">
          <a:blip r:embed="rId5">
            <a:alphaModFix/>
          </a:blip>
          <a:srcRect b="0" l="0" r="0" t="0"/>
          <a:stretch/>
        </p:blipFill>
        <p:spPr>
          <a:xfrm>
            <a:off x="2412757" y="3472042"/>
            <a:ext cx="3282980" cy="1639892"/>
          </a:xfrm>
          <a:prstGeom prst="rect">
            <a:avLst/>
          </a:prstGeom>
          <a:noFill/>
          <a:ln cap="flat" cmpd="sng" w="9525">
            <a:solidFill>
              <a:schemeClr val="dk1"/>
            </a:solidFill>
            <a:prstDash val="solid"/>
            <a:round/>
            <a:headEnd len="sm" w="sm" type="none"/>
            <a:tailEnd len="sm" w="sm" type="none"/>
          </a:ln>
        </p:spPr>
      </p:pic>
      <p:sp>
        <p:nvSpPr>
          <p:cNvPr id="1262" name="Google Shape;1262;p95"/>
          <p:cNvSpPr/>
          <p:nvPr/>
        </p:nvSpPr>
        <p:spPr>
          <a:xfrm>
            <a:off x="5193425" y="2029416"/>
            <a:ext cx="733500" cy="460500"/>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1263" name="Google Shape;1263;p95"/>
          <p:cNvCxnSpPr/>
          <p:nvPr/>
        </p:nvCxnSpPr>
        <p:spPr>
          <a:xfrm flipH="1" rot="-5400000">
            <a:off x="125905" y="2028489"/>
            <a:ext cx="1362300" cy="700200"/>
          </a:xfrm>
          <a:prstGeom prst="bentConnector3">
            <a:avLst>
              <a:gd fmla="val 0" name="adj1"/>
            </a:avLst>
          </a:prstGeom>
          <a:noFill/>
          <a:ln cap="flat" cmpd="sng" w="28575">
            <a:solidFill>
              <a:schemeClr val="accent2"/>
            </a:solidFill>
            <a:prstDash val="solid"/>
            <a:miter lim="800000"/>
            <a:headEnd len="sm" w="sm" type="none"/>
            <a:tailEnd len="med" w="med" type="triangle"/>
          </a:ln>
        </p:spPr>
      </p:cxnSp>
      <p:grpSp>
        <p:nvGrpSpPr>
          <p:cNvPr id="1264" name="Google Shape;1264;p95"/>
          <p:cNvGrpSpPr/>
          <p:nvPr/>
        </p:nvGrpSpPr>
        <p:grpSpPr>
          <a:xfrm>
            <a:off x="36364" y="799639"/>
            <a:ext cx="6670729" cy="1795802"/>
            <a:chOff x="10485" y="822662"/>
            <a:chExt cx="6670729" cy="2394403"/>
          </a:xfrm>
        </p:grpSpPr>
        <p:pic>
          <p:nvPicPr>
            <p:cNvPr id="1265" name="Google Shape;1265;p95"/>
            <p:cNvPicPr preferRelativeResize="0"/>
            <p:nvPr/>
          </p:nvPicPr>
          <p:blipFill rotWithShape="1">
            <a:blip r:embed="rId6">
              <a:alphaModFix/>
            </a:blip>
            <a:srcRect b="0" l="0" r="4066" t="0"/>
            <a:stretch/>
          </p:blipFill>
          <p:spPr>
            <a:xfrm>
              <a:off x="10485" y="822662"/>
              <a:ext cx="6670729" cy="2394403"/>
            </a:xfrm>
            <a:prstGeom prst="rect">
              <a:avLst/>
            </a:prstGeom>
            <a:noFill/>
            <a:ln cap="flat" cmpd="sng" w="9525">
              <a:solidFill>
                <a:schemeClr val="dk1"/>
              </a:solidFill>
              <a:prstDash val="solid"/>
              <a:round/>
              <a:headEnd len="sm" w="sm" type="none"/>
              <a:tailEnd len="sm" w="sm" type="none"/>
            </a:ln>
          </p:spPr>
        </p:pic>
        <p:pic>
          <p:nvPicPr>
            <p:cNvPr id="1266" name="Google Shape;1266;p95"/>
            <p:cNvPicPr preferRelativeResize="0"/>
            <p:nvPr/>
          </p:nvPicPr>
          <p:blipFill rotWithShape="1">
            <a:blip r:embed="rId7">
              <a:alphaModFix/>
            </a:blip>
            <a:srcRect b="0" l="0" r="0" t="0"/>
            <a:stretch/>
          </p:blipFill>
          <p:spPr>
            <a:xfrm>
              <a:off x="1319790" y="2121329"/>
              <a:ext cx="3105592" cy="770813"/>
            </a:xfrm>
            <a:prstGeom prst="rect">
              <a:avLst/>
            </a:prstGeom>
            <a:noFill/>
            <a:ln>
              <a:noFill/>
            </a:ln>
          </p:spPr>
        </p:pic>
      </p:grpSp>
      <p:sp>
        <p:nvSpPr>
          <p:cNvPr id="1267" name="Google Shape;1267;p95"/>
          <p:cNvSpPr/>
          <p:nvPr/>
        </p:nvSpPr>
        <p:spPr>
          <a:xfrm>
            <a:off x="5173225" y="2070075"/>
            <a:ext cx="787800" cy="579900"/>
          </a:xfrm>
          <a:prstGeom prst="rect">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95"/>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
        <p:nvSpPr>
          <p:cNvPr id="1269" name="Google Shape;1269;p95"/>
          <p:cNvSpPr/>
          <p:nvPr/>
        </p:nvSpPr>
        <p:spPr>
          <a:xfrm>
            <a:off x="2578500" y="4024975"/>
            <a:ext cx="335100" cy="273900"/>
          </a:xfrm>
          <a:prstGeom prst="rect">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3" name="Shape 1273"/>
        <p:cNvGrpSpPr/>
        <p:nvPr/>
      </p:nvGrpSpPr>
      <p:grpSpPr>
        <a:xfrm>
          <a:off x="0" y="0"/>
          <a:ext cx="0" cy="0"/>
          <a:chOff x="0" y="0"/>
          <a:chExt cx="0" cy="0"/>
        </a:xfrm>
      </p:grpSpPr>
      <p:sp>
        <p:nvSpPr>
          <p:cNvPr id="1274" name="Google Shape;1274;p96"/>
          <p:cNvSpPr txBox="1"/>
          <p:nvPr>
            <p:ph type="title"/>
          </p:nvPr>
        </p:nvSpPr>
        <p:spPr>
          <a:xfrm>
            <a:off x="221675" y="311300"/>
            <a:ext cx="79101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accent1"/>
                </a:solidFill>
              </a:rPr>
              <a:t>Knowledge Check </a:t>
            </a:r>
            <a:endParaRPr>
              <a:solidFill>
                <a:schemeClr val="accent1"/>
              </a:solidFill>
            </a:endParaRPr>
          </a:p>
        </p:txBody>
      </p:sp>
      <p:sp>
        <p:nvSpPr>
          <p:cNvPr id="1275" name="Google Shape;1275;p96"/>
          <p:cNvSpPr txBox="1"/>
          <p:nvPr/>
        </p:nvSpPr>
        <p:spPr>
          <a:xfrm>
            <a:off x="315550" y="917650"/>
            <a:ext cx="8346300" cy="29307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15000"/>
              </a:lnSpc>
              <a:spcBef>
                <a:spcPts val="0"/>
              </a:spcBef>
              <a:spcAft>
                <a:spcPts val="0"/>
              </a:spcAft>
              <a:buClr>
                <a:schemeClr val="dk1"/>
              </a:buClr>
              <a:buSzPts val="1600"/>
              <a:buFont typeface="Arial"/>
              <a:buChar char="●"/>
            </a:pPr>
            <a:r>
              <a:rPr b="1" i="0" lang="en" sz="1600" u="none" cap="none" strike="noStrike">
                <a:solidFill>
                  <a:schemeClr val="dk1"/>
                </a:solidFill>
                <a:latin typeface="Arial"/>
                <a:ea typeface="Arial"/>
                <a:cs typeface="Arial"/>
                <a:sym typeface="Arial"/>
              </a:rPr>
              <a:t>When will you see error messages if something in the HRH inventory template is incorrectly entered?</a:t>
            </a:r>
            <a:endParaRPr b="1" i="0" sz="1600" u="none" cap="none" strike="noStrike">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AutoNum type="alphaLcParenR"/>
            </a:pPr>
            <a:r>
              <a:rPr b="0" i="0" lang="en" sz="1600" u="none" cap="none" strike="noStrike">
                <a:solidFill>
                  <a:schemeClr val="dk1"/>
                </a:solidFill>
                <a:latin typeface="Arial"/>
                <a:ea typeface="Arial"/>
                <a:cs typeface="Arial"/>
                <a:sym typeface="Arial"/>
              </a:rPr>
              <a:t>Immediately as you enter the data in the template- errors will appear in red</a:t>
            </a:r>
            <a:endParaRPr b="0" i="0" sz="1600" u="none" cap="none" strike="noStrike">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AutoNum type="alphaLcParenR"/>
            </a:pPr>
            <a:r>
              <a:rPr b="0" i="0" lang="en" sz="1600" u="none" cap="none" strike="noStrike">
                <a:solidFill>
                  <a:schemeClr val="dk1"/>
                </a:solidFill>
                <a:latin typeface="Arial"/>
                <a:ea typeface="Arial"/>
                <a:cs typeface="Arial"/>
                <a:sym typeface="Arial"/>
              </a:rPr>
              <a:t>When you attempt to upload to DATIM app- you will see an error message</a:t>
            </a:r>
            <a:endParaRPr b="0" i="0" sz="1600" u="none" cap="none" strike="noStrike">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AutoNum type="alphaLcParenR"/>
            </a:pPr>
            <a:r>
              <a:rPr b="0" i="0" lang="en" sz="1600" u="none" cap="none" strike="noStrike">
                <a:solidFill>
                  <a:schemeClr val="dk1"/>
                </a:solidFill>
                <a:latin typeface="Arial"/>
                <a:ea typeface="Arial"/>
                <a:cs typeface="Arial"/>
                <a:sym typeface="Arial"/>
              </a:rPr>
              <a:t>You will only be notified of errors after the submission has been reviewed by agency staff</a:t>
            </a:r>
            <a:endParaRPr b="0" i="0" sz="1600" u="none" cap="none" strike="noStrike">
              <a:solidFill>
                <a:schemeClr val="dk1"/>
              </a:solidFill>
              <a:latin typeface="Arial"/>
              <a:ea typeface="Arial"/>
              <a:cs typeface="Arial"/>
              <a:sym typeface="Arial"/>
            </a:endParaRPr>
          </a:p>
          <a:p>
            <a:pPr indent="0" lvl="0" marL="914400" marR="0" rtl="0" algn="l">
              <a:lnSpc>
                <a:spcPct val="115000"/>
              </a:lnSpc>
              <a:spcBef>
                <a:spcPts val="0"/>
              </a:spcBef>
              <a:spcAft>
                <a:spcPts val="0"/>
              </a:spcAft>
              <a:buClr>
                <a:srgbClr val="000000"/>
              </a:buClr>
              <a:buSzPts val="1600"/>
              <a:buFont typeface="Arial"/>
              <a:buNone/>
            </a:pPr>
            <a:r>
              <a:t/>
            </a:r>
            <a:endParaRPr b="1"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accent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300" u="none" cap="none" strike="noStrike">
              <a:solidFill>
                <a:srgbClr val="000000"/>
              </a:solidFill>
              <a:latin typeface="Arial"/>
              <a:ea typeface="Arial"/>
              <a:cs typeface="Arial"/>
              <a:sym typeface="Arial"/>
            </a:endParaRPr>
          </a:p>
        </p:txBody>
      </p:sp>
      <p:sp>
        <p:nvSpPr>
          <p:cNvPr id="1276" name="Google Shape;1276;p96"/>
          <p:cNvSpPr txBox="1"/>
          <p:nvPr/>
        </p:nvSpPr>
        <p:spPr>
          <a:xfrm>
            <a:off x="283650" y="3045125"/>
            <a:ext cx="8576700" cy="71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1" lang="en" sz="1600" u="none" cap="none" strike="noStrike">
                <a:solidFill>
                  <a:schemeClr val="dk1"/>
                </a:solidFill>
                <a:latin typeface="Arial"/>
                <a:ea typeface="Arial"/>
                <a:cs typeface="Arial"/>
                <a:sym typeface="Arial"/>
              </a:rPr>
              <a:t>Response: </a:t>
            </a:r>
            <a:r>
              <a:rPr b="1" i="1" lang="en" sz="1600" u="none" cap="none" strike="noStrike">
                <a:solidFill>
                  <a:schemeClr val="dk1"/>
                </a:solidFill>
                <a:latin typeface="Arial"/>
                <a:ea typeface="Arial"/>
                <a:cs typeface="Arial"/>
                <a:sym typeface="Arial"/>
              </a:rPr>
              <a:t>b) When you attempt to upload to DATIM app </a:t>
            </a:r>
            <a:r>
              <a:rPr b="0" i="1" lang="en" sz="1600" u="none" cap="none" strike="noStrike">
                <a:solidFill>
                  <a:schemeClr val="dk1"/>
                </a:solidFill>
                <a:latin typeface="Arial"/>
                <a:ea typeface="Arial"/>
                <a:cs typeface="Arial"/>
                <a:sym typeface="Arial"/>
              </a:rPr>
              <a:t>You will see an error message if there are any corrections needed for the template to be accepted. </a:t>
            </a:r>
            <a:endParaRPr b="0" i="0" sz="1400" u="none" cap="none" strike="noStrike">
              <a:solidFill>
                <a:srgbClr val="000000"/>
              </a:solidFill>
              <a:latin typeface="Arial"/>
              <a:ea typeface="Arial"/>
              <a:cs typeface="Arial"/>
              <a:sym typeface="Arial"/>
            </a:endParaRPr>
          </a:p>
        </p:txBody>
      </p:sp>
      <p:sp>
        <p:nvSpPr>
          <p:cNvPr id="1277" name="Google Shape;1277;p96"/>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6"/>
                                        </p:tgtEl>
                                        <p:attrNameLst>
                                          <p:attrName>style.visibility</p:attrName>
                                        </p:attrNameLst>
                                      </p:cBhvr>
                                      <p:to>
                                        <p:strVal val="visible"/>
                                      </p:to>
                                    </p:set>
                                    <p:animEffect filter="fade" transition="in">
                                      <p:cBhvr>
                                        <p:cTn dur="1000"/>
                                        <p:tgtEl>
                                          <p:spTgt spid="12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1" name="Shape 1281"/>
        <p:cNvGrpSpPr/>
        <p:nvPr/>
      </p:nvGrpSpPr>
      <p:grpSpPr>
        <a:xfrm>
          <a:off x="0" y="0"/>
          <a:ext cx="0" cy="0"/>
          <a:chOff x="0" y="0"/>
          <a:chExt cx="0" cy="0"/>
        </a:xfrm>
      </p:grpSpPr>
      <p:sp>
        <p:nvSpPr>
          <p:cNvPr id="1282" name="Google Shape;1282;p97"/>
          <p:cNvSpPr txBox="1"/>
          <p:nvPr>
            <p:ph type="title"/>
          </p:nvPr>
        </p:nvSpPr>
        <p:spPr>
          <a:xfrm>
            <a:off x="221675" y="311300"/>
            <a:ext cx="79101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accent1"/>
                </a:solidFill>
              </a:rPr>
              <a:t>Knowledge Check </a:t>
            </a:r>
            <a:endParaRPr>
              <a:solidFill>
                <a:schemeClr val="accent1"/>
              </a:solidFill>
            </a:endParaRPr>
          </a:p>
        </p:txBody>
      </p:sp>
      <p:sp>
        <p:nvSpPr>
          <p:cNvPr id="1283" name="Google Shape;1283;p97"/>
          <p:cNvSpPr txBox="1"/>
          <p:nvPr/>
        </p:nvSpPr>
        <p:spPr>
          <a:xfrm>
            <a:off x="315550" y="917650"/>
            <a:ext cx="8346300" cy="23643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15000"/>
              </a:lnSpc>
              <a:spcBef>
                <a:spcPts val="0"/>
              </a:spcBef>
              <a:spcAft>
                <a:spcPts val="0"/>
              </a:spcAft>
              <a:buClr>
                <a:schemeClr val="dk1"/>
              </a:buClr>
              <a:buSzPts val="1600"/>
              <a:buFont typeface="Arial"/>
              <a:buChar char="●"/>
            </a:pPr>
            <a:r>
              <a:rPr b="1" i="0" lang="en" sz="1600" u="none" cap="none" strike="noStrike">
                <a:solidFill>
                  <a:schemeClr val="dk1"/>
                </a:solidFill>
                <a:latin typeface="Arial"/>
                <a:ea typeface="Arial"/>
                <a:cs typeface="Arial"/>
                <a:sym typeface="Arial"/>
              </a:rPr>
              <a:t>Will DATIM accept a template if there are outstanding error messages?</a:t>
            </a:r>
            <a:endParaRPr b="1" i="0" sz="1600" u="none" cap="none" strike="noStrike">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AutoNum type="alphaLcParenR"/>
            </a:pPr>
            <a:r>
              <a:rPr b="0" i="0" lang="en" sz="1600" u="none" cap="none" strike="noStrike">
                <a:solidFill>
                  <a:schemeClr val="dk1"/>
                </a:solidFill>
                <a:latin typeface="Arial"/>
                <a:ea typeface="Arial"/>
                <a:cs typeface="Arial"/>
                <a:sym typeface="Arial"/>
              </a:rPr>
              <a:t>Yes</a:t>
            </a:r>
            <a:endParaRPr b="0" i="0" sz="1600" u="none" cap="none" strike="noStrike">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AutoNum type="alphaLcParenR"/>
            </a:pPr>
            <a:r>
              <a:rPr b="0" i="0" lang="en" sz="1600" u="none" cap="none" strike="noStrike">
                <a:solidFill>
                  <a:schemeClr val="dk1"/>
                </a:solidFill>
                <a:latin typeface="Arial"/>
                <a:ea typeface="Arial"/>
                <a:cs typeface="Arial"/>
                <a:sym typeface="Arial"/>
              </a:rPr>
              <a:t>No</a:t>
            </a:r>
            <a:endParaRPr b="0" i="0" sz="1600" u="none" cap="none" strike="noStrike">
              <a:solidFill>
                <a:schemeClr val="dk1"/>
              </a:solidFill>
              <a:latin typeface="Arial"/>
              <a:ea typeface="Arial"/>
              <a:cs typeface="Arial"/>
              <a:sym typeface="Arial"/>
            </a:endParaRPr>
          </a:p>
          <a:p>
            <a:pPr indent="0" lvl="0" marL="914400" marR="0" rtl="0" algn="l">
              <a:lnSpc>
                <a:spcPct val="115000"/>
              </a:lnSpc>
              <a:spcBef>
                <a:spcPts val="0"/>
              </a:spcBef>
              <a:spcAft>
                <a:spcPts val="0"/>
              </a:spcAft>
              <a:buClr>
                <a:srgbClr val="000000"/>
              </a:buClr>
              <a:buSzPts val="1600"/>
              <a:buFont typeface="Arial"/>
              <a:buNone/>
            </a:pPr>
            <a:r>
              <a:t/>
            </a:r>
            <a:endParaRPr b="1"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accent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300" u="none" cap="none" strike="noStrike">
              <a:solidFill>
                <a:srgbClr val="000000"/>
              </a:solidFill>
              <a:latin typeface="Arial"/>
              <a:ea typeface="Arial"/>
              <a:cs typeface="Arial"/>
              <a:sym typeface="Arial"/>
            </a:endParaRPr>
          </a:p>
        </p:txBody>
      </p:sp>
      <p:sp>
        <p:nvSpPr>
          <p:cNvPr id="1284" name="Google Shape;1284;p97"/>
          <p:cNvSpPr txBox="1"/>
          <p:nvPr/>
        </p:nvSpPr>
        <p:spPr>
          <a:xfrm>
            <a:off x="283650" y="3045125"/>
            <a:ext cx="8576700" cy="750945"/>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1" lang="en" sz="1600" u="none" cap="none" strike="noStrike">
                <a:solidFill>
                  <a:schemeClr val="dk1"/>
                </a:solidFill>
                <a:latin typeface="Arial"/>
                <a:ea typeface="Arial"/>
                <a:cs typeface="Arial"/>
                <a:sym typeface="Arial"/>
              </a:rPr>
              <a:t>Response: </a:t>
            </a:r>
            <a:r>
              <a:rPr b="1" i="1" lang="en" sz="1600" u="none" cap="none" strike="noStrike">
                <a:solidFill>
                  <a:schemeClr val="dk1"/>
                </a:solidFill>
                <a:latin typeface="Arial"/>
                <a:ea typeface="Arial"/>
                <a:cs typeface="Arial"/>
                <a:sym typeface="Arial"/>
              </a:rPr>
              <a:t>b) No </a:t>
            </a:r>
            <a:r>
              <a:rPr b="0" i="0" lang="en" sz="1600" u="none" cap="none" strike="noStrike">
                <a:solidFill>
                  <a:schemeClr val="dk1"/>
                </a:solidFill>
                <a:latin typeface="Arial"/>
                <a:ea typeface="Arial"/>
                <a:cs typeface="Arial"/>
                <a:sym typeface="Arial"/>
              </a:rPr>
              <a:t>- </a:t>
            </a:r>
            <a:r>
              <a:rPr b="0" i="1" lang="en" sz="1600" u="none" cap="none" strike="noStrike">
                <a:solidFill>
                  <a:schemeClr val="dk1"/>
                </a:solidFill>
                <a:latin typeface="Arial"/>
                <a:ea typeface="Arial"/>
                <a:cs typeface="Arial"/>
                <a:sym typeface="Arial"/>
              </a:rPr>
              <a:t>All error messages must be addressed by making changes to the data in the template before DATIM will accept the submission. </a:t>
            </a:r>
            <a:endParaRPr b="0" i="0" sz="1400" u="none" cap="none" strike="noStrike">
              <a:solidFill>
                <a:srgbClr val="000000"/>
              </a:solidFill>
              <a:latin typeface="Arial"/>
              <a:ea typeface="Arial"/>
              <a:cs typeface="Arial"/>
              <a:sym typeface="Arial"/>
            </a:endParaRPr>
          </a:p>
        </p:txBody>
      </p:sp>
      <p:sp>
        <p:nvSpPr>
          <p:cNvPr id="1285" name="Google Shape;1285;p97"/>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4"/>
                                        </p:tgtEl>
                                        <p:attrNameLst>
                                          <p:attrName>style.visibility</p:attrName>
                                        </p:attrNameLst>
                                      </p:cBhvr>
                                      <p:to>
                                        <p:strVal val="visible"/>
                                      </p:to>
                                    </p:set>
                                    <p:animEffect filter="fade" transition="in">
                                      <p:cBhvr>
                                        <p:cTn dur="1000"/>
                                        <p:tgtEl>
                                          <p:spTgt spid="1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9" name="Shape 1289"/>
        <p:cNvGrpSpPr/>
        <p:nvPr/>
      </p:nvGrpSpPr>
      <p:grpSpPr>
        <a:xfrm>
          <a:off x="0" y="0"/>
          <a:ext cx="0" cy="0"/>
          <a:chOff x="0" y="0"/>
          <a:chExt cx="0" cy="0"/>
        </a:xfrm>
      </p:grpSpPr>
      <p:pic>
        <p:nvPicPr>
          <p:cNvPr id="1290" name="Google Shape;1290;p100"/>
          <p:cNvPicPr preferRelativeResize="0"/>
          <p:nvPr/>
        </p:nvPicPr>
        <p:blipFill rotWithShape="1">
          <a:blip r:embed="rId3">
            <a:alphaModFix/>
          </a:blip>
          <a:srcRect b="0" l="0" r="0" t="0"/>
          <a:stretch/>
        </p:blipFill>
        <p:spPr>
          <a:xfrm>
            <a:off x="1111540" y="1410364"/>
            <a:ext cx="5190689" cy="3500246"/>
          </a:xfrm>
          <a:prstGeom prst="rect">
            <a:avLst/>
          </a:prstGeom>
          <a:noFill/>
          <a:ln cap="flat" cmpd="sng" w="9525">
            <a:solidFill>
              <a:srgbClr val="000000"/>
            </a:solidFill>
            <a:prstDash val="solid"/>
            <a:round/>
            <a:headEnd len="sm" w="sm" type="none"/>
            <a:tailEnd len="sm" w="sm" type="none"/>
          </a:ln>
        </p:spPr>
      </p:pic>
      <p:sp>
        <p:nvSpPr>
          <p:cNvPr id="1291" name="Google Shape;1291;p100"/>
          <p:cNvSpPr txBox="1"/>
          <p:nvPr>
            <p:ph idx="4294967295" type="body"/>
          </p:nvPr>
        </p:nvSpPr>
        <p:spPr>
          <a:xfrm>
            <a:off x="172515" y="749311"/>
            <a:ext cx="8901600" cy="5541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800"/>
              </a:spcAft>
              <a:buClr>
                <a:schemeClr val="dk1"/>
              </a:buClr>
              <a:buSzPts val="2000"/>
              <a:buNone/>
            </a:pPr>
            <a:r>
              <a:rPr lang="en" sz="2000">
                <a:latin typeface="Calibri"/>
                <a:ea typeface="Calibri"/>
                <a:cs typeface="Calibri"/>
                <a:sym typeface="Calibri"/>
              </a:rPr>
              <a:t>All guidance and instructions related to submitting HRH in DATIM can be found at </a:t>
            </a:r>
            <a:r>
              <a:rPr lang="en" sz="2000" u="sng">
                <a:solidFill>
                  <a:schemeClr val="hlink"/>
                </a:solidFill>
                <a:latin typeface="Calibri"/>
                <a:ea typeface="Calibri"/>
                <a:cs typeface="Calibri"/>
                <a:sym typeface="Calibri"/>
                <a:hlinkClick r:id="rId4"/>
              </a:rPr>
              <a:t>https://datim.zendesk.com</a:t>
            </a:r>
            <a:r>
              <a:rPr lang="en" sz="2000">
                <a:latin typeface="Calibri"/>
                <a:ea typeface="Calibri"/>
                <a:cs typeface="Calibri"/>
                <a:sym typeface="Calibri"/>
              </a:rPr>
              <a:t>.</a:t>
            </a:r>
            <a:endParaRPr/>
          </a:p>
        </p:txBody>
      </p:sp>
      <p:sp>
        <p:nvSpPr>
          <p:cNvPr id="1292" name="Google Shape;1292;p100"/>
          <p:cNvSpPr/>
          <p:nvPr/>
        </p:nvSpPr>
        <p:spPr>
          <a:xfrm>
            <a:off x="3910367" y="3098403"/>
            <a:ext cx="840300" cy="648600"/>
          </a:xfrm>
          <a:prstGeom prst="rect">
            <a:avLst/>
          </a:prstGeom>
          <a:noFill/>
          <a:ln cap="flat" cmpd="sng" w="571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93" name="Google Shape;1293;p100"/>
          <p:cNvSpPr/>
          <p:nvPr/>
        </p:nvSpPr>
        <p:spPr>
          <a:xfrm>
            <a:off x="2391749" y="3098404"/>
            <a:ext cx="825900" cy="648600"/>
          </a:xfrm>
          <a:prstGeom prst="rect">
            <a:avLst/>
          </a:prstGeom>
          <a:noFill/>
          <a:ln cap="flat" cmpd="sng" w="571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94" name="Google Shape;1294;p100"/>
          <p:cNvSpPr/>
          <p:nvPr/>
        </p:nvSpPr>
        <p:spPr>
          <a:xfrm>
            <a:off x="327848" y="2627695"/>
            <a:ext cx="1724700" cy="8280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 sz="1800" u="none" cap="none" strike="noStrike">
                <a:solidFill>
                  <a:srgbClr val="FFFFFF"/>
                </a:solidFill>
                <a:latin typeface="Calibri"/>
                <a:ea typeface="Calibri"/>
                <a:cs typeface="Calibri"/>
                <a:sym typeface="Calibri"/>
              </a:rPr>
              <a:t>2 key places to find guidance and instructions</a:t>
            </a:r>
            <a:endParaRPr b="0" i="0" sz="1400" u="none" cap="none" strike="noStrike">
              <a:solidFill>
                <a:srgbClr val="000000"/>
              </a:solidFill>
              <a:latin typeface="Arial"/>
              <a:ea typeface="Arial"/>
              <a:cs typeface="Arial"/>
              <a:sym typeface="Arial"/>
            </a:endParaRPr>
          </a:p>
        </p:txBody>
      </p:sp>
      <p:sp>
        <p:nvSpPr>
          <p:cNvPr id="1295" name="Google Shape;1295;p100"/>
          <p:cNvSpPr/>
          <p:nvPr/>
        </p:nvSpPr>
        <p:spPr>
          <a:xfrm>
            <a:off x="6633825" y="3971630"/>
            <a:ext cx="1173300" cy="9393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 sz="1800" u="none" cap="none" strike="noStrike">
                <a:solidFill>
                  <a:srgbClr val="FFFFFF"/>
                </a:solidFill>
                <a:latin typeface="Calibri"/>
                <a:ea typeface="Calibri"/>
                <a:cs typeface="Calibri"/>
                <a:sym typeface="Calibri"/>
              </a:rPr>
              <a:t>Technical support available!</a:t>
            </a:r>
            <a:endParaRPr b="0" i="0" sz="1400" u="none" cap="none" strike="noStrike">
              <a:solidFill>
                <a:srgbClr val="000000"/>
              </a:solidFill>
              <a:latin typeface="Arial"/>
              <a:ea typeface="Arial"/>
              <a:cs typeface="Arial"/>
              <a:sym typeface="Arial"/>
            </a:endParaRPr>
          </a:p>
        </p:txBody>
      </p:sp>
      <p:sp>
        <p:nvSpPr>
          <p:cNvPr id="1296" name="Google Shape;1296;p100"/>
          <p:cNvSpPr/>
          <p:nvPr/>
        </p:nvSpPr>
        <p:spPr>
          <a:xfrm>
            <a:off x="4869221" y="4317849"/>
            <a:ext cx="1098600" cy="562800"/>
          </a:xfrm>
          <a:prstGeom prst="rect">
            <a:avLst/>
          </a:prstGeom>
          <a:noFill/>
          <a:ln cap="flat" cmpd="sng" w="571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1297" name="Google Shape;1297;p100"/>
          <p:cNvCxnSpPr>
            <a:stCxn id="1295" idx="1"/>
            <a:endCxn id="1296" idx="3"/>
          </p:cNvCxnSpPr>
          <p:nvPr/>
        </p:nvCxnSpPr>
        <p:spPr>
          <a:xfrm flipH="1">
            <a:off x="5967825" y="4441280"/>
            <a:ext cx="666000" cy="158100"/>
          </a:xfrm>
          <a:prstGeom prst="straightConnector1">
            <a:avLst/>
          </a:prstGeom>
          <a:noFill/>
          <a:ln cap="flat" cmpd="sng" w="25400">
            <a:solidFill>
              <a:schemeClr val="accent2"/>
            </a:solidFill>
            <a:prstDash val="solid"/>
            <a:miter lim="800000"/>
            <a:headEnd len="sm" w="sm" type="none"/>
            <a:tailEnd len="med" w="med" type="triangle"/>
          </a:ln>
        </p:spPr>
      </p:cxnSp>
      <p:cxnSp>
        <p:nvCxnSpPr>
          <p:cNvPr id="1298" name="Google Shape;1298;p100"/>
          <p:cNvCxnSpPr>
            <a:stCxn id="1294" idx="3"/>
            <a:endCxn id="1293" idx="1"/>
          </p:cNvCxnSpPr>
          <p:nvPr/>
        </p:nvCxnSpPr>
        <p:spPr>
          <a:xfrm>
            <a:off x="2052548" y="3041695"/>
            <a:ext cx="339300" cy="381000"/>
          </a:xfrm>
          <a:prstGeom prst="straightConnector1">
            <a:avLst/>
          </a:prstGeom>
          <a:noFill/>
          <a:ln cap="flat" cmpd="sng" w="25400">
            <a:solidFill>
              <a:schemeClr val="accent2"/>
            </a:solidFill>
            <a:prstDash val="solid"/>
            <a:miter lim="800000"/>
            <a:headEnd len="sm" w="sm" type="none"/>
            <a:tailEnd len="med" w="med" type="triangle"/>
          </a:ln>
        </p:spPr>
      </p:cxnSp>
      <p:cxnSp>
        <p:nvCxnSpPr>
          <p:cNvPr id="1299" name="Google Shape;1299;p100"/>
          <p:cNvCxnSpPr/>
          <p:nvPr/>
        </p:nvCxnSpPr>
        <p:spPr>
          <a:xfrm>
            <a:off x="2057400" y="2885225"/>
            <a:ext cx="1825800" cy="194100"/>
          </a:xfrm>
          <a:prstGeom prst="straightConnector1">
            <a:avLst/>
          </a:prstGeom>
          <a:noFill/>
          <a:ln cap="flat" cmpd="sng" w="25400">
            <a:solidFill>
              <a:schemeClr val="accent2"/>
            </a:solidFill>
            <a:prstDash val="solid"/>
            <a:miter lim="800000"/>
            <a:headEnd len="sm" w="sm" type="none"/>
            <a:tailEnd len="med" w="med" type="triangle"/>
          </a:ln>
        </p:spPr>
      </p:cxnSp>
      <p:sp>
        <p:nvSpPr>
          <p:cNvPr id="1300" name="Google Shape;1300;p100"/>
          <p:cNvSpPr txBox="1"/>
          <p:nvPr>
            <p:ph type="title"/>
          </p:nvPr>
        </p:nvSpPr>
        <p:spPr>
          <a:xfrm>
            <a:off x="108850" y="146123"/>
            <a:ext cx="7772400" cy="3810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800"/>
              </a:spcAft>
              <a:buClr>
                <a:schemeClr val="lt1"/>
              </a:buClr>
              <a:buSzPts val="3200"/>
              <a:buFont typeface="Calibri"/>
              <a:buNone/>
            </a:pPr>
            <a:r>
              <a:rPr lang="en">
                <a:solidFill>
                  <a:schemeClr val="dk2"/>
                </a:solidFill>
              </a:rPr>
              <a:t>Accessing GHSD Guidance and Instructions</a:t>
            </a:r>
            <a:endParaRPr>
              <a:solidFill>
                <a:schemeClr val="dk2"/>
              </a:solidFill>
            </a:endParaRPr>
          </a:p>
        </p:txBody>
      </p:sp>
      <p:sp>
        <p:nvSpPr>
          <p:cNvPr id="1301" name="Google Shape;1301;p100"/>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5" name="Shape 1305"/>
        <p:cNvGrpSpPr/>
        <p:nvPr/>
      </p:nvGrpSpPr>
      <p:grpSpPr>
        <a:xfrm>
          <a:off x="0" y="0"/>
          <a:ext cx="0" cy="0"/>
          <a:chOff x="0" y="0"/>
          <a:chExt cx="0" cy="0"/>
        </a:xfrm>
      </p:grpSpPr>
      <p:sp>
        <p:nvSpPr>
          <p:cNvPr id="1306" name="Google Shape;1306;p101"/>
          <p:cNvSpPr txBox="1"/>
          <p:nvPr>
            <p:ph idx="4294967295" type="body"/>
          </p:nvPr>
        </p:nvSpPr>
        <p:spPr>
          <a:xfrm>
            <a:off x="2092000" y="561225"/>
            <a:ext cx="6804000" cy="3897300"/>
          </a:xfrm>
          <a:prstGeom prst="rect">
            <a:avLst/>
          </a:prstGeom>
          <a:noFill/>
          <a:ln>
            <a:noFill/>
          </a:ln>
        </p:spPr>
        <p:txBody>
          <a:bodyPr anchorCtr="0" anchor="t" bIns="0" lIns="0" spcFirstLastPara="1" rIns="0" wrap="square" tIns="0">
            <a:spAutoFit/>
          </a:bodyPr>
          <a:lstStyle/>
          <a:p>
            <a:pPr indent="-342900" lvl="0" marL="342900" rtl="0" algn="l">
              <a:lnSpc>
                <a:spcPct val="90000"/>
              </a:lnSpc>
              <a:spcBef>
                <a:spcPts val="0"/>
              </a:spcBef>
              <a:spcAft>
                <a:spcPts val="0"/>
              </a:spcAft>
              <a:buClr>
                <a:schemeClr val="dk1"/>
              </a:buClr>
              <a:buSzPts val="1800"/>
              <a:buFont typeface="Arial"/>
              <a:buChar char="•"/>
            </a:pPr>
            <a:r>
              <a:rPr lang="en" sz="1800" u="sng">
                <a:solidFill>
                  <a:schemeClr val="dk1"/>
                </a:solidFill>
                <a:hlinkClick r:id="rId3">
                  <a:extLst>
                    <a:ext uri="{A12FA001-AC4F-418D-AE19-62706E023703}">
                      <ahyp:hlinkClr val="tx"/>
                    </a:ext>
                  </a:extLst>
                </a:hlinkClick>
              </a:rPr>
              <a:t>Intro to PEPFAR HRH Inventory</a:t>
            </a:r>
            <a:endParaRPr>
              <a:solidFill>
                <a:schemeClr val="dk1"/>
              </a:solidFill>
            </a:endParaRPr>
          </a:p>
          <a:p>
            <a:pPr indent="-342900" lvl="0" marL="342900" rtl="0" algn="l">
              <a:lnSpc>
                <a:spcPct val="90000"/>
              </a:lnSpc>
              <a:spcBef>
                <a:spcPts val="1000"/>
              </a:spcBef>
              <a:spcAft>
                <a:spcPts val="0"/>
              </a:spcAft>
              <a:buClr>
                <a:schemeClr val="dk1"/>
              </a:buClr>
              <a:buSzPts val="1800"/>
              <a:buFont typeface="Arial"/>
              <a:buChar char="•"/>
            </a:pPr>
            <a:r>
              <a:rPr lang="en" sz="1800" u="sng">
                <a:solidFill>
                  <a:schemeClr val="dk1"/>
                </a:solidFill>
                <a:hlinkClick r:id="rId4">
                  <a:extLst>
                    <a:ext uri="{A12FA001-AC4F-418D-AE19-62706E023703}">
                      <ahyp:hlinkClr val="tx"/>
                    </a:ext>
                  </a:extLst>
                </a:hlinkClick>
              </a:rPr>
              <a:t>HRH Definitions</a:t>
            </a:r>
            <a:endParaRPr>
              <a:solidFill>
                <a:schemeClr val="dk1"/>
              </a:solidFill>
            </a:endParaRPr>
          </a:p>
          <a:p>
            <a:pPr indent="-342900" lvl="0" marL="342900" rtl="0" algn="l">
              <a:lnSpc>
                <a:spcPct val="90000"/>
              </a:lnSpc>
              <a:spcBef>
                <a:spcPts val="1000"/>
              </a:spcBef>
              <a:spcAft>
                <a:spcPts val="0"/>
              </a:spcAft>
              <a:buClr>
                <a:schemeClr val="dk1"/>
              </a:buClr>
              <a:buSzPts val="1800"/>
              <a:buFont typeface="Arial"/>
              <a:buChar char="•"/>
            </a:pPr>
            <a:r>
              <a:rPr lang="en" sz="1800" u="sng">
                <a:solidFill>
                  <a:schemeClr val="dk1"/>
                </a:solidFill>
                <a:hlinkClick r:id="rId5">
                  <a:extLst>
                    <a:ext uri="{A12FA001-AC4F-418D-AE19-62706E023703}">
                      <ahyp:hlinkClr val="tx"/>
                    </a:ext>
                  </a:extLst>
                </a:hlinkClick>
              </a:rPr>
              <a:t>HRH Inventory Handbook</a:t>
            </a:r>
            <a:endParaRPr>
              <a:solidFill>
                <a:schemeClr val="dk1"/>
              </a:solidFill>
            </a:endParaRPr>
          </a:p>
          <a:p>
            <a:pPr indent="-342900" lvl="0" marL="342900" rtl="0" algn="l">
              <a:lnSpc>
                <a:spcPct val="90000"/>
              </a:lnSpc>
              <a:spcBef>
                <a:spcPts val="1000"/>
              </a:spcBef>
              <a:spcAft>
                <a:spcPts val="0"/>
              </a:spcAft>
              <a:buClr>
                <a:schemeClr val="dk1"/>
              </a:buClr>
              <a:buSzPts val="1800"/>
              <a:buFont typeface="Arial"/>
              <a:buChar char="•"/>
            </a:pPr>
            <a:r>
              <a:rPr lang="en" sz="1800">
                <a:solidFill>
                  <a:schemeClr val="dk1"/>
                </a:solidFill>
              </a:rPr>
              <a:t>HRH Inventory Template (within DATIM app)</a:t>
            </a:r>
            <a:endParaRPr>
              <a:solidFill>
                <a:schemeClr val="dk1"/>
              </a:solidFill>
            </a:endParaRPr>
          </a:p>
          <a:p>
            <a:pPr indent="-342900" lvl="0" marL="342900" rtl="0" algn="l">
              <a:lnSpc>
                <a:spcPct val="90000"/>
              </a:lnSpc>
              <a:spcBef>
                <a:spcPts val="1000"/>
              </a:spcBef>
              <a:spcAft>
                <a:spcPts val="0"/>
              </a:spcAft>
              <a:buClr>
                <a:schemeClr val="dk1"/>
              </a:buClr>
              <a:buSzPts val="1800"/>
              <a:buFont typeface="Arial"/>
              <a:buChar char="•"/>
            </a:pPr>
            <a:r>
              <a:rPr lang="en" sz="1800">
                <a:solidFill>
                  <a:schemeClr val="dk1"/>
                </a:solidFill>
              </a:rPr>
              <a:t>Checklists Before Submitting and Approving HRH Inventory Template</a:t>
            </a:r>
            <a:endParaRPr>
              <a:solidFill>
                <a:schemeClr val="dk1"/>
              </a:solidFill>
            </a:endParaRPr>
          </a:p>
          <a:p>
            <a:pPr indent="-342900" lvl="0" marL="342900" rtl="0" algn="l">
              <a:lnSpc>
                <a:spcPct val="90000"/>
              </a:lnSpc>
              <a:spcBef>
                <a:spcPts val="1000"/>
              </a:spcBef>
              <a:spcAft>
                <a:spcPts val="0"/>
              </a:spcAft>
              <a:buClr>
                <a:schemeClr val="dk1"/>
              </a:buClr>
              <a:buSzPts val="1800"/>
              <a:buFont typeface="Arial"/>
              <a:buChar char="•"/>
            </a:pPr>
            <a:r>
              <a:rPr lang="en" sz="1800" u="sng">
                <a:solidFill>
                  <a:schemeClr val="dk1"/>
                </a:solidFill>
                <a:hlinkClick r:id="rId6">
                  <a:extLst>
                    <a:ext uri="{A12FA001-AC4F-418D-AE19-62706E023703}">
                      <ahyp:hlinkClr val="tx"/>
                    </a:ext>
                  </a:extLst>
                </a:hlinkClick>
              </a:rPr>
              <a:t>FAQ</a:t>
            </a:r>
            <a:endParaRPr>
              <a:solidFill>
                <a:schemeClr val="dk1"/>
              </a:solidFill>
            </a:endParaRPr>
          </a:p>
          <a:p>
            <a:pPr indent="-342900" lvl="0" marL="342900" rtl="0" algn="l">
              <a:lnSpc>
                <a:spcPct val="90000"/>
              </a:lnSpc>
              <a:spcBef>
                <a:spcPts val="1000"/>
              </a:spcBef>
              <a:spcAft>
                <a:spcPts val="0"/>
              </a:spcAft>
              <a:buClr>
                <a:schemeClr val="dk1"/>
              </a:buClr>
              <a:buSzPts val="1800"/>
              <a:buFont typeface="Arial"/>
              <a:buChar char="•"/>
            </a:pPr>
            <a:r>
              <a:rPr lang="en" sz="1800">
                <a:solidFill>
                  <a:schemeClr val="dk1"/>
                </a:solidFill>
              </a:rPr>
              <a:t>Job Aids</a:t>
            </a:r>
            <a:endParaRPr>
              <a:solidFill>
                <a:schemeClr val="dk1"/>
              </a:solidFill>
            </a:endParaRPr>
          </a:p>
          <a:p>
            <a:pPr indent="-342900" lvl="0" marL="342900" rtl="0" algn="l">
              <a:lnSpc>
                <a:spcPct val="90000"/>
              </a:lnSpc>
              <a:spcBef>
                <a:spcPts val="1000"/>
              </a:spcBef>
              <a:spcAft>
                <a:spcPts val="0"/>
              </a:spcAft>
              <a:buClr>
                <a:schemeClr val="dk1"/>
              </a:buClr>
              <a:buSzPts val="1800"/>
              <a:buFont typeface="Arial"/>
              <a:buChar char="•"/>
            </a:pPr>
            <a:r>
              <a:rPr lang="en" sz="1800">
                <a:solidFill>
                  <a:schemeClr val="dk1"/>
                </a:solidFill>
              </a:rPr>
              <a:t>HRH FTE Calculator</a:t>
            </a:r>
            <a:endParaRPr sz="1800">
              <a:solidFill>
                <a:schemeClr val="dk1"/>
              </a:solidFill>
            </a:endParaRPr>
          </a:p>
          <a:p>
            <a:pPr indent="-342900" lvl="0" marL="342900" rtl="0" algn="l">
              <a:lnSpc>
                <a:spcPct val="90000"/>
              </a:lnSpc>
              <a:spcBef>
                <a:spcPts val="1000"/>
              </a:spcBef>
              <a:spcAft>
                <a:spcPts val="0"/>
              </a:spcAft>
              <a:buClr>
                <a:schemeClr val="dk1"/>
              </a:buClr>
              <a:buSzPts val="1800"/>
              <a:buChar char="•"/>
            </a:pPr>
            <a:r>
              <a:rPr lang="en" sz="1800" u="sng">
                <a:solidFill>
                  <a:schemeClr val="dk1"/>
                </a:solidFill>
                <a:hlinkClick r:id="rId7">
                  <a:extLst>
                    <a:ext uri="{A12FA001-AC4F-418D-AE19-62706E023703}">
                      <ahyp:hlinkClr val="tx"/>
                    </a:ext>
                  </a:extLst>
                </a:hlinkClick>
              </a:rPr>
              <a:t>User Administration: Creating New HRH User Accounts</a:t>
            </a:r>
            <a:endParaRPr sz="1800">
              <a:solidFill>
                <a:schemeClr val="dk1"/>
              </a:solidFill>
            </a:endParaRPr>
          </a:p>
          <a:p>
            <a:pPr indent="-342900" lvl="0" marL="342900" rtl="0" algn="l">
              <a:lnSpc>
                <a:spcPct val="90000"/>
              </a:lnSpc>
              <a:spcBef>
                <a:spcPts val="1000"/>
              </a:spcBef>
              <a:spcAft>
                <a:spcPts val="800"/>
              </a:spcAft>
              <a:buClr>
                <a:schemeClr val="dk1"/>
              </a:buClr>
              <a:buSzPts val="1800"/>
              <a:buChar char="•"/>
            </a:pPr>
            <a:r>
              <a:rPr lang="en" sz="1800" u="sng">
                <a:solidFill>
                  <a:schemeClr val="dk1"/>
                </a:solidFill>
                <a:hlinkClick r:id="rId8">
                  <a:extLst>
                    <a:ext uri="{A12FA001-AC4F-418D-AE19-62706E023703}">
                      <ahyp:hlinkClr val="tx"/>
                    </a:ext>
                  </a:extLst>
                </a:hlinkClick>
              </a:rPr>
              <a:t>DATIM Data Approval Level Statuses and Actions HRH</a:t>
            </a:r>
            <a:endParaRPr sz="1800">
              <a:solidFill>
                <a:schemeClr val="dk1"/>
              </a:solidFill>
            </a:endParaRPr>
          </a:p>
        </p:txBody>
      </p:sp>
      <p:pic>
        <p:nvPicPr>
          <p:cNvPr id="1307" name="Google Shape;1307;p101">
            <a:hlinkClick r:id="rId9"/>
          </p:cNvPr>
          <p:cNvPicPr preferRelativeResize="0"/>
          <p:nvPr/>
        </p:nvPicPr>
        <p:blipFill rotWithShape="1">
          <a:blip r:embed="rId10">
            <a:alphaModFix/>
          </a:blip>
          <a:srcRect b="0" l="0" r="0" t="0"/>
          <a:stretch/>
        </p:blipFill>
        <p:spPr>
          <a:xfrm>
            <a:off x="203354" y="680139"/>
            <a:ext cx="1614488" cy="1671638"/>
          </a:xfrm>
          <a:prstGeom prst="rect">
            <a:avLst/>
          </a:prstGeom>
          <a:noFill/>
          <a:ln>
            <a:noFill/>
          </a:ln>
        </p:spPr>
      </p:pic>
      <p:pic>
        <p:nvPicPr>
          <p:cNvPr id="1308" name="Google Shape;1308;p101"/>
          <p:cNvPicPr preferRelativeResize="0"/>
          <p:nvPr/>
        </p:nvPicPr>
        <p:blipFill rotWithShape="1">
          <a:blip r:embed="rId11">
            <a:alphaModFix/>
          </a:blip>
          <a:srcRect b="0" l="0" r="0" t="0"/>
          <a:stretch/>
        </p:blipFill>
        <p:spPr>
          <a:xfrm>
            <a:off x="188696" y="2911285"/>
            <a:ext cx="1585913" cy="1650206"/>
          </a:xfrm>
          <a:prstGeom prst="rect">
            <a:avLst/>
          </a:prstGeom>
          <a:noFill/>
          <a:ln>
            <a:noFill/>
          </a:ln>
        </p:spPr>
      </p:pic>
      <p:sp>
        <p:nvSpPr>
          <p:cNvPr id="1309" name="Google Shape;1309;p101"/>
          <p:cNvSpPr txBox="1"/>
          <p:nvPr/>
        </p:nvSpPr>
        <p:spPr>
          <a:xfrm>
            <a:off x="2267400" y="4404600"/>
            <a:ext cx="67242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 sz="1400" u="none" cap="none" strike="noStrike">
                <a:solidFill>
                  <a:srgbClr val="000000"/>
                </a:solidFill>
                <a:latin typeface="Calibri"/>
                <a:ea typeface="Calibri"/>
                <a:cs typeface="Calibri"/>
                <a:sym typeface="Calibri"/>
              </a:rPr>
              <a:t>***Please check back regularly on DATIM Zendesk as the above FY2</a:t>
            </a:r>
            <a:r>
              <a:rPr lang="en">
                <a:latin typeface="Calibri"/>
                <a:ea typeface="Calibri"/>
                <a:cs typeface="Calibri"/>
                <a:sym typeface="Calibri"/>
              </a:rPr>
              <a:t>4</a:t>
            </a:r>
            <a:r>
              <a:rPr b="0" i="0" lang="en" sz="1400" u="none" cap="none" strike="noStrike">
                <a:solidFill>
                  <a:srgbClr val="000000"/>
                </a:solidFill>
                <a:latin typeface="Calibri"/>
                <a:ea typeface="Calibri"/>
                <a:cs typeface="Calibri"/>
                <a:sym typeface="Calibri"/>
              </a:rPr>
              <a:t> materials will be posted on a rolling basis. </a:t>
            </a:r>
            <a:r>
              <a:rPr lang="en">
                <a:latin typeface="Calibri"/>
                <a:ea typeface="Calibri"/>
                <a:cs typeface="Calibri"/>
                <a:sym typeface="Calibri"/>
              </a:rPr>
              <a:t>If a link doesn’t work, it’s </a:t>
            </a:r>
            <a:r>
              <a:rPr lang="en">
                <a:latin typeface="Calibri"/>
                <a:ea typeface="Calibri"/>
                <a:cs typeface="Calibri"/>
                <a:sym typeface="Calibri"/>
              </a:rPr>
              <a:t>because</a:t>
            </a:r>
            <a:r>
              <a:rPr lang="en">
                <a:latin typeface="Calibri"/>
                <a:ea typeface="Calibri"/>
                <a:cs typeface="Calibri"/>
                <a:sym typeface="Calibri"/>
              </a:rPr>
              <a:t> this </a:t>
            </a:r>
            <a:r>
              <a:rPr lang="en">
                <a:latin typeface="Calibri"/>
                <a:ea typeface="Calibri"/>
                <a:cs typeface="Calibri"/>
                <a:sym typeface="Calibri"/>
              </a:rPr>
              <a:t>material</a:t>
            </a:r>
            <a:r>
              <a:rPr lang="en">
                <a:latin typeface="Calibri"/>
                <a:ea typeface="Calibri"/>
                <a:cs typeface="Calibri"/>
                <a:sym typeface="Calibri"/>
              </a:rPr>
              <a:t> has not been posted yet, but it will be forthcoming.</a:t>
            </a:r>
            <a:endParaRPr b="0" i="0" sz="1400" u="none" cap="none" strike="noStrike">
              <a:solidFill>
                <a:srgbClr val="000000"/>
              </a:solidFill>
              <a:latin typeface="Arial"/>
              <a:ea typeface="Arial"/>
              <a:cs typeface="Arial"/>
              <a:sym typeface="Arial"/>
            </a:endParaRPr>
          </a:p>
        </p:txBody>
      </p:sp>
      <p:sp>
        <p:nvSpPr>
          <p:cNvPr id="1310" name="Google Shape;1310;p101"/>
          <p:cNvSpPr txBox="1"/>
          <p:nvPr>
            <p:ph type="title"/>
          </p:nvPr>
        </p:nvSpPr>
        <p:spPr>
          <a:xfrm>
            <a:off x="323454" y="174235"/>
            <a:ext cx="7772400" cy="4581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800"/>
              </a:spcAft>
              <a:buSzPts val="1400"/>
              <a:buNone/>
            </a:pPr>
            <a:r>
              <a:rPr lang="en">
                <a:solidFill>
                  <a:schemeClr val="dk2"/>
                </a:solidFill>
              </a:rPr>
              <a:t>Accessing Guidance and Instructions cont’d</a:t>
            </a:r>
            <a:endParaRPr sz="1600">
              <a:solidFill>
                <a:schemeClr val="dk2"/>
              </a:solidFill>
            </a:endParaRPr>
          </a:p>
        </p:txBody>
      </p:sp>
      <p:sp>
        <p:nvSpPr>
          <p:cNvPr id="1311" name="Google Shape;1311;p101"/>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5" name="Shape 1315"/>
        <p:cNvGrpSpPr/>
        <p:nvPr/>
      </p:nvGrpSpPr>
      <p:grpSpPr>
        <a:xfrm>
          <a:off x="0" y="0"/>
          <a:ext cx="0" cy="0"/>
          <a:chOff x="0" y="0"/>
          <a:chExt cx="0" cy="0"/>
        </a:xfrm>
      </p:grpSpPr>
      <p:sp>
        <p:nvSpPr>
          <p:cNvPr id="1316" name="Google Shape;1316;p99"/>
          <p:cNvSpPr txBox="1"/>
          <p:nvPr>
            <p:ph type="title"/>
          </p:nvPr>
        </p:nvSpPr>
        <p:spPr>
          <a:xfrm>
            <a:off x="439950" y="2468350"/>
            <a:ext cx="6235500" cy="147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Next Steps</a:t>
            </a:r>
            <a:endParaRPr/>
          </a:p>
          <a:p>
            <a:pPr indent="0" lvl="0" marL="0" rtl="0" algn="l">
              <a:lnSpc>
                <a:spcPct val="100000"/>
              </a:lnSpc>
              <a:spcBef>
                <a:spcPts val="0"/>
              </a:spcBef>
              <a:spcAft>
                <a:spcPts val="0"/>
              </a:spcAft>
              <a:buSzPts val="1400"/>
              <a:buNone/>
            </a:pPr>
            <a:r>
              <a:rPr b="0" lang="en" sz="1800"/>
              <a:t>Presenter: </a:t>
            </a:r>
            <a:r>
              <a:rPr b="0" lang="en" sz="1800">
                <a:solidFill>
                  <a:schemeClr val="lt1"/>
                </a:solidFill>
              </a:rPr>
              <a:t>Risa Griffin</a:t>
            </a:r>
            <a:r>
              <a:rPr b="0" lang="en" sz="1800">
                <a:solidFill>
                  <a:schemeClr val="lt1"/>
                </a:solidFill>
              </a:rPr>
              <a:t>, Health Workforce Branch</a:t>
            </a:r>
            <a:endParaRPr b="0" sz="1800">
              <a:solidFill>
                <a:schemeClr val="lt1"/>
              </a:solidFill>
            </a:endParaRPr>
          </a:p>
          <a:p>
            <a:pPr indent="0" lvl="0" marL="0" rtl="0" algn="l">
              <a:lnSpc>
                <a:spcPct val="100000"/>
              </a:lnSpc>
              <a:spcBef>
                <a:spcPts val="0"/>
              </a:spcBef>
              <a:spcAft>
                <a:spcPts val="0"/>
              </a:spcAft>
              <a:buSzPts val="1400"/>
              <a:buNone/>
            </a:pPr>
            <a:r>
              <a:t/>
            </a:r>
            <a:endParaRPr/>
          </a:p>
        </p:txBody>
      </p:sp>
      <p:sp>
        <p:nvSpPr>
          <p:cNvPr id="1317" name="Google Shape;1317;p99"/>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8" name="Shape 388"/>
        <p:cNvGrpSpPr/>
        <p:nvPr/>
      </p:nvGrpSpPr>
      <p:grpSpPr>
        <a:xfrm>
          <a:off x="0" y="0"/>
          <a:ext cx="0" cy="0"/>
          <a:chOff x="0" y="0"/>
          <a:chExt cx="0" cy="0"/>
        </a:xfrm>
      </p:grpSpPr>
      <p:sp>
        <p:nvSpPr>
          <p:cNvPr id="389" name="Google Shape;389;p13"/>
          <p:cNvSpPr txBox="1"/>
          <p:nvPr>
            <p:ph type="title"/>
          </p:nvPr>
        </p:nvSpPr>
        <p:spPr>
          <a:xfrm>
            <a:off x="311700" y="110375"/>
            <a:ext cx="8520600" cy="5865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FY2</a:t>
            </a:r>
            <a:r>
              <a:rPr lang="en">
                <a:solidFill>
                  <a:schemeClr val="dk2"/>
                </a:solidFill>
              </a:rPr>
              <a:t>4</a:t>
            </a:r>
            <a:r>
              <a:rPr lang="en">
                <a:solidFill>
                  <a:schemeClr val="dk2"/>
                </a:solidFill>
              </a:rPr>
              <a:t> HRH Inventory Reporting Timeline</a:t>
            </a:r>
            <a:endParaRPr>
              <a:solidFill>
                <a:schemeClr val="dk1"/>
              </a:solidFill>
            </a:endParaRPr>
          </a:p>
        </p:txBody>
      </p:sp>
      <p:sp>
        <p:nvSpPr>
          <p:cNvPr id="390" name="Google Shape;390;p13"/>
          <p:cNvSpPr txBox="1"/>
          <p:nvPr/>
        </p:nvSpPr>
        <p:spPr>
          <a:xfrm>
            <a:off x="402125" y="696950"/>
            <a:ext cx="83388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chemeClr val="accent1"/>
                </a:solidFill>
                <a:latin typeface="Arial"/>
                <a:ea typeface="Arial"/>
                <a:cs typeface="Arial"/>
                <a:sym typeface="Arial"/>
              </a:rPr>
              <a:t>Current Reporting Timeline</a:t>
            </a:r>
            <a:r>
              <a:rPr b="1" i="0" lang="en" sz="1900" u="none" cap="none" strike="noStrike">
                <a:solidFill>
                  <a:schemeClr val="accent1"/>
                </a:solidFill>
                <a:latin typeface="Arial"/>
                <a:ea typeface="Arial"/>
                <a:cs typeface="Arial"/>
                <a:sym typeface="Arial"/>
              </a:rPr>
              <a:t> </a:t>
            </a:r>
            <a:r>
              <a:rPr b="1" i="1" lang="en" sz="1500" u="none" cap="none" strike="noStrike">
                <a:solidFill>
                  <a:schemeClr val="accent1"/>
                </a:solidFill>
                <a:latin typeface="Arial"/>
                <a:ea typeface="Arial"/>
                <a:cs typeface="Arial"/>
                <a:sym typeface="Arial"/>
              </a:rPr>
              <a:t>(matches other PEPFAR data streams and is included in the published </a:t>
            </a:r>
            <a:r>
              <a:rPr b="1" i="1" lang="en" sz="1500" u="sng" cap="none" strike="noStrike">
                <a:solidFill>
                  <a:schemeClr val="hlink"/>
                </a:solidFill>
                <a:latin typeface="Arial"/>
                <a:ea typeface="Arial"/>
                <a:cs typeface="Arial"/>
                <a:sym typeface="Arial"/>
                <a:hlinkClick r:id="rId3"/>
              </a:rPr>
              <a:t>FY2</a:t>
            </a:r>
            <a:r>
              <a:rPr b="1" i="1" lang="en" sz="1500" u="sng">
                <a:solidFill>
                  <a:schemeClr val="hlink"/>
                </a:solidFill>
                <a:hlinkClick r:id="rId4"/>
              </a:rPr>
              <a:t>4</a:t>
            </a:r>
            <a:r>
              <a:rPr b="1" i="1" lang="en" sz="1500" u="sng" cap="none" strike="noStrike">
                <a:solidFill>
                  <a:schemeClr val="hlink"/>
                </a:solidFill>
                <a:latin typeface="Arial"/>
                <a:ea typeface="Arial"/>
                <a:cs typeface="Arial"/>
                <a:sym typeface="Arial"/>
                <a:hlinkClick r:id="rId5"/>
              </a:rPr>
              <a:t> PEPFAR Data Calendar</a:t>
            </a:r>
            <a:r>
              <a:rPr b="1" i="1" lang="en" sz="1500" u="none" cap="none" strike="noStrike">
                <a:solidFill>
                  <a:schemeClr val="accent1"/>
                </a:solidFill>
                <a:latin typeface="Arial"/>
                <a:ea typeface="Arial"/>
                <a:cs typeface="Arial"/>
                <a:sym typeface="Arial"/>
              </a:rPr>
              <a:t>)</a:t>
            </a:r>
            <a:r>
              <a:rPr b="1" i="0" lang="en" sz="1700" u="none" cap="none" strike="noStrike">
                <a:solidFill>
                  <a:schemeClr val="accent1"/>
                </a:solidFill>
                <a:latin typeface="Arial"/>
                <a:ea typeface="Arial"/>
                <a:cs typeface="Arial"/>
                <a:sym typeface="Arial"/>
              </a:rPr>
              <a:t>:</a:t>
            </a:r>
            <a:endParaRPr b="1" i="0" sz="1700" u="none" cap="none" strike="noStrike">
              <a:solidFill>
                <a:schemeClr val="accent1"/>
              </a:solidFill>
              <a:latin typeface="Arial"/>
              <a:ea typeface="Arial"/>
              <a:cs typeface="Arial"/>
              <a:sym typeface="Arial"/>
            </a:endParaRPr>
          </a:p>
        </p:txBody>
      </p:sp>
      <p:sp>
        <p:nvSpPr>
          <p:cNvPr id="391" name="Google Shape;391;p13"/>
          <p:cNvSpPr txBox="1"/>
          <p:nvPr/>
        </p:nvSpPr>
        <p:spPr>
          <a:xfrm>
            <a:off x="6122700" y="3186625"/>
            <a:ext cx="2025900" cy="82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Dec. 1</a:t>
            </a:r>
            <a:r>
              <a:rPr b="1" lang="en"/>
              <a:t>3</a:t>
            </a:r>
            <a:r>
              <a:rPr b="1" i="0" lang="en" sz="1400" u="none" cap="none" strike="noStrike">
                <a:solidFill>
                  <a:srgbClr val="000000"/>
                </a:solidFill>
                <a:latin typeface="Arial"/>
                <a:ea typeface="Arial"/>
                <a:cs typeface="Arial"/>
                <a:sym typeface="Arial"/>
              </a:rPr>
              <a:t>th:</a:t>
            </a:r>
            <a:r>
              <a:rPr b="0" i="0" lang="en" sz="1400" u="none" cap="none" strike="noStrike">
                <a:solidFill>
                  <a:srgbClr val="000000"/>
                </a:solidFill>
                <a:latin typeface="Arial"/>
                <a:ea typeface="Arial"/>
                <a:cs typeface="Arial"/>
                <a:sym typeface="Arial"/>
              </a:rPr>
              <a:t> Data cleaning upload deadline for IPs</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92" name="Google Shape;392;p13"/>
          <p:cNvCxnSpPr/>
          <p:nvPr/>
        </p:nvCxnSpPr>
        <p:spPr>
          <a:xfrm>
            <a:off x="918550" y="2873125"/>
            <a:ext cx="0" cy="320400"/>
          </a:xfrm>
          <a:prstGeom prst="straightConnector1">
            <a:avLst/>
          </a:prstGeom>
          <a:noFill/>
          <a:ln cap="flat" cmpd="sng" w="9525">
            <a:solidFill>
              <a:srgbClr val="002F6C"/>
            </a:solidFill>
            <a:prstDash val="solid"/>
            <a:round/>
            <a:headEnd len="sm" w="sm" type="none"/>
            <a:tailEnd len="sm" w="sm" type="none"/>
          </a:ln>
        </p:spPr>
      </p:cxnSp>
      <p:grpSp>
        <p:nvGrpSpPr>
          <p:cNvPr id="393" name="Google Shape;393;p13"/>
          <p:cNvGrpSpPr/>
          <p:nvPr/>
        </p:nvGrpSpPr>
        <p:grpSpPr>
          <a:xfrm>
            <a:off x="213250" y="1525300"/>
            <a:ext cx="8930600" cy="2862525"/>
            <a:chOff x="213250" y="1525300"/>
            <a:chExt cx="8930600" cy="2862525"/>
          </a:xfrm>
        </p:grpSpPr>
        <p:cxnSp>
          <p:nvCxnSpPr>
            <p:cNvPr id="394" name="Google Shape;394;p13"/>
            <p:cNvCxnSpPr/>
            <p:nvPr/>
          </p:nvCxnSpPr>
          <p:spPr>
            <a:xfrm>
              <a:off x="787400" y="2874250"/>
              <a:ext cx="7404900" cy="26100"/>
            </a:xfrm>
            <a:prstGeom prst="straightConnector1">
              <a:avLst/>
            </a:prstGeom>
            <a:noFill/>
            <a:ln cap="flat" cmpd="sng" w="76200">
              <a:solidFill>
                <a:srgbClr val="002F6C"/>
              </a:solidFill>
              <a:prstDash val="solid"/>
              <a:round/>
              <a:headEnd len="sm" w="sm" type="none"/>
              <a:tailEnd len="sm" w="sm" type="none"/>
            </a:ln>
          </p:spPr>
        </p:cxnSp>
        <p:cxnSp>
          <p:nvCxnSpPr>
            <p:cNvPr id="395" name="Google Shape;395;p13"/>
            <p:cNvCxnSpPr/>
            <p:nvPr/>
          </p:nvCxnSpPr>
          <p:spPr>
            <a:xfrm>
              <a:off x="1568775" y="2561425"/>
              <a:ext cx="0" cy="320400"/>
            </a:xfrm>
            <a:prstGeom prst="straightConnector1">
              <a:avLst/>
            </a:prstGeom>
            <a:noFill/>
            <a:ln cap="flat" cmpd="sng" w="9525">
              <a:solidFill>
                <a:srgbClr val="002F6C"/>
              </a:solidFill>
              <a:prstDash val="solid"/>
              <a:round/>
              <a:headEnd len="sm" w="sm" type="none"/>
              <a:tailEnd len="sm" w="sm" type="none"/>
            </a:ln>
          </p:spPr>
        </p:cxnSp>
        <p:sp>
          <p:nvSpPr>
            <p:cNvPr id="396" name="Google Shape;396;p13"/>
            <p:cNvSpPr txBox="1"/>
            <p:nvPr/>
          </p:nvSpPr>
          <p:spPr>
            <a:xfrm>
              <a:off x="213250" y="2622300"/>
              <a:ext cx="705300" cy="66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Sept.</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202</a:t>
              </a:r>
              <a:r>
                <a:rPr b="1" lang="en"/>
                <a:t>4</a:t>
              </a:r>
              <a:endParaRPr b="1" i="0" sz="1400" u="none" cap="none" strike="noStrike">
                <a:solidFill>
                  <a:srgbClr val="000000"/>
                </a:solidFill>
                <a:latin typeface="Arial"/>
                <a:ea typeface="Arial"/>
                <a:cs typeface="Arial"/>
                <a:sym typeface="Arial"/>
              </a:endParaRPr>
            </a:p>
          </p:txBody>
        </p:sp>
        <p:sp>
          <p:nvSpPr>
            <p:cNvPr id="397" name="Google Shape;397;p13"/>
            <p:cNvSpPr txBox="1"/>
            <p:nvPr/>
          </p:nvSpPr>
          <p:spPr>
            <a:xfrm>
              <a:off x="8235750" y="2622300"/>
              <a:ext cx="908100" cy="66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Jan. 202</a:t>
              </a:r>
              <a:r>
                <a:rPr b="1" lang="en"/>
                <a:t>5</a:t>
              </a:r>
              <a:endParaRPr b="1" i="0" sz="1400" u="none" cap="none" strike="noStrike">
                <a:solidFill>
                  <a:srgbClr val="000000"/>
                </a:solidFill>
                <a:latin typeface="Arial"/>
                <a:ea typeface="Arial"/>
                <a:cs typeface="Arial"/>
                <a:sym typeface="Arial"/>
              </a:endParaRPr>
            </a:p>
          </p:txBody>
        </p:sp>
        <p:cxnSp>
          <p:nvCxnSpPr>
            <p:cNvPr id="398" name="Google Shape;398;p13"/>
            <p:cNvCxnSpPr/>
            <p:nvPr/>
          </p:nvCxnSpPr>
          <p:spPr>
            <a:xfrm>
              <a:off x="3389600" y="2873125"/>
              <a:ext cx="0" cy="320400"/>
            </a:xfrm>
            <a:prstGeom prst="straightConnector1">
              <a:avLst/>
            </a:prstGeom>
            <a:noFill/>
            <a:ln cap="flat" cmpd="sng" w="9525">
              <a:solidFill>
                <a:srgbClr val="002F6C"/>
              </a:solidFill>
              <a:prstDash val="solid"/>
              <a:round/>
              <a:headEnd len="sm" w="sm" type="none"/>
              <a:tailEnd len="sm" w="sm" type="none"/>
            </a:ln>
          </p:spPr>
        </p:cxnSp>
        <p:sp>
          <p:nvSpPr>
            <p:cNvPr id="399" name="Google Shape;399;p13"/>
            <p:cNvSpPr txBox="1"/>
            <p:nvPr/>
          </p:nvSpPr>
          <p:spPr>
            <a:xfrm>
              <a:off x="1399275" y="1767926"/>
              <a:ext cx="1756500" cy="66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Oct. </a:t>
              </a:r>
              <a:r>
                <a:rPr b="1" lang="en"/>
                <a:t>1st</a:t>
              </a:r>
              <a:r>
                <a:rPr b="0" i="0" lang="en" sz="1400" u="none" cap="none" strike="noStrike">
                  <a:solidFill>
                    <a:srgbClr val="000000"/>
                  </a:solidFill>
                  <a:latin typeface="Arial"/>
                  <a:ea typeface="Arial"/>
                  <a:cs typeface="Arial"/>
                  <a:sym typeface="Arial"/>
                </a:rPr>
                <a:t>: Q4 Data entry opens in DATIM</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13"/>
            <p:cNvSpPr txBox="1"/>
            <p:nvPr/>
          </p:nvSpPr>
          <p:spPr>
            <a:xfrm>
              <a:off x="4906025" y="1525300"/>
              <a:ext cx="2287200" cy="103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a:t>Dec. 2nd</a:t>
              </a:r>
              <a:r>
                <a:rPr b="1" i="0" lang="en" sz="1400" u="none" cap="none" strike="noStrike">
                  <a:solidFill>
                    <a:srgbClr val="000000"/>
                  </a:solidFill>
                  <a:latin typeface="Arial"/>
                  <a:ea typeface="Arial"/>
                  <a:cs typeface="Arial"/>
                  <a:sym typeface="Arial"/>
                </a:rPr>
                <a:t>:</a:t>
              </a:r>
              <a:r>
                <a:rPr b="0" i="0" lang="en" sz="1400" u="none" cap="none" strike="noStrike">
                  <a:solidFill>
                    <a:srgbClr val="000000"/>
                  </a:solidFill>
                  <a:latin typeface="Arial"/>
                  <a:ea typeface="Arial"/>
                  <a:cs typeface="Arial"/>
                  <a:sym typeface="Arial"/>
                </a:rPr>
                <a:t> Q4 Data cleaning period opens</a:t>
              </a:r>
              <a:endParaRPr b="0" i="0" sz="14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b="0" i="0" lang="en" sz="1200" u="none" cap="none" strike="noStrike">
                  <a:solidFill>
                    <a:srgbClr val="000000"/>
                  </a:solidFill>
                  <a:latin typeface="Arial"/>
                  <a:ea typeface="Arial"/>
                  <a:cs typeface="Arial"/>
                  <a:sym typeface="Arial"/>
                </a:rPr>
                <a:t>IPs re-submit data, as needed</a:t>
              </a:r>
              <a:endParaRPr b="0" i="0" sz="1200" u="none" cap="none" strike="noStrike">
                <a:solidFill>
                  <a:srgbClr val="000000"/>
                </a:solidFill>
                <a:latin typeface="Arial"/>
                <a:ea typeface="Arial"/>
                <a:cs typeface="Arial"/>
                <a:sym typeface="Arial"/>
              </a:endParaRPr>
            </a:p>
          </p:txBody>
        </p:sp>
        <p:cxnSp>
          <p:nvCxnSpPr>
            <p:cNvPr id="401" name="Google Shape;401;p13"/>
            <p:cNvCxnSpPr/>
            <p:nvPr/>
          </p:nvCxnSpPr>
          <p:spPr>
            <a:xfrm>
              <a:off x="6312400" y="2866225"/>
              <a:ext cx="0" cy="320400"/>
            </a:xfrm>
            <a:prstGeom prst="straightConnector1">
              <a:avLst/>
            </a:prstGeom>
            <a:noFill/>
            <a:ln cap="flat" cmpd="sng" w="9525">
              <a:solidFill>
                <a:srgbClr val="002F6C"/>
              </a:solidFill>
              <a:prstDash val="solid"/>
              <a:round/>
              <a:headEnd len="sm" w="sm" type="none"/>
              <a:tailEnd len="sm" w="sm" type="none"/>
            </a:ln>
          </p:spPr>
        </p:cxnSp>
        <p:sp>
          <p:nvSpPr>
            <p:cNvPr id="402" name="Google Shape;402;p13"/>
            <p:cNvSpPr txBox="1"/>
            <p:nvPr/>
          </p:nvSpPr>
          <p:spPr>
            <a:xfrm>
              <a:off x="3071625" y="3186625"/>
              <a:ext cx="1756500" cy="82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Nov. 1</a:t>
              </a:r>
              <a:r>
                <a:rPr b="1" lang="en"/>
                <a:t>5</a:t>
              </a:r>
              <a:r>
                <a:rPr b="1" i="0" lang="en" sz="1400" u="none" cap="none" strike="noStrike">
                  <a:solidFill>
                    <a:srgbClr val="000000"/>
                  </a:solidFill>
                  <a:latin typeface="Arial"/>
                  <a:ea typeface="Arial"/>
                  <a:cs typeface="Arial"/>
                  <a:sym typeface="Arial"/>
                </a:rPr>
                <a:t>th</a:t>
              </a:r>
              <a:r>
                <a:rPr b="0" i="0" lang="en" sz="1400" u="none" cap="none" strike="noStrike">
                  <a:solidFill>
                    <a:srgbClr val="000000"/>
                  </a:solidFill>
                  <a:latin typeface="Arial"/>
                  <a:ea typeface="Arial"/>
                  <a:cs typeface="Arial"/>
                  <a:sym typeface="Arial"/>
                </a:rPr>
                <a:t>: Q4 Data entry closes in DATIM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03" name="Google Shape;403;p13"/>
            <p:cNvCxnSpPr/>
            <p:nvPr/>
          </p:nvCxnSpPr>
          <p:spPr>
            <a:xfrm>
              <a:off x="5532050" y="2561425"/>
              <a:ext cx="0" cy="320400"/>
            </a:xfrm>
            <a:prstGeom prst="straightConnector1">
              <a:avLst/>
            </a:prstGeom>
            <a:noFill/>
            <a:ln cap="flat" cmpd="sng" w="9525">
              <a:solidFill>
                <a:srgbClr val="002F6C"/>
              </a:solidFill>
              <a:prstDash val="solid"/>
              <a:round/>
              <a:headEnd len="sm" w="sm" type="none"/>
              <a:tailEnd len="sm" w="sm" type="none"/>
            </a:ln>
          </p:spPr>
        </p:cxnSp>
        <p:sp>
          <p:nvSpPr>
            <p:cNvPr id="404" name="Google Shape;404;p13"/>
            <p:cNvSpPr txBox="1"/>
            <p:nvPr/>
          </p:nvSpPr>
          <p:spPr>
            <a:xfrm>
              <a:off x="730903" y="3186625"/>
              <a:ext cx="1556100" cy="120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DATIM users request new HRH accounts</a:t>
              </a:r>
              <a:endParaRPr b="0" i="0" sz="1200" u="none" cap="none" strike="noStrike">
                <a:solidFill>
                  <a:srgbClr val="000000"/>
                </a:solidFill>
                <a:latin typeface="Arial"/>
                <a:ea typeface="Arial"/>
                <a:cs typeface="Arial"/>
                <a:sym typeface="Arial"/>
              </a:endParaRPr>
            </a:p>
          </p:txBody>
        </p:sp>
      </p:grpSp>
      <p:sp>
        <p:nvSpPr>
          <p:cNvPr id="405" name="Google Shape;405;p13"/>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1" name="Shape 1321"/>
        <p:cNvGrpSpPr/>
        <p:nvPr/>
      </p:nvGrpSpPr>
      <p:grpSpPr>
        <a:xfrm>
          <a:off x="0" y="0"/>
          <a:ext cx="0" cy="0"/>
          <a:chOff x="0" y="0"/>
          <a:chExt cx="0" cy="0"/>
        </a:xfrm>
      </p:grpSpPr>
      <p:sp>
        <p:nvSpPr>
          <p:cNvPr id="1322" name="Google Shape;1322;p102"/>
          <p:cNvSpPr txBox="1"/>
          <p:nvPr>
            <p:ph type="title"/>
          </p:nvPr>
        </p:nvSpPr>
        <p:spPr>
          <a:xfrm>
            <a:off x="173825" y="111850"/>
            <a:ext cx="85206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Next Steps</a:t>
            </a:r>
            <a:endParaRPr>
              <a:solidFill>
                <a:schemeClr val="dk2"/>
              </a:solidFill>
            </a:endParaRPr>
          </a:p>
        </p:txBody>
      </p:sp>
      <p:sp>
        <p:nvSpPr>
          <p:cNvPr id="1323" name="Google Shape;1323;p102"/>
          <p:cNvSpPr txBox="1"/>
          <p:nvPr/>
        </p:nvSpPr>
        <p:spPr>
          <a:xfrm>
            <a:off x="264600" y="586450"/>
            <a:ext cx="8614800" cy="4633200"/>
          </a:xfrm>
          <a:prstGeom prst="rect">
            <a:avLst/>
          </a:prstGeom>
          <a:noFill/>
          <a:ln>
            <a:noFill/>
          </a:ln>
        </p:spPr>
        <p:txBody>
          <a:bodyPr anchorCtr="0" anchor="t" bIns="91425" lIns="91425" spcFirstLastPara="1" rIns="91425" wrap="square" tIns="91425">
            <a:spAutoFit/>
          </a:bodyPr>
          <a:lstStyle/>
          <a:p>
            <a:pPr indent="-336550" lvl="0" marL="457200" marR="0" rtl="0" algn="l">
              <a:lnSpc>
                <a:spcPct val="100000"/>
              </a:lnSpc>
              <a:spcBef>
                <a:spcPts val="0"/>
              </a:spcBef>
              <a:spcAft>
                <a:spcPts val="0"/>
              </a:spcAft>
              <a:buClr>
                <a:schemeClr val="dk1"/>
              </a:buClr>
              <a:buSzPts val="1700"/>
              <a:buFont typeface="Arial"/>
              <a:buAutoNum type="arabicPeriod"/>
            </a:pPr>
            <a:r>
              <a:rPr b="0" i="0" lang="en" sz="1700" u="none" cap="none" strike="noStrike">
                <a:solidFill>
                  <a:schemeClr val="dk1"/>
                </a:solidFill>
                <a:latin typeface="Arial"/>
                <a:ea typeface="Arial"/>
                <a:cs typeface="Arial"/>
                <a:sym typeface="Arial"/>
              </a:rPr>
              <a:t>Prior to October </a:t>
            </a:r>
            <a:r>
              <a:rPr lang="en" sz="1700">
                <a:solidFill>
                  <a:schemeClr val="dk1"/>
                </a:solidFill>
              </a:rPr>
              <a:t>1st</a:t>
            </a:r>
            <a:r>
              <a:rPr b="0" i="0" lang="en" sz="1700" u="none" cap="none" strike="noStrike">
                <a:solidFill>
                  <a:schemeClr val="dk1"/>
                </a:solidFill>
                <a:latin typeface="Arial"/>
                <a:ea typeface="Arial"/>
                <a:cs typeface="Arial"/>
                <a:sym typeface="Arial"/>
              </a:rPr>
              <a:t>, se</a:t>
            </a:r>
            <a:r>
              <a:rPr lang="en" sz="1700">
                <a:solidFill>
                  <a:schemeClr val="dk1"/>
                </a:solidFill>
              </a:rPr>
              <a:t>t up Okta account</a:t>
            </a:r>
            <a:endParaRPr sz="1700">
              <a:solidFill>
                <a:schemeClr val="dk1"/>
              </a:solidFill>
            </a:endParaRPr>
          </a:p>
          <a:p>
            <a:pPr indent="-336550" lvl="1" marL="914400" marR="0" rtl="0" algn="l">
              <a:lnSpc>
                <a:spcPct val="100000"/>
              </a:lnSpc>
              <a:spcBef>
                <a:spcPts val="0"/>
              </a:spcBef>
              <a:spcAft>
                <a:spcPts val="0"/>
              </a:spcAft>
              <a:buClr>
                <a:schemeClr val="dk1"/>
              </a:buClr>
              <a:buSzPts val="1700"/>
              <a:buFont typeface="Arial"/>
              <a:buChar char="○"/>
            </a:pPr>
            <a:r>
              <a:rPr lang="en" sz="1700">
                <a:solidFill>
                  <a:schemeClr val="dk1"/>
                </a:solidFill>
              </a:rPr>
              <a:t>If new to DATIM, </a:t>
            </a:r>
            <a:r>
              <a:rPr b="0" i="0" lang="en" sz="1700" u="none" cap="none" strike="noStrike">
                <a:solidFill>
                  <a:schemeClr val="dk1"/>
                </a:solidFill>
                <a:latin typeface="Arial"/>
                <a:ea typeface="Arial"/>
                <a:cs typeface="Arial"/>
                <a:sym typeface="Arial"/>
              </a:rPr>
              <a:t>submit form at register.datim.org to obtain an HRH DATIM account and access to final HRH template</a:t>
            </a:r>
            <a:endParaRPr b="0" i="0" sz="1700" u="none" cap="none" strike="noStrike">
              <a:solidFill>
                <a:schemeClr val="dk1"/>
              </a:solidFill>
              <a:latin typeface="Arial"/>
              <a:ea typeface="Arial"/>
              <a:cs typeface="Arial"/>
              <a:sym typeface="Arial"/>
            </a:endParaRPr>
          </a:p>
          <a:p>
            <a:pPr indent="-228600" lvl="0" marL="342900" marR="0" rtl="0" algn="ctr">
              <a:lnSpc>
                <a:spcPct val="100000"/>
              </a:lnSpc>
              <a:spcBef>
                <a:spcPts val="0"/>
              </a:spcBef>
              <a:spcAft>
                <a:spcPts val="0"/>
              </a:spcAft>
              <a:buClr>
                <a:srgbClr val="000000"/>
              </a:buClr>
              <a:buSzPts val="1800"/>
              <a:buFont typeface="Arial"/>
              <a:buNone/>
            </a:pPr>
            <a:r>
              <a:t/>
            </a:r>
            <a:endParaRPr b="0" i="0" sz="1700" u="none" cap="none" strike="noStrike">
              <a:solidFill>
                <a:schemeClr val="dk1"/>
              </a:solidFill>
              <a:latin typeface="Arial"/>
              <a:ea typeface="Arial"/>
              <a:cs typeface="Arial"/>
              <a:sym typeface="Arial"/>
            </a:endParaRPr>
          </a:p>
          <a:p>
            <a:pPr indent="-336550" lvl="0" marL="457200" marR="0" rtl="0" algn="l">
              <a:lnSpc>
                <a:spcPct val="100000"/>
              </a:lnSpc>
              <a:spcBef>
                <a:spcPts val="0"/>
              </a:spcBef>
              <a:spcAft>
                <a:spcPts val="0"/>
              </a:spcAft>
              <a:buClr>
                <a:schemeClr val="dk1"/>
              </a:buClr>
              <a:buSzPts val="1700"/>
              <a:buFont typeface="Arial"/>
              <a:buAutoNum type="arabicPeriod"/>
            </a:pPr>
            <a:r>
              <a:rPr b="0" i="0" lang="en" sz="1700" u="none" cap="none" strike="noStrike">
                <a:solidFill>
                  <a:schemeClr val="dk1"/>
                </a:solidFill>
                <a:latin typeface="Arial"/>
                <a:ea typeface="Arial"/>
                <a:cs typeface="Arial"/>
                <a:sym typeface="Arial"/>
              </a:rPr>
              <a:t>Review template and guidance materials (this presentation and recording will be sent out via email )</a:t>
            </a:r>
            <a:endParaRPr b="0" i="0" sz="1700" u="none" cap="none" strike="noStrike">
              <a:solidFill>
                <a:schemeClr val="dk1"/>
              </a:solidFill>
              <a:latin typeface="Arial"/>
              <a:ea typeface="Arial"/>
              <a:cs typeface="Arial"/>
              <a:sym typeface="Arial"/>
            </a:endParaRPr>
          </a:p>
          <a:p>
            <a:pPr indent="-228600" lvl="0" marL="342900" marR="0" rtl="0" algn="l">
              <a:lnSpc>
                <a:spcPct val="100000"/>
              </a:lnSpc>
              <a:spcBef>
                <a:spcPts val="0"/>
              </a:spcBef>
              <a:spcAft>
                <a:spcPts val="0"/>
              </a:spcAft>
              <a:buClr>
                <a:srgbClr val="000000"/>
              </a:buClr>
              <a:buSzPts val="1800"/>
              <a:buFont typeface="Arial"/>
              <a:buNone/>
            </a:pPr>
            <a:r>
              <a:t/>
            </a:r>
            <a:endParaRPr b="0" i="0" sz="1700" u="none" cap="none" strike="noStrike">
              <a:solidFill>
                <a:schemeClr val="dk1"/>
              </a:solidFill>
              <a:latin typeface="Arial"/>
              <a:ea typeface="Arial"/>
              <a:cs typeface="Arial"/>
              <a:sym typeface="Arial"/>
            </a:endParaRPr>
          </a:p>
          <a:p>
            <a:pPr indent="-336550" lvl="0" marL="457200" marR="0" rtl="0" algn="l">
              <a:lnSpc>
                <a:spcPct val="100000"/>
              </a:lnSpc>
              <a:spcBef>
                <a:spcPts val="0"/>
              </a:spcBef>
              <a:spcAft>
                <a:spcPts val="0"/>
              </a:spcAft>
              <a:buClr>
                <a:schemeClr val="dk1"/>
              </a:buClr>
              <a:buSzPts val="1700"/>
              <a:buFont typeface="Arial"/>
              <a:buAutoNum type="arabicPeriod"/>
            </a:pPr>
            <a:r>
              <a:rPr b="0" i="0" lang="en" sz="1700" u="none" cap="none" strike="noStrike">
                <a:solidFill>
                  <a:schemeClr val="dk1"/>
                </a:solidFill>
                <a:latin typeface="Arial"/>
                <a:ea typeface="Arial"/>
                <a:cs typeface="Arial"/>
                <a:sym typeface="Arial"/>
              </a:rPr>
              <a:t>Direct questions about the training to: </a:t>
            </a:r>
            <a:r>
              <a:rPr b="0" i="0" lang="en" sz="1700" u="sng" cap="none" strike="noStrike">
                <a:solidFill>
                  <a:schemeClr val="accent6"/>
                </a:solidFill>
                <a:latin typeface="Arial"/>
                <a:ea typeface="Arial"/>
                <a:cs typeface="Arial"/>
                <a:sym typeface="Arial"/>
              </a:rPr>
              <a:t>hrh-reporting-helpdesk@usaid.gov</a:t>
            </a:r>
            <a:endParaRPr b="0" i="0" sz="1700" u="sng" cap="none" strike="noStrike">
              <a:solidFill>
                <a:schemeClr val="accent6"/>
              </a:solidFill>
              <a:latin typeface="Arial"/>
              <a:ea typeface="Arial"/>
              <a:cs typeface="Arial"/>
              <a:sym typeface="Arial"/>
            </a:endParaRPr>
          </a:p>
          <a:p>
            <a:pPr indent="-228600" lvl="0" marL="800100" marR="0" rtl="0" algn="l">
              <a:lnSpc>
                <a:spcPct val="100000"/>
              </a:lnSpc>
              <a:spcBef>
                <a:spcPts val="0"/>
              </a:spcBef>
              <a:spcAft>
                <a:spcPts val="0"/>
              </a:spcAft>
              <a:buClr>
                <a:srgbClr val="000000"/>
              </a:buClr>
              <a:buSzPts val="1800"/>
              <a:buFont typeface="Arial"/>
              <a:buNone/>
            </a:pPr>
            <a:r>
              <a:t/>
            </a:r>
            <a:endParaRPr b="0" i="0" sz="1700" u="none" cap="none" strike="noStrike">
              <a:solidFill>
                <a:schemeClr val="dk1"/>
              </a:solidFill>
              <a:latin typeface="Arial"/>
              <a:ea typeface="Arial"/>
              <a:cs typeface="Arial"/>
              <a:sym typeface="Arial"/>
            </a:endParaRPr>
          </a:p>
          <a:p>
            <a:pPr indent="-336550" lvl="0" marL="457200" marR="0" rtl="0" algn="l">
              <a:lnSpc>
                <a:spcPct val="100000"/>
              </a:lnSpc>
              <a:spcBef>
                <a:spcPts val="0"/>
              </a:spcBef>
              <a:spcAft>
                <a:spcPts val="0"/>
              </a:spcAft>
              <a:buClr>
                <a:schemeClr val="dk1"/>
              </a:buClr>
              <a:buSzPts val="1700"/>
              <a:buFont typeface="Arial"/>
              <a:buAutoNum type="arabicPeriod"/>
            </a:pPr>
            <a:r>
              <a:rPr b="0" i="0" lang="en" sz="1700" u="none" cap="none" strike="noStrike">
                <a:solidFill>
                  <a:schemeClr val="dk1"/>
                </a:solidFill>
                <a:latin typeface="Arial"/>
                <a:ea typeface="Arial"/>
                <a:cs typeface="Arial"/>
                <a:sym typeface="Arial"/>
              </a:rPr>
              <a:t>Direct mechanism specific questions to A/CORs, Activity Managers and Mission HRH POCs</a:t>
            </a:r>
            <a:endParaRPr b="0" i="0" sz="1700" u="none" cap="none" strike="noStrike">
              <a:solidFill>
                <a:schemeClr val="dk1"/>
              </a:solidFill>
              <a:latin typeface="Arial"/>
              <a:ea typeface="Arial"/>
              <a:cs typeface="Arial"/>
              <a:sym typeface="Arial"/>
            </a:endParaRPr>
          </a:p>
          <a:p>
            <a:pPr indent="-228600" lvl="0" marL="800100" marR="0" rtl="0" algn="l">
              <a:lnSpc>
                <a:spcPct val="100000"/>
              </a:lnSpc>
              <a:spcBef>
                <a:spcPts val="0"/>
              </a:spcBef>
              <a:spcAft>
                <a:spcPts val="0"/>
              </a:spcAft>
              <a:buClr>
                <a:srgbClr val="000000"/>
              </a:buClr>
              <a:buSzPts val="1800"/>
              <a:buFont typeface="Arial"/>
              <a:buNone/>
            </a:pPr>
            <a:r>
              <a:t/>
            </a:r>
            <a:endParaRPr b="0" i="0" sz="1700" u="none" cap="none" strike="noStrike">
              <a:solidFill>
                <a:schemeClr val="dk1"/>
              </a:solidFill>
              <a:latin typeface="Arial"/>
              <a:ea typeface="Arial"/>
              <a:cs typeface="Arial"/>
              <a:sym typeface="Arial"/>
            </a:endParaRPr>
          </a:p>
          <a:p>
            <a:pPr indent="-336550" lvl="0" marL="457200" marR="0" rtl="0" algn="l">
              <a:lnSpc>
                <a:spcPct val="100000"/>
              </a:lnSpc>
              <a:spcBef>
                <a:spcPts val="0"/>
              </a:spcBef>
              <a:spcAft>
                <a:spcPts val="0"/>
              </a:spcAft>
              <a:buClr>
                <a:schemeClr val="dk1"/>
              </a:buClr>
              <a:buSzPts val="1700"/>
              <a:buFont typeface="Arial"/>
              <a:buAutoNum type="arabicPeriod"/>
            </a:pPr>
            <a:r>
              <a:rPr b="0" i="0" lang="en" sz="1700" u="none" cap="none" strike="noStrike">
                <a:solidFill>
                  <a:schemeClr val="dk1"/>
                </a:solidFill>
                <a:latin typeface="Arial"/>
                <a:ea typeface="Arial"/>
                <a:cs typeface="Arial"/>
                <a:sym typeface="Arial"/>
              </a:rPr>
              <a:t>USAID will be circulating an FAQ we will update throughout the reporting period and distribute to Mission POCs. Questions you have will help others.  </a:t>
            </a:r>
            <a:endParaRPr b="0" i="0" sz="1700" u="none" cap="none" strike="noStrike">
              <a:solidFill>
                <a:schemeClr val="dk1"/>
              </a:solidFill>
              <a:latin typeface="Arial"/>
              <a:ea typeface="Arial"/>
              <a:cs typeface="Arial"/>
              <a:sym typeface="Arial"/>
            </a:endParaRPr>
          </a:p>
          <a:p>
            <a:pPr indent="-228600" lvl="0" marL="800100" marR="0" rtl="0" algn="l">
              <a:lnSpc>
                <a:spcPct val="100000"/>
              </a:lnSpc>
              <a:spcBef>
                <a:spcPts val="0"/>
              </a:spcBef>
              <a:spcAft>
                <a:spcPts val="0"/>
              </a:spcAft>
              <a:buClr>
                <a:srgbClr val="000000"/>
              </a:buClr>
              <a:buSzPts val="1800"/>
              <a:buFont typeface="Arial"/>
              <a:buNone/>
            </a:pPr>
            <a:r>
              <a:t/>
            </a:r>
            <a:endParaRPr b="0" i="0" sz="1700" u="none" cap="none" strike="noStrike">
              <a:solidFill>
                <a:schemeClr val="dk1"/>
              </a:solidFill>
              <a:latin typeface="Arial"/>
              <a:ea typeface="Arial"/>
              <a:cs typeface="Arial"/>
              <a:sym typeface="Arial"/>
            </a:endParaRPr>
          </a:p>
          <a:p>
            <a:pPr indent="-336550" lvl="0" marL="457200" marR="0" rtl="0" algn="l">
              <a:lnSpc>
                <a:spcPct val="100000"/>
              </a:lnSpc>
              <a:spcBef>
                <a:spcPts val="0"/>
              </a:spcBef>
              <a:spcAft>
                <a:spcPts val="0"/>
              </a:spcAft>
              <a:buClr>
                <a:schemeClr val="dk1"/>
              </a:buClr>
              <a:buSzPts val="1700"/>
              <a:buFont typeface="Arial"/>
              <a:buAutoNum type="arabicPeriod"/>
            </a:pPr>
            <a:r>
              <a:rPr b="0" i="0" lang="en" sz="1700" u="none" cap="none" strike="noStrike">
                <a:solidFill>
                  <a:schemeClr val="dk1"/>
                </a:solidFill>
                <a:latin typeface="Arial"/>
                <a:ea typeface="Arial"/>
                <a:cs typeface="Arial"/>
                <a:sym typeface="Arial"/>
              </a:rPr>
              <a:t>Begin collating data needed to complete the inventory *Recommend upload prior to November 1</a:t>
            </a:r>
            <a:r>
              <a:rPr lang="en" sz="1700">
                <a:solidFill>
                  <a:schemeClr val="dk1"/>
                </a:solidFill>
              </a:rPr>
              <a:t>5</a:t>
            </a:r>
            <a:r>
              <a:rPr b="0" i="0" lang="en" sz="1700" u="none" cap="none" strike="noStrike">
                <a:solidFill>
                  <a:schemeClr val="dk1"/>
                </a:solidFill>
                <a:latin typeface="Arial"/>
                <a:ea typeface="Arial"/>
                <a:cs typeface="Arial"/>
                <a:sym typeface="Arial"/>
              </a:rPr>
              <a:t>th submission deadline to give ample time to respond to any errors </a:t>
            </a:r>
            <a:endParaRPr b="0" i="0" sz="1700" u="none" cap="none" strike="noStrike">
              <a:solidFill>
                <a:schemeClr val="dk1"/>
              </a:solidFill>
              <a:latin typeface="Arial"/>
              <a:ea typeface="Arial"/>
              <a:cs typeface="Arial"/>
              <a:sym typeface="Arial"/>
            </a:endParaRPr>
          </a:p>
        </p:txBody>
      </p:sp>
      <p:sp>
        <p:nvSpPr>
          <p:cNvPr id="1324" name="Google Shape;1324;p102"/>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328" name="Shape 1328"/>
        <p:cNvGrpSpPr/>
        <p:nvPr/>
      </p:nvGrpSpPr>
      <p:grpSpPr>
        <a:xfrm>
          <a:off x="0" y="0"/>
          <a:ext cx="0" cy="0"/>
          <a:chOff x="0" y="0"/>
          <a:chExt cx="0" cy="0"/>
        </a:xfrm>
      </p:grpSpPr>
      <p:sp>
        <p:nvSpPr>
          <p:cNvPr id="1329" name="Google Shape;1329;p98"/>
          <p:cNvSpPr txBox="1"/>
          <p:nvPr>
            <p:ph type="title"/>
          </p:nvPr>
        </p:nvSpPr>
        <p:spPr>
          <a:xfrm>
            <a:off x="578900" y="853475"/>
            <a:ext cx="6717300" cy="158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lt1"/>
                </a:solidFill>
              </a:rPr>
              <a:t>Q&amp;A</a:t>
            </a:r>
            <a:endParaRPr>
              <a:solidFill>
                <a:schemeClr val="lt1"/>
              </a:solidFill>
            </a:endParaRPr>
          </a:p>
          <a:p>
            <a:pPr indent="0" lvl="0" marL="0" rtl="0" algn="l">
              <a:lnSpc>
                <a:spcPct val="100000"/>
              </a:lnSpc>
              <a:spcBef>
                <a:spcPts val="0"/>
              </a:spcBef>
              <a:spcAft>
                <a:spcPts val="0"/>
              </a:spcAft>
              <a:buSzPts val="1400"/>
              <a:buNone/>
            </a:pPr>
            <a:r>
              <a:rPr b="0" lang="en" sz="1800">
                <a:solidFill>
                  <a:schemeClr val="lt1"/>
                </a:solidFill>
              </a:rPr>
              <a:t>Moderator: Risa Griffin and Kyle Borces, Health Workforce Branch</a:t>
            </a:r>
            <a:endParaRPr b="0" sz="1800">
              <a:solidFill>
                <a:schemeClr val="lt1"/>
              </a:solidFill>
            </a:endParaRPr>
          </a:p>
        </p:txBody>
      </p:sp>
      <p:sp>
        <p:nvSpPr>
          <p:cNvPr id="1330" name="Google Shape;1330;p98"/>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4" name="Shape 1334"/>
        <p:cNvGrpSpPr/>
        <p:nvPr/>
      </p:nvGrpSpPr>
      <p:grpSpPr>
        <a:xfrm>
          <a:off x="0" y="0"/>
          <a:ext cx="0" cy="0"/>
          <a:chOff x="0" y="0"/>
          <a:chExt cx="0" cy="0"/>
        </a:xfrm>
      </p:grpSpPr>
      <p:sp>
        <p:nvSpPr>
          <p:cNvPr id="1335" name="Google Shape;1335;p103"/>
          <p:cNvSpPr txBox="1"/>
          <p:nvPr>
            <p:ph idx="1" type="body"/>
          </p:nvPr>
        </p:nvSpPr>
        <p:spPr>
          <a:xfrm rot="-5400000">
            <a:off x="7870635" y="1089061"/>
            <a:ext cx="2057400" cy="184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FFFFFF"/>
              </a:buClr>
              <a:buSzPts val="1600"/>
              <a:buFont typeface="Arial"/>
              <a:buNone/>
            </a:pPr>
            <a:r>
              <a:t/>
            </a:r>
            <a:endParaRPr b="0" i="0" sz="600" u="none" cap="none" strike="noStrike">
              <a:solidFill>
                <a:srgbClr val="FFFFFF"/>
              </a:solidFill>
              <a:latin typeface="Cabin"/>
              <a:ea typeface="Cabin"/>
              <a:cs typeface="Cabin"/>
              <a:sym typeface="Cabin"/>
            </a:endParaRPr>
          </a:p>
        </p:txBody>
      </p:sp>
      <p:sp>
        <p:nvSpPr>
          <p:cNvPr id="1336" name="Google Shape;1336;p103"/>
          <p:cNvSpPr txBox="1"/>
          <p:nvPr>
            <p:ph idx="2" type="subTitle"/>
          </p:nvPr>
        </p:nvSpPr>
        <p:spPr>
          <a:xfrm>
            <a:off x="548025" y="1688650"/>
            <a:ext cx="3738300" cy="1200300"/>
          </a:xfrm>
          <a:prstGeom prst="rect">
            <a:avLst/>
          </a:prstGeom>
          <a:noFill/>
          <a:ln>
            <a:noFill/>
          </a:ln>
          <a:effectLst>
            <a:outerShdw blurRad="254000" rotWithShape="0" algn="tl">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600"/>
              <a:buFont typeface="Arial"/>
              <a:buNone/>
            </a:pPr>
            <a:r>
              <a:rPr lang="en" sz="2600"/>
              <a:t>Thank You!</a:t>
            </a:r>
            <a:endParaRPr sz="2600"/>
          </a:p>
          <a:p>
            <a:pPr indent="0" lvl="0" marL="0" marR="0" rtl="0" algn="l">
              <a:lnSpc>
                <a:spcPct val="100000"/>
              </a:lnSpc>
              <a:spcBef>
                <a:spcPts val="0"/>
              </a:spcBef>
              <a:spcAft>
                <a:spcPts val="0"/>
              </a:spcAft>
              <a:buClr>
                <a:schemeClr val="lt1"/>
              </a:buClr>
              <a:buSzPts val="1600"/>
              <a:buFont typeface="Arial"/>
              <a:buNone/>
            </a:pPr>
            <a:r>
              <a:rPr lang="en" sz="2600"/>
              <a:t>Questions? </a:t>
            </a:r>
            <a:endParaRPr i="0" sz="26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9" name="Shape 409"/>
        <p:cNvGrpSpPr/>
        <p:nvPr/>
      </p:nvGrpSpPr>
      <p:grpSpPr>
        <a:xfrm>
          <a:off x="0" y="0"/>
          <a:ext cx="0" cy="0"/>
          <a:chOff x="0" y="0"/>
          <a:chExt cx="0" cy="0"/>
        </a:xfrm>
      </p:grpSpPr>
      <p:pic>
        <p:nvPicPr>
          <p:cNvPr id="410" name="Google Shape;410;p14"/>
          <p:cNvPicPr preferRelativeResize="0"/>
          <p:nvPr/>
        </p:nvPicPr>
        <p:blipFill rotWithShape="1">
          <a:blip r:embed="rId3">
            <a:alphaModFix/>
          </a:blip>
          <a:srcRect b="0" l="0" r="0" t="0"/>
          <a:stretch/>
        </p:blipFill>
        <p:spPr>
          <a:xfrm>
            <a:off x="4262175" y="4030125"/>
            <a:ext cx="1395288" cy="1073993"/>
          </a:xfrm>
          <a:prstGeom prst="rect">
            <a:avLst/>
          </a:prstGeom>
          <a:noFill/>
          <a:ln>
            <a:noFill/>
          </a:ln>
        </p:spPr>
      </p:pic>
      <p:pic>
        <p:nvPicPr>
          <p:cNvPr id="411" name="Google Shape;411;p14"/>
          <p:cNvPicPr preferRelativeResize="0"/>
          <p:nvPr/>
        </p:nvPicPr>
        <p:blipFill rotWithShape="1">
          <a:blip r:embed="rId4">
            <a:alphaModFix/>
          </a:blip>
          <a:srcRect b="0" l="0" r="0" t="0"/>
          <a:stretch/>
        </p:blipFill>
        <p:spPr>
          <a:xfrm>
            <a:off x="5874917" y="4133075"/>
            <a:ext cx="1031998" cy="1162825"/>
          </a:xfrm>
          <a:prstGeom prst="rect">
            <a:avLst/>
          </a:prstGeom>
          <a:noFill/>
          <a:ln>
            <a:noFill/>
          </a:ln>
        </p:spPr>
      </p:pic>
      <p:pic>
        <p:nvPicPr>
          <p:cNvPr id="412" name="Google Shape;412;p14"/>
          <p:cNvPicPr preferRelativeResize="0"/>
          <p:nvPr/>
        </p:nvPicPr>
        <p:blipFill rotWithShape="1">
          <a:blip r:embed="rId5">
            <a:alphaModFix/>
          </a:blip>
          <a:srcRect b="0" l="0" r="0" t="0"/>
          <a:stretch/>
        </p:blipFill>
        <p:spPr>
          <a:xfrm>
            <a:off x="7275850" y="4066280"/>
            <a:ext cx="799550" cy="1129304"/>
          </a:xfrm>
          <a:prstGeom prst="rect">
            <a:avLst/>
          </a:prstGeom>
          <a:noFill/>
          <a:ln>
            <a:noFill/>
          </a:ln>
        </p:spPr>
      </p:pic>
      <p:sp>
        <p:nvSpPr>
          <p:cNvPr id="413" name="Google Shape;413;p14"/>
          <p:cNvSpPr txBox="1"/>
          <p:nvPr>
            <p:ph type="title"/>
          </p:nvPr>
        </p:nvSpPr>
        <p:spPr>
          <a:xfrm>
            <a:off x="311700" y="91675"/>
            <a:ext cx="8759700" cy="1230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What is needed in order to complete the HRH inventory requirement?</a:t>
            </a:r>
            <a:endParaRPr>
              <a:solidFill>
                <a:schemeClr val="dk2"/>
              </a:solidFill>
            </a:endParaRPr>
          </a:p>
          <a:p>
            <a:pPr indent="0" lvl="0" marL="0" rtl="0" algn="l">
              <a:lnSpc>
                <a:spcPct val="100000"/>
              </a:lnSpc>
              <a:spcBef>
                <a:spcPts val="0"/>
              </a:spcBef>
              <a:spcAft>
                <a:spcPts val="0"/>
              </a:spcAft>
              <a:buSzPts val="1400"/>
              <a:buNone/>
            </a:pPr>
            <a:r>
              <a:t/>
            </a:r>
            <a:endParaRPr b="0">
              <a:solidFill>
                <a:schemeClr val="dk1"/>
              </a:solidFill>
              <a:latin typeface="Arial"/>
              <a:ea typeface="Arial"/>
              <a:cs typeface="Arial"/>
              <a:sym typeface="Arial"/>
            </a:endParaRPr>
          </a:p>
        </p:txBody>
      </p:sp>
      <p:sp>
        <p:nvSpPr>
          <p:cNvPr id="414" name="Google Shape;414;p14"/>
          <p:cNvSpPr txBox="1"/>
          <p:nvPr>
            <p:ph idx="1" type="body"/>
          </p:nvPr>
        </p:nvSpPr>
        <p:spPr>
          <a:xfrm>
            <a:off x="91075" y="532750"/>
            <a:ext cx="8980200" cy="373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t/>
            </a:r>
            <a:endParaRPr>
              <a:solidFill>
                <a:srgbClr val="3C4043"/>
              </a:solidFill>
              <a:highlight>
                <a:schemeClr val="lt1"/>
              </a:highlight>
            </a:endParaRPr>
          </a:p>
          <a:p>
            <a:pPr indent="-330200" lvl="0" marL="457200" rtl="0" algn="l">
              <a:lnSpc>
                <a:spcPct val="115000"/>
              </a:lnSpc>
              <a:spcBef>
                <a:spcPts val="1000"/>
              </a:spcBef>
              <a:spcAft>
                <a:spcPts val="0"/>
              </a:spcAft>
              <a:buClr>
                <a:srgbClr val="3C4043"/>
              </a:buClr>
              <a:buSzPts val="1600"/>
              <a:buAutoNum type="arabicPeriod"/>
            </a:pPr>
            <a:r>
              <a:rPr b="1" lang="en">
                <a:solidFill>
                  <a:srgbClr val="3C4043"/>
                </a:solidFill>
                <a:highlight>
                  <a:schemeClr val="lt1"/>
                </a:highlight>
              </a:rPr>
              <a:t>A copy of the OU specific FY24 HRH Inventory Template</a:t>
            </a:r>
            <a:endParaRPr b="1">
              <a:solidFill>
                <a:srgbClr val="3C4043"/>
              </a:solidFill>
              <a:highlight>
                <a:schemeClr val="lt1"/>
              </a:highlight>
            </a:endParaRPr>
          </a:p>
          <a:p>
            <a:pPr indent="-330200" lvl="1" marL="914400" rtl="0" algn="l">
              <a:lnSpc>
                <a:spcPct val="115000"/>
              </a:lnSpc>
              <a:spcBef>
                <a:spcPts val="0"/>
              </a:spcBef>
              <a:spcAft>
                <a:spcPts val="0"/>
              </a:spcAft>
              <a:buClr>
                <a:srgbClr val="3C4043"/>
              </a:buClr>
              <a:buSzPts val="1600"/>
              <a:buAutoNum type="alphaLcPeriod"/>
            </a:pPr>
            <a:r>
              <a:rPr lang="en">
                <a:solidFill>
                  <a:srgbClr val="3C4043"/>
                </a:solidFill>
                <a:highlight>
                  <a:schemeClr val="lt1"/>
                </a:highlight>
              </a:rPr>
              <a:t>A final version of the template is available to download within the HRH DATIM app </a:t>
            </a:r>
            <a:endParaRPr>
              <a:solidFill>
                <a:srgbClr val="3C4043"/>
              </a:solidFill>
              <a:highlight>
                <a:schemeClr val="lt1"/>
              </a:highlight>
            </a:endParaRPr>
          </a:p>
          <a:p>
            <a:pPr indent="-330200" lvl="0" marL="457200" rtl="0" algn="l">
              <a:lnSpc>
                <a:spcPct val="115000"/>
              </a:lnSpc>
              <a:spcBef>
                <a:spcPts val="0"/>
              </a:spcBef>
              <a:spcAft>
                <a:spcPts val="0"/>
              </a:spcAft>
              <a:buClr>
                <a:srgbClr val="3C4043"/>
              </a:buClr>
              <a:buSzPts val="1600"/>
              <a:buAutoNum type="arabicPeriod"/>
            </a:pPr>
            <a:r>
              <a:rPr b="1" lang="en">
                <a:solidFill>
                  <a:srgbClr val="3C4043"/>
                </a:solidFill>
                <a:highlight>
                  <a:schemeClr val="lt1"/>
                </a:highlight>
              </a:rPr>
              <a:t>The HRH Inventory Guidance Materials</a:t>
            </a:r>
            <a:endParaRPr b="1">
              <a:solidFill>
                <a:srgbClr val="3C4043"/>
              </a:solidFill>
              <a:highlight>
                <a:schemeClr val="lt1"/>
              </a:highlight>
            </a:endParaRPr>
          </a:p>
          <a:p>
            <a:pPr indent="-330200" lvl="1" marL="914400" rtl="0" algn="l">
              <a:lnSpc>
                <a:spcPct val="115000"/>
              </a:lnSpc>
              <a:spcBef>
                <a:spcPts val="0"/>
              </a:spcBef>
              <a:spcAft>
                <a:spcPts val="0"/>
              </a:spcAft>
              <a:buClr>
                <a:srgbClr val="3C4043"/>
              </a:buClr>
              <a:buSzPts val="1600"/>
              <a:buAutoNum type="alphaLcPeriod"/>
            </a:pPr>
            <a:r>
              <a:rPr lang="en">
                <a:solidFill>
                  <a:srgbClr val="3C4043"/>
                </a:solidFill>
                <a:highlight>
                  <a:schemeClr val="lt1"/>
                </a:highlight>
              </a:rPr>
              <a:t>See DATIM Zendesk materials </a:t>
            </a:r>
            <a:r>
              <a:rPr lang="en" u="sng">
                <a:solidFill>
                  <a:schemeClr val="hlink"/>
                </a:solidFill>
                <a:hlinkClick r:id="rId6"/>
              </a:rPr>
              <a:t>here</a:t>
            </a:r>
            <a:endParaRPr>
              <a:solidFill>
                <a:srgbClr val="3C4043"/>
              </a:solidFill>
            </a:endParaRPr>
          </a:p>
          <a:p>
            <a:pPr indent="-330200" lvl="0" marL="457200" rtl="0" algn="l">
              <a:lnSpc>
                <a:spcPct val="115000"/>
              </a:lnSpc>
              <a:spcBef>
                <a:spcPts val="0"/>
              </a:spcBef>
              <a:spcAft>
                <a:spcPts val="0"/>
              </a:spcAft>
              <a:buClr>
                <a:srgbClr val="3C4043"/>
              </a:buClr>
              <a:buSzPts val="1600"/>
              <a:buAutoNum type="arabicPeriod"/>
            </a:pPr>
            <a:r>
              <a:rPr b="1" lang="en">
                <a:solidFill>
                  <a:srgbClr val="3C4043"/>
                </a:solidFill>
                <a:highlight>
                  <a:schemeClr val="lt1"/>
                </a:highlight>
              </a:rPr>
              <a:t>Internal Records </a:t>
            </a:r>
            <a:endParaRPr/>
          </a:p>
          <a:p>
            <a:pPr indent="-330200" lvl="1" marL="914400" rtl="0" algn="l">
              <a:lnSpc>
                <a:spcPct val="115000"/>
              </a:lnSpc>
              <a:spcBef>
                <a:spcPts val="0"/>
              </a:spcBef>
              <a:spcAft>
                <a:spcPts val="0"/>
              </a:spcAft>
              <a:buClr>
                <a:srgbClr val="3C4043"/>
              </a:buClr>
              <a:buSzPts val="1600"/>
              <a:buAutoNum type="alphaLcPeriod"/>
            </a:pPr>
            <a:r>
              <a:rPr lang="en">
                <a:solidFill>
                  <a:srgbClr val="3C4043"/>
                </a:solidFill>
                <a:highlight>
                  <a:schemeClr val="lt1"/>
                </a:highlight>
              </a:rPr>
              <a:t>HR/ Payroll</a:t>
            </a:r>
            <a:endParaRPr>
              <a:solidFill>
                <a:srgbClr val="3C4043"/>
              </a:solidFill>
              <a:highlight>
                <a:schemeClr val="lt1"/>
              </a:highlight>
            </a:endParaRPr>
          </a:p>
          <a:p>
            <a:pPr indent="-330200" lvl="1" marL="914400" rtl="0" algn="l">
              <a:lnSpc>
                <a:spcPct val="100000"/>
              </a:lnSpc>
              <a:spcBef>
                <a:spcPts val="0"/>
              </a:spcBef>
              <a:spcAft>
                <a:spcPts val="0"/>
              </a:spcAft>
              <a:buClr>
                <a:srgbClr val="3C4043"/>
              </a:buClr>
              <a:buSzPts val="1600"/>
              <a:buAutoNum type="alphaLcPeriod"/>
            </a:pPr>
            <a:r>
              <a:rPr lang="en">
                <a:solidFill>
                  <a:srgbClr val="3C4043"/>
                </a:solidFill>
                <a:highlight>
                  <a:schemeClr val="lt1"/>
                </a:highlight>
              </a:rPr>
              <a:t>Program Records that capture staff work and location</a:t>
            </a:r>
            <a:endParaRPr>
              <a:solidFill>
                <a:srgbClr val="3C4043"/>
              </a:solidFill>
              <a:highlight>
                <a:schemeClr val="lt1"/>
              </a:highlight>
            </a:endParaRPr>
          </a:p>
          <a:p>
            <a:pPr indent="-330200" lvl="0" marL="457200" rtl="0" algn="l">
              <a:lnSpc>
                <a:spcPct val="115000"/>
              </a:lnSpc>
              <a:spcBef>
                <a:spcPts val="0"/>
              </a:spcBef>
              <a:spcAft>
                <a:spcPts val="0"/>
              </a:spcAft>
              <a:buClr>
                <a:srgbClr val="3C4043"/>
              </a:buClr>
              <a:buSzPts val="1600"/>
              <a:buAutoNum type="arabicPeriod"/>
            </a:pPr>
            <a:r>
              <a:rPr b="1" lang="en">
                <a:solidFill>
                  <a:srgbClr val="3C4043"/>
                </a:solidFill>
                <a:highlight>
                  <a:schemeClr val="lt1"/>
                </a:highlight>
              </a:rPr>
              <a:t>An HRH DATIM Account</a:t>
            </a:r>
            <a:endParaRPr b="1">
              <a:solidFill>
                <a:srgbClr val="3C4043"/>
              </a:solidFill>
              <a:highlight>
                <a:schemeClr val="lt1"/>
              </a:highlight>
            </a:endParaRPr>
          </a:p>
          <a:p>
            <a:pPr indent="-330200" lvl="1" marL="914400" rtl="0" algn="l">
              <a:lnSpc>
                <a:spcPct val="115000"/>
              </a:lnSpc>
              <a:spcBef>
                <a:spcPts val="0"/>
              </a:spcBef>
              <a:spcAft>
                <a:spcPts val="0"/>
              </a:spcAft>
              <a:buClr>
                <a:srgbClr val="3C4043"/>
              </a:buClr>
              <a:buSzPts val="1600"/>
              <a:buAutoNum type="alphaLcPeriod"/>
            </a:pPr>
            <a:r>
              <a:rPr lang="en">
                <a:solidFill>
                  <a:srgbClr val="3C4043"/>
                </a:solidFill>
                <a:highlight>
                  <a:schemeClr val="lt1"/>
                </a:highlight>
              </a:rPr>
              <a:t>Register.datim.org (see later slides)</a:t>
            </a:r>
            <a:endParaRPr>
              <a:solidFill>
                <a:srgbClr val="3C4043"/>
              </a:solidFill>
              <a:highlight>
                <a:schemeClr val="lt1"/>
              </a:highlight>
            </a:endParaRPr>
          </a:p>
        </p:txBody>
      </p:sp>
      <p:sp>
        <p:nvSpPr>
          <p:cNvPr id="415" name="Google Shape;415;p14"/>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9" name="Shape 419"/>
        <p:cNvGrpSpPr/>
        <p:nvPr/>
      </p:nvGrpSpPr>
      <p:grpSpPr>
        <a:xfrm>
          <a:off x="0" y="0"/>
          <a:ext cx="0" cy="0"/>
          <a:chOff x="0" y="0"/>
          <a:chExt cx="0" cy="0"/>
        </a:xfrm>
      </p:grpSpPr>
      <p:sp>
        <p:nvSpPr>
          <p:cNvPr id="420" name="Google Shape;420;p15"/>
          <p:cNvSpPr txBox="1"/>
          <p:nvPr>
            <p:ph type="title"/>
          </p:nvPr>
        </p:nvSpPr>
        <p:spPr>
          <a:xfrm>
            <a:off x="221675" y="311300"/>
            <a:ext cx="79101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Knowledge Check </a:t>
            </a:r>
            <a:endParaRPr>
              <a:solidFill>
                <a:schemeClr val="dk2"/>
              </a:solidFill>
            </a:endParaRPr>
          </a:p>
        </p:txBody>
      </p:sp>
      <p:sp>
        <p:nvSpPr>
          <p:cNvPr id="421" name="Google Shape;421;p15"/>
          <p:cNvSpPr txBox="1"/>
          <p:nvPr/>
        </p:nvSpPr>
        <p:spPr>
          <a:xfrm>
            <a:off x="315550" y="917650"/>
            <a:ext cx="8346300" cy="30342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15000"/>
              </a:lnSpc>
              <a:spcBef>
                <a:spcPts val="0"/>
              </a:spcBef>
              <a:spcAft>
                <a:spcPts val="0"/>
              </a:spcAft>
              <a:buClr>
                <a:schemeClr val="dk1"/>
              </a:buClr>
              <a:buSzPts val="1600"/>
              <a:buFont typeface="Arial"/>
              <a:buChar char="●"/>
            </a:pPr>
            <a:r>
              <a:rPr b="1" i="0" lang="en" sz="1600" u="none" cap="none" strike="noStrike">
                <a:solidFill>
                  <a:schemeClr val="dk1"/>
                </a:solidFill>
                <a:latin typeface="Arial"/>
                <a:ea typeface="Arial"/>
                <a:cs typeface="Arial"/>
                <a:sym typeface="Arial"/>
              </a:rPr>
              <a:t>What mechanisms need to complete and submit the HRH Inventory excel tool?</a:t>
            </a:r>
            <a:endParaRPr b="1" i="0" sz="1600" u="none" cap="none" strike="noStrike">
              <a:solidFill>
                <a:schemeClr val="dk1"/>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a:p>
            <a:pPr indent="0" lvl="0" marL="457200" marR="0" rtl="0" algn="l">
              <a:lnSpc>
                <a:spcPct val="115000"/>
              </a:lnSpc>
              <a:spcBef>
                <a:spcPts val="80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1600"/>
              <a:buFont typeface="Arial"/>
              <a:buNone/>
            </a:pPr>
            <a:r>
              <a:t/>
            </a:r>
            <a:endParaRPr b="0" i="0" sz="1600" u="none" cap="none" strike="noStrike">
              <a:solidFill>
                <a:schemeClr val="accent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300" u="none" cap="none" strike="noStrike">
              <a:solidFill>
                <a:srgbClr val="000000"/>
              </a:solidFill>
              <a:latin typeface="Arial"/>
              <a:ea typeface="Arial"/>
              <a:cs typeface="Arial"/>
              <a:sym typeface="Arial"/>
            </a:endParaRPr>
          </a:p>
        </p:txBody>
      </p:sp>
      <p:sp>
        <p:nvSpPr>
          <p:cNvPr id="422" name="Google Shape;422;p15"/>
          <p:cNvSpPr txBox="1"/>
          <p:nvPr/>
        </p:nvSpPr>
        <p:spPr>
          <a:xfrm>
            <a:off x="283650" y="2855775"/>
            <a:ext cx="8576700" cy="71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1" lang="en" sz="1600" u="none" cap="none" strike="noStrike">
                <a:solidFill>
                  <a:schemeClr val="dk1"/>
                </a:solidFill>
                <a:latin typeface="Arial"/>
                <a:ea typeface="Arial"/>
                <a:cs typeface="Arial"/>
                <a:sym typeface="Arial"/>
              </a:rPr>
              <a:t>Response:</a:t>
            </a:r>
            <a:r>
              <a:rPr b="1" i="1" lang="en" sz="1600" u="none" cap="none" strike="noStrike">
                <a:solidFill>
                  <a:schemeClr val="dk1"/>
                </a:solidFill>
                <a:latin typeface="Arial"/>
                <a:ea typeface="Arial"/>
                <a:cs typeface="Arial"/>
                <a:sym typeface="Arial"/>
              </a:rPr>
              <a:t> All mechanisms that report in ER and that have expenditures associated with COP approvals. </a:t>
            </a:r>
            <a:endParaRPr b="0" i="0" sz="1400" u="none" cap="none" strike="noStrike">
              <a:solidFill>
                <a:srgbClr val="000000"/>
              </a:solidFill>
              <a:latin typeface="Arial"/>
              <a:ea typeface="Arial"/>
              <a:cs typeface="Arial"/>
              <a:sym typeface="Arial"/>
            </a:endParaRPr>
          </a:p>
        </p:txBody>
      </p:sp>
      <p:sp>
        <p:nvSpPr>
          <p:cNvPr id="423" name="Google Shape;423;p15"/>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1000"/>
                                        <p:tgtEl>
                                          <p:spTgt spid="4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7" name="Shape 427"/>
        <p:cNvGrpSpPr/>
        <p:nvPr/>
      </p:nvGrpSpPr>
      <p:grpSpPr>
        <a:xfrm>
          <a:off x="0" y="0"/>
          <a:ext cx="0" cy="0"/>
          <a:chOff x="0" y="0"/>
          <a:chExt cx="0" cy="0"/>
        </a:xfrm>
      </p:grpSpPr>
      <p:sp>
        <p:nvSpPr>
          <p:cNvPr id="428" name="Google Shape;428;p16"/>
          <p:cNvSpPr txBox="1"/>
          <p:nvPr>
            <p:ph type="title"/>
          </p:nvPr>
        </p:nvSpPr>
        <p:spPr>
          <a:xfrm>
            <a:off x="221675" y="311300"/>
            <a:ext cx="79101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Knowledge Check </a:t>
            </a:r>
            <a:endParaRPr>
              <a:solidFill>
                <a:schemeClr val="dk2"/>
              </a:solidFill>
            </a:endParaRPr>
          </a:p>
        </p:txBody>
      </p:sp>
      <p:sp>
        <p:nvSpPr>
          <p:cNvPr id="429" name="Google Shape;429;p16"/>
          <p:cNvSpPr txBox="1"/>
          <p:nvPr/>
        </p:nvSpPr>
        <p:spPr>
          <a:xfrm>
            <a:off x="315550" y="917650"/>
            <a:ext cx="8576700" cy="4167000"/>
          </a:xfrm>
          <a:prstGeom prst="rect">
            <a:avLst/>
          </a:prstGeom>
          <a:noFill/>
          <a:ln>
            <a:noFill/>
          </a:ln>
        </p:spPr>
        <p:txBody>
          <a:bodyPr anchorCtr="0" anchor="t" bIns="91425" lIns="91425" spcFirstLastPara="1" rIns="91425" wrap="square" tIns="91425">
            <a:spAutoFit/>
          </a:bodyPr>
          <a:lstStyle/>
          <a:p>
            <a:pPr indent="0" lvl="0" marL="127000" marR="0" rtl="0" algn="l">
              <a:lnSpc>
                <a:spcPct val="115000"/>
              </a:lnSpc>
              <a:spcBef>
                <a:spcPts val="0"/>
              </a:spcBef>
              <a:spcAft>
                <a:spcPts val="0"/>
              </a:spcAft>
              <a:buClr>
                <a:srgbClr val="000000"/>
              </a:buClr>
              <a:buSzPts val="1600"/>
              <a:buFont typeface="Arial"/>
              <a:buNone/>
            </a:pPr>
            <a:r>
              <a:rPr b="1" i="0" lang="en" sz="1600" u="none" cap="none" strike="noStrike">
                <a:solidFill>
                  <a:schemeClr val="dk1"/>
                </a:solidFill>
                <a:latin typeface="Arial"/>
                <a:ea typeface="Arial"/>
                <a:cs typeface="Arial"/>
                <a:sym typeface="Arial"/>
              </a:rPr>
              <a:t>What types of staff should be included?</a:t>
            </a:r>
            <a:endParaRPr b="1" i="0" sz="1600" u="none" cap="none" strike="noStrike">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AutoNum type="alphaLcParenR"/>
            </a:pPr>
            <a:r>
              <a:rPr b="0" i="0" lang="en" sz="1600" u="none" cap="none" strike="noStrike">
                <a:solidFill>
                  <a:schemeClr val="dk1"/>
                </a:solidFill>
                <a:latin typeface="Arial"/>
                <a:ea typeface="Arial"/>
                <a:cs typeface="Arial"/>
                <a:sym typeface="Arial"/>
              </a:rPr>
              <a:t>Prime partners</a:t>
            </a:r>
            <a:endParaRPr b="0" i="0" sz="1600" u="none" cap="none" strike="noStrike">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AutoNum type="alphaLcParenR"/>
            </a:pPr>
            <a:r>
              <a:rPr b="0" i="0" lang="en" sz="1600" u="none" cap="none" strike="noStrike">
                <a:solidFill>
                  <a:schemeClr val="dk1"/>
                </a:solidFill>
                <a:latin typeface="Arial"/>
                <a:ea typeface="Arial"/>
                <a:cs typeface="Arial"/>
                <a:sym typeface="Arial"/>
              </a:rPr>
              <a:t>Sub-recipients</a:t>
            </a:r>
            <a:endParaRPr b="0" i="0" sz="1600" u="none" cap="none" strike="noStrike">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AutoNum type="alphaLcParenR"/>
            </a:pPr>
            <a:r>
              <a:rPr b="0" i="0" lang="en" sz="1600" u="none" cap="none" strike="noStrike">
                <a:solidFill>
                  <a:schemeClr val="dk1"/>
                </a:solidFill>
                <a:latin typeface="Arial"/>
                <a:ea typeface="Arial"/>
                <a:cs typeface="Arial"/>
                <a:sym typeface="Arial"/>
              </a:rPr>
              <a:t>Program management staff</a:t>
            </a:r>
            <a:endParaRPr b="0" i="0" sz="1600" u="none" cap="none" strike="noStrike">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AutoNum type="alphaLcParenR"/>
            </a:pPr>
            <a:r>
              <a:rPr b="0" i="0" lang="en" sz="1600" u="none" cap="none" strike="noStrike">
                <a:solidFill>
                  <a:schemeClr val="dk1"/>
                </a:solidFill>
                <a:latin typeface="Arial"/>
                <a:ea typeface="Arial"/>
                <a:cs typeface="Arial"/>
                <a:sym typeface="Arial"/>
              </a:rPr>
              <a:t>Clinical and ancillary staff who deliver services</a:t>
            </a:r>
            <a:endParaRPr b="0" i="0" sz="1600" u="none" cap="none" strike="noStrike">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AutoNum type="alphaLcParenR"/>
            </a:pPr>
            <a:r>
              <a:rPr b="0" i="0" lang="en" sz="1600" u="none" cap="none" strike="noStrike">
                <a:solidFill>
                  <a:schemeClr val="dk1"/>
                </a:solidFill>
                <a:latin typeface="Arial"/>
                <a:ea typeface="Arial"/>
                <a:cs typeface="Arial"/>
                <a:sym typeface="Arial"/>
              </a:rPr>
              <a:t>Other staff that provide technical assistance and support non-service delivery activities</a:t>
            </a:r>
            <a:endParaRPr b="0" i="0" sz="1600" u="none" cap="none" strike="noStrike">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AutoNum type="alphaLcParenR"/>
            </a:pPr>
            <a:r>
              <a:rPr b="0" i="0" lang="en" sz="1600" u="none" cap="none" strike="noStrike">
                <a:solidFill>
                  <a:schemeClr val="dk1"/>
                </a:solidFill>
                <a:latin typeface="Arial"/>
                <a:ea typeface="Arial"/>
                <a:cs typeface="Arial"/>
                <a:sym typeface="Arial"/>
              </a:rPr>
              <a:t>All of the above</a:t>
            </a:r>
            <a:endParaRPr b="0" i="0" sz="1600" u="none" cap="none" strike="noStrike">
              <a:solidFill>
                <a:schemeClr val="dk1"/>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a:p>
            <a:pPr indent="0" lvl="0" marL="457200" marR="0" rtl="0" algn="l">
              <a:lnSpc>
                <a:spcPct val="115000"/>
              </a:lnSpc>
              <a:spcBef>
                <a:spcPts val="80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1600"/>
              <a:buFont typeface="Arial"/>
              <a:buNone/>
            </a:pPr>
            <a:r>
              <a:t/>
            </a:r>
            <a:endParaRPr b="0" i="0" sz="1600" u="none" cap="none" strike="noStrike">
              <a:solidFill>
                <a:schemeClr val="accent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300" u="none" cap="none" strike="noStrike">
              <a:solidFill>
                <a:srgbClr val="000000"/>
              </a:solidFill>
              <a:latin typeface="Arial"/>
              <a:ea typeface="Arial"/>
              <a:cs typeface="Arial"/>
              <a:sym typeface="Arial"/>
            </a:endParaRPr>
          </a:p>
        </p:txBody>
      </p:sp>
      <p:sp>
        <p:nvSpPr>
          <p:cNvPr id="430" name="Google Shape;430;p16"/>
          <p:cNvSpPr txBox="1"/>
          <p:nvPr/>
        </p:nvSpPr>
        <p:spPr>
          <a:xfrm>
            <a:off x="283650" y="2900125"/>
            <a:ext cx="8576700" cy="176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t/>
            </a:r>
            <a:endParaRPr b="0" i="1" sz="16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1" lang="en" sz="1600" u="none" cap="none" strike="noStrike">
                <a:solidFill>
                  <a:schemeClr val="dk1"/>
                </a:solidFill>
                <a:latin typeface="Arial"/>
                <a:ea typeface="Arial"/>
                <a:cs typeface="Arial"/>
                <a:sym typeface="Arial"/>
              </a:rPr>
              <a:t>Response:</a:t>
            </a:r>
            <a:r>
              <a:rPr b="1" i="1" lang="en" sz="1600" u="none" cap="none" strike="noStrike">
                <a:solidFill>
                  <a:schemeClr val="dk1"/>
                </a:solidFill>
                <a:latin typeface="Arial"/>
                <a:ea typeface="Arial"/>
                <a:cs typeface="Arial"/>
                <a:sym typeface="Arial"/>
              </a:rPr>
              <a:t> </a:t>
            </a:r>
            <a:r>
              <a:rPr b="0" i="1" lang="en" sz="1600" u="none" cap="none" strike="noStrike">
                <a:solidFill>
                  <a:schemeClr val="dk1"/>
                </a:solidFill>
                <a:latin typeface="Arial"/>
                <a:ea typeface="Arial"/>
                <a:cs typeface="Arial"/>
                <a:sym typeface="Arial"/>
              </a:rPr>
              <a:t> f</a:t>
            </a:r>
            <a:r>
              <a:rPr b="1" i="1" lang="en" sz="1600" u="none" cap="none" strike="noStrike">
                <a:solidFill>
                  <a:schemeClr val="dk1"/>
                </a:solidFill>
                <a:latin typeface="Arial"/>
                <a:ea typeface="Arial"/>
                <a:cs typeface="Arial"/>
                <a:sym typeface="Arial"/>
              </a:rPr>
              <a:t>) All staff </a:t>
            </a:r>
            <a:r>
              <a:rPr b="0" i="1" lang="en" sz="1600" u="none" cap="none" strike="noStrike">
                <a:solidFill>
                  <a:schemeClr val="dk1"/>
                </a:solidFill>
                <a:latin typeface="Arial"/>
                <a:ea typeface="Arial"/>
                <a:cs typeface="Arial"/>
                <a:sym typeface="Arial"/>
              </a:rPr>
              <a:t>that receive some form of support should be reported: </a:t>
            </a:r>
            <a:r>
              <a:rPr b="0" i="1" lang="en" sz="1500" u="none" cap="none" strike="noStrike">
                <a:solidFill>
                  <a:schemeClr val="dk1"/>
                </a:solidFill>
                <a:latin typeface="Arial"/>
                <a:ea typeface="Arial"/>
                <a:cs typeface="Arial"/>
                <a:sym typeface="Arial"/>
              </a:rPr>
              <a:t>health workers, program management, TA, and HQ-based staff charged directly to the IM. This applies to prime partner and subrecipient staffing. Staff receiving all types of compensation should be included (salary, stipend/contract, non-monetary support). </a:t>
            </a:r>
            <a:endParaRPr b="1" i="1"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16"/>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1000"/>
                                        <p:tgtEl>
                                          <p:spTgt spid="4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5" name="Shape 435"/>
        <p:cNvGrpSpPr/>
        <p:nvPr/>
      </p:nvGrpSpPr>
      <p:grpSpPr>
        <a:xfrm>
          <a:off x="0" y="0"/>
          <a:ext cx="0" cy="0"/>
          <a:chOff x="0" y="0"/>
          <a:chExt cx="0" cy="0"/>
        </a:xfrm>
      </p:grpSpPr>
      <p:sp>
        <p:nvSpPr>
          <p:cNvPr id="436" name="Google Shape;436;p17"/>
          <p:cNvSpPr txBox="1"/>
          <p:nvPr>
            <p:ph type="title"/>
          </p:nvPr>
        </p:nvSpPr>
        <p:spPr>
          <a:xfrm>
            <a:off x="221675" y="311300"/>
            <a:ext cx="79101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Knowledge Check </a:t>
            </a:r>
            <a:endParaRPr>
              <a:solidFill>
                <a:schemeClr val="dk2"/>
              </a:solidFill>
            </a:endParaRPr>
          </a:p>
        </p:txBody>
      </p:sp>
      <p:sp>
        <p:nvSpPr>
          <p:cNvPr id="437" name="Google Shape;437;p17"/>
          <p:cNvSpPr txBox="1"/>
          <p:nvPr/>
        </p:nvSpPr>
        <p:spPr>
          <a:xfrm>
            <a:off x="315550" y="917650"/>
            <a:ext cx="8346300" cy="2364300"/>
          </a:xfrm>
          <a:prstGeom prst="rect">
            <a:avLst/>
          </a:prstGeom>
          <a:noFill/>
          <a:ln>
            <a:noFill/>
          </a:ln>
        </p:spPr>
        <p:txBody>
          <a:bodyPr anchorCtr="0" anchor="t" bIns="91425" lIns="91425" spcFirstLastPara="1" rIns="91425" wrap="square" tIns="91425">
            <a:spAutoFit/>
          </a:bodyPr>
          <a:lstStyle/>
          <a:p>
            <a:pPr indent="0" lvl="0" marL="127000" marR="0" rtl="0" algn="l">
              <a:lnSpc>
                <a:spcPct val="115000"/>
              </a:lnSpc>
              <a:spcBef>
                <a:spcPts val="0"/>
              </a:spcBef>
              <a:spcAft>
                <a:spcPts val="0"/>
              </a:spcAft>
              <a:buClr>
                <a:srgbClr val="000000"/>
              </a:buClr>
              <a:buSzPts val="1600"/>
              <a:buFont typeface="Arial"/>
              <a:buNone/>
            </a:pPr>
            <a:r>
              <a:rPr b="1" i="0" lang="en" sz="1600" u="none" cap="none" strike="noStrike">
                <a:solidFill>
                  <a:schemeClr val="dk1"/>
                </a:solidFill>
                <a:latin typeface="Arial"/>
                <a:ea typeface="Arial"/>
                <a:cs typeface="Arial"/>
                <a:sym typeface="Arial"/>
              </a:rPr>
              <a:t>Should staff working for subrecipient partners be reported in the HRH inventory?</a:t>
            </a:r>
            <a:endParaRPr b="1" i="0" sz="1600" u="none" cap="none" strike="noStrike">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AutoNum type="alphaLcParenR"/>
            </a:pPr>
            <a:r>
              <a:rPr b="0" i="0" lang="en" sz="1600" u="none" cap="none" strike="noStrike">
                <a:solidFill>
                  <a:schemeClr val="dk1"/>
                </a:solidFill>
                <a:latin typeface="Arial"/>
                <a:ea typeface="Arial"/>
                <a:cs typeface="Arial"/>
                <a:sym typeface="Arial"/>
              </a:rPr>
              <a:t>Yes</a:t>
            </a:r>
            <a:endParaRPr b="0" i="0" sz="1600" u="none" cap="none" strike="noStrike">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AutoNum type="alphaLcParenR"/>
            </a:pPr>
            <a:r>
              <a:rPr b="0" i="0" lang="en" sz="1600" u="none" cap="none" strike="noStrike">
                <a:solidFill>
                  <a:schemeClr val="dk1"/>
                </a:solidFill>
                <a:latin typeface="Arial"/>
                <a:ea typeface="Arial"/>
                <a:cs typeface="Arial"/>
                <a:sym typeface="Arial"/>
              </a:rPr>
              <a:t>No</a:t>
            </a:r>
            <a:endParaRPr b="0" i="0" sz="1600" u="none" cap="none" strike="noStrike">
              <a:solidFill>
                <a:schemeClr val="dk1"/>
              </a:solidFill>
              <a:latin typeface="Arial"/>
              <a:ea typeface="Arial"/>
              <a:cs typeface="Arial"/>
              <a:sym typeface="Arial"/>
            </a:endParaRPr>
          </a:p>
          <a:p>
            <a:pPr indent="0" lvl="0" marL="914400" marR="0" rtl="0" algn="l">
              <a:lnSpc>
                <a:spcPct val="115000"/>
              </a:lnSpc>
              <a:spcBef>
                <a:spcPts val="0"/>
              </a:spcBef>
              <a:spcAft>
                <a:spcPts val="0"/>
              </a:spcAft>
              <a:buClr>
                <a:srgbClr val="000000"/>
              </a:buClr>
              <a:buSzPts val="1600"/>
              <a:buFont typeface="Arial"/>
              <a:buNone/>
            </a:pPr>
            <a:r>
              <a:t/>
            </a:r>
            <a:endParaRPr b="1"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accent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300" u="none" cap="none" strike="noStrike">
              <a:solidFill>
                <a:srgbClr val="000000"/>
              </a:solidFill>
              <a:latin typeface="Arial"/>
              <a:ea typeface="Arial"/>
              <a:cs typeface="Arial"/>
              <a:sym typeface="Arial"/>
            </a:endParaRPr>
          </a:p>
        </p:txBody>
      </p:sp>
      <p:sp>
        <p:nvSpPr>
          <p:cNvPr id="438" name="Google Shape;438;p17"/>
          <p:cNvSpPr txBox="1"/>
          <p:nvPr/>
        </p:nvSpPr>
        <p:spPr>
          <a:xfrm>
            <a:off x="283650" y="3045125"/>
            <a:ext cx="8576700" cy="997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1" lang="en" sz="1600" u="none" cap="none" strike="noStrike">
                <a:solidFill>
                  <a:schemeClr val="dk1"/>
                </a:solidFill>
                <a:latin typeface="Arial"/>
                <a:ea typeface="Arial"/>
                <a:cs typeface="Arial"/>
                <a:sym typeface="Arial"/>
              </a:rPr>
              <a:t>Response: </a:t>
            </a:r>
            <a:r>
              <a:rPr b="1" i="1" lang="en" sz="1600" u="none" cap="none" strike="noStrike">
                <a:solidFill>
                  <a:schemeClr val="dk1"/>
                </a:solidFill>
                <a:latin typeface="Arial"/>
                <a:ea typeface="Arial"/>
                <a:cs typeface="Arial"/>
                <a:sym typeface="Arial"/>
              </a:rPr>
              <a:t>a ) Yes </a:t>
            </a:r>
            <a:r>
              <a:rPr b="0" i="1" lang="en" sz="1600" u="none" cap="none" strike="noStrike">
                <a:solidFill>
                  <a:schemeClr val="dk1"/>
                </a:solidFill>
                <a:latin typeface="Arial"/>
                <a:ea typeface="Arial"/>
                <a:cs typeface="Arial"/>
                <a:sym typeface="Arial"/>
              </a:rPr>
              <a:t>All PEPFAR-supported subrecipient staff working for a mechanism should be reported. There should be one template submission per IM, which should include staffing information for the prime partner as well as any subrecipients. </a:t>
            </a:r>
            <a:r>
              <a:rPr b="1" i="1" lang="en" sz="1600" u="none" cap="none" strike="noStrike">
                <a:solidFill>
                  <a:schemeClr val="dk1"/>
                </a:solidFill>
                <a:latin typeface="Arial"/>
                <a:ea typeface="Arial"/>
                <a:cs typeface="Arial"/>
                <a:sym typeface="Arial"/>
              </a:rPr>
              <a:t> </a:t>
            </a:r>
            <a:endParaRPr b="1" i="0" sz="1400" u="none" cap="none" strike="noStrike">
              <a:solidFill>
                <a:srgbClr val="000000"/>
              </a:solidFill>
              <a:latin typeface="Arial"/>
              <a:ea typeface="Arial"/>
              <a:cs typeface="Arial"/>
              <a:sym typeface="Arial"/>
            </a:endParaRPr>
          </a:p>
        </p:txBody>
      </p:sp>
      <p:sp>
        <p:nvSpPr>
          <p:cNvPr id="439" name="Google Shape;439;p17"/>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1000"/>
                                        <p:tgtEl>
                                          <p:spTgt spid="4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3" name="Shape 443"/>
        <p:cNvGrpSpPr/>
        <p:nvPr/>
      </p:nvGrpSpPr>
      <p:grpSpPr>
        <a:xfrm>
          <a:off x="0" y="0"/>
          <a:ext cx="0" cy="0"/>
          <a:chOff x="0" y="0"/>
          <a:chExt cx="0" cy="0"/>
        </a:xfrm>
      </p:grpSpPr>
      <p:sp>
        <p:nvSpPr>
          <p:cNvPr id="444" name="Google Shape;444;p18"/>
          <p:cNvSpPr txBox="1"/>
          <p:nvPr>
            <p:ph type="title"/>
          </p:nvPr>
        </p:nvSpPr>
        <p:spPr>
          <a:xfrm>
            <a:off x="221675" y="311300"/>
            <a:ext cx="79101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Knowledge Check </a:t>
            </a:r>
            <a:endParaRPr>
              <a:solidFill>
                <a:schemeClr val="dk2"/>
              </a:solidFill>
            </a:endParaRPr>
          </a:p>
        </p:txBody>
      </p:sp>
      <p:sp>
        <p:nvSpPr>
          <p:cNvPr id="445" name="Google Shape;445;p18"/>
          <p:cNvSpPr txBox="1"/>
          <p:nvPr/>
        </p:nvSpPr>
        <p:spPr>
          <a:xfrm>
            <a:off x="315550" y="917650"/>
            <a:ext cx="8346300" cy="2364300"/>
          </a:xfrm>
          <a:prstGeom prst="rect">
            <a:avLst/>
          </a:prstGeom>
          <a:noFill/>
          <a:ln>
            <a:noFill/>
          </a:ln>
        </p:spPr>
        <p:txBody>
          <a:bodyPr anchorCtr="0" anchor="t" bIns="91425" lIns="91425" spcFirstLastPara="1" rIns="91425" wrap="square" tIns="91425">
            <a:spAutoFit/>
          </a:bodyPr>
          <a:lstStyle/>
          <a:p>
            <a:pPr indent="0" lvl="0" marL="127000" marR="0" rtl="0" algn="l">
              <a:lnSpc>
                <a:spcPct val="115000"/>
              </a:lnSpc>
              <a:spcBef>
                <a:spcPts val="0"/>
              </a:spcBef>
              <a:spcAft>
                <a:spcPts val="0"/>
              </a:spcAft>
              <a:buClr>
                <a:srgbClr val="000000"/>
              </a:buClr>
              <a:buSzPts val="1600"/>
              <a:buFont typeface="Arial"/>
              <a:buNone/>
            </a:pPr>
            <a:r>
              <a:rPr b="1" i="0" lang="en" sz="1600" u="none" cap="none" strike="noStrike">
                <a:solidFill>
                  <a:schemeClr val="dk1"/>
                </a:solidFill>
                <a:latin typeface="Arial"/>
                <a:ea typeface="Arial"/>
                <a:cs typeface="Arial"/>
                <a:sym typeface="Arial"/>
              </a:rPr>
              <a:t>When can partners begin to submit completed FY2</a:t>
            </a:r>
            <a:r>
              <a:rPr b="1" lang="en" sz="1600">
                <a:solidFill>
                  <a:schemeClr val="dk1"/>
                </a:solidFill>
              </a:rPr>
              <a:t>4</a:t>
            </a:r>
            <a:r>
              <a:rPr b="1" i="0" lang="en" sz="1600" u="none" cap="none" strike="noStrike">
                <a:solidFill>
                  <a:schemeClr val="dk1"/>
                </a:solidFill>
                <a:latin typeface="Arial"/>
                <a:ea typeface="Arial"/>
                <a:cs typeface="Arial"/>
                <a:sym typeface="Arial"/>
              </a:rPr>
              <a:t> HRH Inventory templates into DATIM? </a:t>
            </a:r>
            <a:endParaRPr b="1" i="0" sz="16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914400" marR="0" rtl="0" algn="l">
              <a:lnSpc>
                <a:spcPct val="115000"/>
              </a:lnSpc>
              <a:spcBef>
                <a:spcPts val="0"/>
              </a:spcBef>
              <a:spcAft>
                <a:spcPts val="0"/>
              </a:spcAft>
              <a:buClr>
                <a:srgbClr val="000000"/>
              </a:buClr>
              <a:buSzPts val="1600"/>
              <a:buFont typeface="Arial"/>
              <a:buNone/>
            </a:pPr>
            <a:r>
              <a:t/>
            </a:r>
            <a:endParaRPr b="1"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accent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300" u="none" cap="none" strike="noStrike">
              <a:solidFill>
                <a:srgbClr val="000000"/>
              </a:solidFill>
              <a:latin typeface="Arial"/>
              <a:ea typeface="Arial"/>
              <a:cs typeface="Arial"/>
              <a:sym typeface="Arial"/>
            </a:endParaRPr>
          </a:p>
        </p:txBody>
      </p:sp>
      <p:sp>
        <p:nvSpPr>
          <p:cNvPr id="446" name="Google Shape;446;p18"/>
          <p:cNvSpPr txBox="1"/>
          <p:nvPr/>
        </p:nvSpPr>
        <p:spPr>
          <a:xfrm>
            <a:off x="283650" y="3045125"/>
            <a:ext cx="8576700" cy="71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1" lang="en" sz="1600" u="none" cap="none" strike="noStrike">
                <a:solidFill>
                  <a:schemeClr val="dk1"/>
                </a:solidFill>
                <a:latin typeface="Arial"/>
                <a:ea typeface="Arial"/>
                <a:cs typeface="Arial"/>
                <a:sym typeface="Arial"/>
              </a:rPr>
              <a:t>Response: HRH Inventory follows the standard </a:t>
            </a:r>
            <a:r>
              <a:rPr b="0" i="1" lang="en" sz="1600" u="sng" cap="none" strike="noStrike">
                <a:solidFill>
                  <a:schemeClr val="hlink"/>
                </a:solidFill>
                <a:latin typeface="Arial"/>
                <a:ea typeface="Arial"/>
                <a:cs typeface="Arial"/>
                <a:sym typeface="Arial"/>
                <a:hlinkClick r:id="rId3"/>
              </a:rPr>
              <a:t>PEPFAR Reporting Calendar</a:t>
            </a:r>
            <a:r>
              <a:rPr b="0" i="1" lang="en" sz="1600" u="none" cap="none" strike="noStrike">
                <a:solidFill>
                  <a:schemeClr val="dk1"/>
                </a:solidFill>
                <a:latin typeface="Arial"/>
                <a:ea typeface="Arial"/>
                <a:cs typeface="Arial"/>
                <a:sym typeface="Arial"/>
              </a:rPr>
              <a:t> for Q4</a:t>
            </a:r>
            <a:r>
              <a:rPr b="1" i="1" lang="en" sz="1600" u="none" cap="none" strike="noStrike">
                <a:solidFill>
                  <a:schemeClr val="dk1"/>
                </a:solidFill>
                <a:latin typeface="Arial"/>
                <a:ea typeface="Arial"/>
                <a:cs typeface="Arial"/>
                <a:sym typeface="Arial"/>
              </a:rPr>
              <a:t>. DATIM will open October </a:t>
            </a:r>
            <a:r>
              <a:rPr b="1" i="1" lang="en" sz="1600">
                <a:solidFill>
                  <a:schemeClr val="dk1"/>
                </a:solidFill>
              </a:rPr>
              <a:t>1st</a:t>
            </a:r>
            <a:r>
              <a:rPr b="1" i="1" lang="en" sz="1600" u="none" cap="none" strike="noStrike">
                <a:solidFill>
                  <a:schemeClr val="dk1"/>
                </a:solidFill>
                <a:latin typeface="Arial"/>
                <a:ea typeface="Arial"/>
                <a:cs typeface="Arial"/>
                <a:sym typeface="Arial"/>
              </a:rPr>
              <a:t> 202</a:t>
            </a:r>
            <a:r>
              <a:rPr b="1" i="1" lang="en" sz="1600">
                <a:solidFill>
                  <a:schemeClr val="dk1"/>
                </a:solidFill>
              </a:rPr>
              <a:t>4</a:t>
            </a:r>
            <a:r>
              <a:rPr b="1" i="1" lang="en" sz="16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47" name="Google Shape;447;p18"/>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1000"/>
                                        <p:tgtEl>
                                          <p:spTgt spid="4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19"/>
          <p:cNvSpPr txBox="1"/>
          <p:nvPr>
            <p:ph type="title"/>
          </p:nvPr>
        </p:nvSpPr>
        <p:spPr>
          <a:xfrm>
            <a:off x="506525" y="1942725"/>
            <a:ext cx="6753600" cy="215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Overview of Key HRH Inventory Template Data Elements</a:t>
            </a:r>
            <a:endParaRPr/>
          </a:p>
          <a:p>
            <a:pPr indent="0" lvl="0" marL="0" rtl="0" algn="l">
              <a:lnSpc>
                <a:spcPct val="100000"/>
              </a:lnSpc>
              <a:spcBef>
                <a:spcPts val="0"/>
              </a:spcBef>
              <a:spcAft>
                <a:spcPts val="0"/>
              </a:spcAft>
              <a:buSzPts val="1400"/>
              <a:buNone/>
            </a:pPr>
            <a:r>
              <a:rPr b="0" lang="en" sz="1800"/>
              <a:t>Presenters: Risa Griffin</a:t>
            </a:r>
            <a:r>
              <a:rPr b="0" lang="en" sz="1800">
                <a:solidFill>
                  <a:schemeClr val="lt1"/>
                </a:solidFill>
              </a:rPr>
              <a:t>, Health Workforce Branch</a:t>
            </a:r>
            <a:endParaRPr b="0" sz="1800"/>
          </a:p>
        </p:txBody>
      </p:sp>
      <p:sp>
        <p:nvSpPr>
          <p:cNvPr id="453" name="Google Shape;453;p19"/>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7" name="Shape 457"/>
        <p:cNvGrpSpPr/>
        <p:nvPr/>
      </p:nvGrpSpPr>
      <p:grpSpPr>
        <a:xfrm>
          <a:off x="0" y="0"/>
          <a:ext cx="0" cy="0"/>
          <a:chOff x="0" y="0"/>
          <a:chExt cx="0" cy="0"/>
        </a:xfrm>
      </p:grpSpPr>
      <p:pic>
        <p:nvPicPr>
          <p:cNvPr id="458" name="Google Shape;458;p21"/>
          <p:cNvPicPr preferRelativeResize="0"/>
          <p:nvPr/>
        </p:nvPicPr>
        <p:blipFill rotWithShape="1">
          <a:blip r:embed="rId3">
            <a:alphaModFix/>
          </a:blip>
          <a:srcRect b="0" l="0" r="0" t="3063"/>
          <a:stretch/>
        </p:blipFill>
        <p:spPr>
          <a:xfrm>
            <a:off x="735775" y="960875"/>
            <a:ext cx="2592901" cy="3983274"/>
          </a:xfrm>
          <a:prstGeom prst="rect">
            <a:avLst/>
          </a:prstGeom>
          <a:noFill/>
          <a:ln cap="flat" cmpd="sng" w="9525">
            <a:solidFill>
              <a:schemeClr val="accent3"/>
            </a:solidFill>
            <a:prstDash val="solid"/>
            <a:round/>
            <a:headEnd len="sm" w="sm" type="none"/>
            <a:tailEnd len="sm" w="sm" type="none"/>
          </a:ln>
        </p:spPr>
      </p:pic>
      <p:sp>
        <p:nvSpPr>
          <p:cNvPr id="459" name="Google Shape;459;p21"/>
          <p:cNvSpPr txBox="1"/>
          <p:nvPr>
            <p:ph type="title"/>
          </p:nvPr>
        </p:nvSpPr>
        <p:spPr>
          <a:xfrm>
            <a:off x="142925" y="124825"/>
            <a:ext cx="85206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HRH Inventory Template</a:t>
            </a:r>
            <a:endParaRPr>
              <a:solidFill>
                <a:schemeClr val="dk2"/>
              </a:solidFill>
            </a:endParaRPr>
          </a:p>
        </p:txBody>
      </p:sp>
      <p:sp>
        <p:nvSpPr>
          <p:cNvPr id="460" name="Google Shape;460;p21"/>
          <p:cNvSpPr/>
          <p:nvPr/>
        </p:nvSpPr>
        <p:spPr>
          <a:xfrm>
            <a:off x="1024925" y="4719925"/>
            <a:ext cx="1271400" cy="280200"/>
          </a:xfrm>
          <a:prstGeom prst="rect">
            <a:avLst/>
          </a:prstGeom>
          <a:noFill/>
          <a:ln cap="flat" cmpd="sng" w="19050">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21"/>
          <p:cNvSpPr/>
          <p:nvPr/>
        </p:nvSpPr>
        <p:spPr>
          <a:xfrm>
            <a:off x="240550" y="2313525"/>
            <a:ext cx="2237400" cy="1943100"/>
          </a:xfrm>
          <a:prstGeom prst="wedgeRoundRectCallout">
            <a:avLst>
              <a:gd fmla="val 20116" name="adj1"/>
              <a:gd fmla="val 72317" name="adj2"/>
              <a:gd fmla="val 0" name="adj3"/>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HRH Inventory Template has 3 Tabs: </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AutoNum type="arabicParenR"/>
            </a:pPr>
            <a:r>
              <a:rPr b="0" i="0" lang="en" sz="1800" u="none" cap="none" strike="noStrike">
                <a:solidFill>
                  <a:srgbClr val="000000"/>
                </a:solidFill>
                <a:latin typeface="Arial"/>
                <a:ea typeface="Arial"/>
                <a:cs typeface="Arial"/>
                <a:sym typeface="Arial"/>
              </a:rPr>
              <a:t>Cover Sheet</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AutoNum type="arabicParenR"/>
            </a:pPr>
            <a:r>
              <a:rPr b="0" i="0" lang="en" sz="1800" u="none" cap="none" strike="noStrike">
                <a:solidFill>
                  <a:srgbClr val="000000"/>
                </a:solidFill>
                <a:latin typeface="Arial"/>
                <a:ea typeface="Arial"/>
                <a:cs typeface="Arial"/>
                <a:sym typeface="Arial"/>
              </a:rPr>
              <a:t>Staff List</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AutoNum type="arabicParenR"/>
            </a:pPr>
            <a:r>
              <a:rPr b="0" i="0" lang="en" sz="1800" u="none" cap="none" strike="noStrike">
                <a:solidFill>
                  <a:srgbClr val="000000"/>
                </a:solidFill>
                <a:latin typeface="Arial"/>
                <a:ea typeface="Arial"/>
                <a:cs typeface="Arial"/>
                <a:sym typeface="Arial"/>
              </a:rPr>
              <a:t>FTE Calculator</a:t>
            </a:r>
            <a:endParaRPr b="0" i="0" sz="1800" u="none" cap="none" strike="noStrike">
              <a:solidFill>
                <a:srgbClr val="000000"/>
              </a:solidFill>
              <a:latin typeface="Arial"/>
              <a:ea typeface="Arial"/>
              <a:cs typeface="Arial"/>
              <a:sym typeface="Arial"/>
            </a:endParaRPr>
          </a:p>
        </p:txBody>
      </p:sp>
      <p:sp>
        <p:nvSpPr>
          <p:cNvPr id="462" name="Google Shape;462;p21"/>
          <p:cNvSpPr txBox="1"/>
          <p:nvPr/>
        </p:nvSpPr>
        <p:spPr>
          <a:xfrm>
            <a:off x="3597650" y="1390210"/>
            <a:ext cx="5305800" cy="1846629"/>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There are designated HRH Inventory Templates (Excel based) for each OU</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Each Mechanism must download, complete, and submit </a:t>
            </a:r>
            <a:r>
              <a:rPr b="1" i="0" lang="en" sz="1800" u="none" cap="none" strike="noStrike">
                <a:solidFill>
                  <a:srgbClr val="000000"/>
                </a:solidFill>
                <a:latin typeface="Arial"/>
                <a:ea typeface="Arial"/>
                <a:cs typeface="Arial"/>
                <a:sym typeface="Arial"/>
              </a:rPr>
              <a:t>one </a:t>
            </a:r>
            <a:r>
              <a:rPr b="0" i="0" lang="en" sz="1800" u="none" cap="none" strike="noStrike">
                <a:solidFill>
                  <a:srgbClr val="000000"/>
                </a:solidFill>
                <a:latin typeface="Arial"/>
                <a:ea typeface="Arial"/>
                <a:cs typeface="Arial"/>
                <a:sym typeface="Arial"/>
              </a:rPr>
              <a:t>template to DATIM</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This section will review key elements of the template</a:t>
            </a:r>
            <a:endParaRPr b="0" i="0" sz="1800" u="none" cap="none" strike="noStrike">
              <a:solidFill>
                <a:srgbClr val="000000"/>
              </a:solidFill>
              <a:latin typeface="Arial"/>
              <a:ea typeface="Arial"/>
              <a:cs typeface="Arial"/>
              <a:sym typeface="Arial"/>
            </a:endParaRPr>
          </a:p>
        </p:txBody>
      </p:sp>
      <p:sp>
        <p:nvSpPr>
          <p:cNvPr id="463" name="Google Shape;463;p21"/>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7" name="Shape 467"/>
        <p:cNvGrpSpPr/>
        <p:nvPr/>
      </p:nvGrpSpPr>
      <p:grpSpPr>
        <a:xfrm>
          <a:off x="0" y="0"/>
          <a:ext cx="0" cy="0"/>
          <a:chOff x="0" y="0"/>
          <a:chExt cx="0" cy="0"/>
        </a:xfrm>
      </p:grpSpPr>
      <p:sp>
        <p:nvSpPr>
          <p:cNvPr id="468" name="Google Shape;468;p22"/>
          <p:cNvSpPr txBox="1"/>
          <p:nvPr>
            <p:ph type="title"/>
          </p:nvPr>
        </p:nvSpPr>
        <p:spPr>
          <a:xfrm>
            <a:off x="142925" y="124825"/>
            <a:ext cx="85206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HRH Inventory Template</a:t>
            </a:r>
            <a:endParaRPr>
              <a:solidFill>
                <a:schemeClr val="dk2"/>
              </a:solidFill>
            </a:endParaRPr>
          </a:p>
        </p:txBody>
      </p:sp>
      <p:sp>
        <p:nvSpPr>
          <p:cNvPr id="469" name="Google Shape;469;p22"/>
          <p:cNvSpPr txBox="1"/>
          <p:nvPr/>
        </p:nvSpPr>
        <p:spPr>
          <a:xfrm>
            <a:off x="797700" y="2989125"/>
            <a:ext cx="24978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1000"/>
              </a:spcAft>
              <a:buClr>
                <a:srgbClr val="000000"/>
              </a:buClr>
              <a:buSzPts val="1500"/>
              <a:buFont typeface="Arial"/>
              <a:buNone/>
            </a:pPr>
            <a:r>
              <a:rPr b="1" i="0" lang="en" sz="1500" u="none" cap="none" strike="noStrike">
                <a:solidFill>
                  <a:srgbClr val="000000"/>
                </a:solidFill>
                <a:latin typeface="Arial"/>
                <a:ea typeface="Arial"/>
                <a:cs typeface="Arial"/>
                <a:sym typeface="Arial"/>
              </a:rPr>
              <a:t>Cover sheet</a:t>
            </a:r>
            <a:r>
              <a:rPr b="0" i="0" lang="en" sz="1500" u="none" cap="none" strike="noStrike">
                <a:solidFill>
                  <a:srgbClr val="000000"/>
                </a:solidFill>
                <a:latin typeface="Arial"/>
                <a:ea typeface="Arial"/>
                <a:cs typeface="Arial"/>
                <a:sym typeface="Arial"/>
              </a:rPr>
              <a:t> - contains background/general questions about the operating unit, funding agency, and implementing mechanisms </a:t>
            </a:r>
            <a:endParaRPr b="0" i="0" sz="1500" u="none" cap="none" strike="noStrike">
              <a:solidFill>
                <a:srgbClr val="000000"/>
              </a:solidFill>
              <a:latin typeface="Arial"/>
              <a:ea typeface="Arial"/>
              <a:cs typeface="Arial"/>
              <a:sym typeface="Arial"/>
            </a:endParaRPr>
          </a:p>
        </p:txBody>
      </p:sp>
      <p:sp>
        <p:nvSpPr>
          <p:cNvPr id="470" name="Google Shape;470;p22"/>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
        <p:nvSpPr>
          <p:cNvPr id="471" name="Google Shape;471;p22"/>
          <p:cNvSpPr txBox="1"/>
          <p:nvPr/>
        </p:nvSpPr>
        <p:spPr>
          <a:xfrm>
            <a:off x="160563" y="739100"/>
            <a:ext cx="7769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The template contains three main sections:</a:t>
            </a:r>
            <a:endParaRPr b="0" i="0" sz="1800" u="none" cap="none" strike="noStrike">
              <a:solidFill>
                <a:srgbClr val="000000"/>
              </a:solidFill>
              <a:latin typeface="Arial"/>
              <a:ea typeface="Arial"/>
              <a:cs typeface="Arial"/>
              <a:sym typeface="Arial"/>
            </a:endParaRPr>
          </a:p>
        </p:txBody>
      </p:sp>
      <p:pic>
        <p:nvPicPr>
          <p:cNvPr id="472" name="Google Shape;472;p22"/>
          <p:cNvPicPr preferRelativeResize="0"/>
          <p:nvPr/>
        </p:nvPicPr>
        <p:blipFill rotWithShape="1">
          <a:blip r:embed="rId3">
            <a:alphaModFix/>
          </a:blip>
          <a:srcRect b="0" l="0" r="0" t="0"/>
          <a:stretch/>
        </p:blipFill>
        <p:spPr>
          <a:xfrm>
            <a:off x="596002" y="1136675"/>
            <a:ext cx="7614449" cy="1618775"/>
          </a:xfrm>
          <a:prstGeom prst="rect">
            <a:avLst/>
          </a:prstGeom>
          <a:noFill/>
          <a:ln>
            <a:noFill/>
          </a:ln>
        </p:spPr>
      </p:pic>
      <p:sp>
        <p:nvSpPr>
          <p:cNvPr id="473" name="Google Shape;473;p22"/>
          <p:cNvSpPr txBox="1"/>
          <p:nvPr/>
        </p:nvSpPr>
        <p:spPr>
          <a:xfrm>
            <a:off x="3091575" y="2989125"/>
            <a:ext cx="2443200" cy="169787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1000"/>
              </a:spcAft>
              <a:buClr>
                <a:srgbClr val="000000"/>
              </a:buClr>
              <a:buSzPts val="1500"/>
              <a:buFont typeface="Arial"/>
              <a:buNone/>
            </a:pPr>
            <a:r>
              <a:rPr b="1" i="0" lang="en" sz="1500" u="none" cap="none" strike="noStrike">
                <a:solidFill>
                  <a:srgbClr val="000000"/>
                </a:solidFill>
                <a:latin typeface="Arial"/>
                <a:ea typeface="Arial"/>
                <a:cs typeface="Arial"/>
                <a:sym typeface="Arial"/>
              </a:rPr>
              <a:t>Staff list</a:t>
            </a:r>
            <a:r>
              <a:rPr b="0" i="0" lang="en" sz="1500" u="none" cap="none" strike="noStrike">
                <a:solidFill>
                  <a:srgbClr val="000000"/>
                </a:solidFill>
                <a:latin typeface="Arial"/>
                <a:ea typeface="Arial"/>
                <a:cs typeface="Arial"/>
                <a:sym typeface="Arial"/>
              </a:rPr>
              <a:t> - includes detailed list of questions for each individual staff member including title, mode of hire, FTE, and staffing expenditure</a:t>
            </a:r>
            <a:endParaRPr b="0" i="0" sz="1500" u="none" cap="none" strike="noStrike">
              <a:solidFill>
                <a:srgbClr val="000000"/>
              </a:solidFill>
              <a:latin typeface="Arial"/>
              <a:ea typeface="Arial"/>
              <a:cs typeface="Arial"/>
              <a:sym typeface="Arial"/>
            </a:endParaRPr>
          </a:p>
        </p:txBody>
      </p:sp>
      <p:sp>
        <p:nvSpPr>
          <p:cNvPr id="474" name="Google Shape;474;p22"/>
          <p:cNvSpPr txBox="1"/>
          <p:nvPr/>
        </p:nvSpPr>
        <p:spPr>
          <a:xfrm>
            <a:off x="5492350" y="2989125"/>
            <a:ext cx="23952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Arial"/>
                <a:ea typeface="Arial"/>
                <a:cs typeface="Arial"/>
                <a:sym typeface="Arial"/>
              </a:rPr>
              <a:t>FTE calculator </a:t>
            </a:r>
            <a:r>
              <a:rPr b="0" i="0" lang="en" sz="1500" u="none" cap="none" strike="noStrike">
                <a:solidFill>
                  <a:srgbClr val="000000"/>
                </a:solidFill>
                <a:latin typeface="Arial"/>
                <a:ea typeface="Arial"/>
                <a:cs typeface="Arial"/>
                <a:sym typeface="Arial"/>
              </a:rPr>
              <a:t>- contains a user-friendly Excel tool that calculates the average FTE per month for each staff member (to be used in the ‘Staff list’ tab)</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9" name="Shape 299"/>
        <p:cNvGrpSpPr/>
        <p:nvPr/>
      </p:nvGrpSpPr>
      <p:grpSpPr>
        <a:xfrm>
          <a:off x="0" y="0"/>
          <a:ext cx="0" cy="0"/>
          <a:chOff x="0" y="0"/>
          <a:chExt cx="0" cy="0"/>
        </a:xfrm>
      </p:grpSpPr>
      <p:sp>
        <p:nvSpPr>
          <p:cNvPr id="300" name="Google Shape;300;p2"/>
          <p:cNvSpPr txBox="1"/>
          <p:nvPr>
            <p:ph type="title"/>
          </p:nvPr>
        </p:nvSpPr>
        <p:spPr>
          <a:xfrm>
            <a:off x="686104" y="677485"/>
            <a:ext cx="7772400" cy="458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rgbClr val="651D32"/>
              </a:buClr>
              <a:buSzPts val="2400"/>
              <a:buFont typeface="Cabin"/>
              <a:buNone/>
            </a:pPr>
            <a:r>
              <a:rPr lang="en">
                <a:solidFill>
                  <a:schemeClr val="dk2"/>
                </a:solidFill>
              </a:rPr>
              <a:t>Agenda Overview</a:t>
            </a:r>
            <a:endParaRPr>
              <a:solidFill>
                <a:schemeClr val="dk2"/>
              </a:solidFill>
            </a:endParaRPr>
          </a:p>
        </p:txBody>
      </p:sp>
      <p:sp>
        <p:nvSpPr>
          <p:cNvPr id="301" name="Google Shape;301;p2"/>
          <p:cNvSpPr txBox="1"/>
          <p:nvPr>
            <p:ph idx="1" type="body"/>
          </p:nvPr>
        </p:nvSpPr>
        <p:spPr>
          <a:xfrm>
            <a:off x="353500" y="1244025"/>
            <a:ext cx="8741700" cy="3174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700">
                <a:solidFill>
                  <a:schemeClr val="dk1"/>
                </a:solidFill>
                <a:highlight>
                  <a:schemeClr val="lt1"/>
                </a:highlight>
              </a:rPr>
              <a:t>8:30 - 8:35 am 		Introduction and Process Review</a:t>
            </a:r>
            <a:endParaRPr i="1" sz="1700">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t/>
            </a:r>
            <a:endParaRPr sz="1700">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rPr lang="en" sz="1700">
                <a:solidFill>
                  <a:schemeClr val="dk1"/>
                </a:solidFill>
                <a:highlight>
                  <a:schemeClr val="lt1"/>
                </a:highlight>
              </a:rPr>
              <a:t>8:35 - 9:10 am		Overview of FY24 HRH Inventory Template and Changes</a:t>
            </a:r>
            <a:endParaRPr sz="1700">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t/>
            </a:r>
            <a:endParaRPr sz="1700">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rPr lang="en" sz="1700">
                <a:solidFill>
                  <a:schemeClr val="dk1"/>
                </a:solidFill>
                <a:highlight>
                  <a:schemeClr val="lt1"/>
                </a:highlight>
              </a:rPr>
              <a:t>9:10 - 9:45 am		HRH Inventory Template Demo w/ Staffing Examples</a:t>
            </a:r>
            <a:endParaRPr sz="1700">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t/>
            </a:r>
            <a:endParaRPr sz="1700">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rPr lang="en" sz="1700">
                <a:solidFill>
                  <a:schemeClr val="dk1"/>
                </a:solidFill>
                <a:highlight>
                  <a:schemeClr val="lt1"/>
                </a:highlight>
              </a:rPr>
              <a:t>9:45 - 10:10 am		Overview of Data Reporting / How to obtain a DATIM account </a:t>
            </a:r>
            <a:endParaRPr i="1" sz="1700">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t/>
            </a:r>
            <a:endParaRPr sz="1700">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rPr lang="en" sz="1700">
                <a:solidFill>
                  <a:schemeClr val="dk1"/>
                </a:solidFill>
                <a:highlight>
                  <a:schemeClr val="lt1"/>
                </a:highlight>
              </a:rPr>
              <a:t>10:10 - 10:30 am		Next steps</a:t>
            </a:r>
            <a:endParaRPr b="1" sz="1400">
              <a:solidFill>
                <a:schemeClr val="dk1"/>
              </a:solidFill>
              <a:latin typeface="Gill Sans"/>
              <a:ea typeface="Gill Sans"/>
              <a:cs typeface="Gill Sans"/>
              <a:sym typeface="Gill Sans"/>
            </a:endParaRPr>
          </a:p>
        </p:txBody>
      </p:sp>
      <p:sp>
        <p:nvSpPr>
          <p:cNvPr id="302" name="Google Shape;302;p2"/>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8" name="Shape 478"/>
        <p:cNvGrpSpPr/>
        <p:nvPr/>
      </p:nvGrpSpPr>
      <p:grpSpPr>
        <a:xfrm>
          <a:off x="0" y="0"/>
          <a:ext cx="0" cy="0"/>
          <a:chOff x="0" y="0"/>
          <a:chExt cx="0" cy="0"/>
        </a:xfrm>
      </p:grpSpPr>
      <p:sp>
        <p:nvSpPr>
          <p:cNvPr id="479" name="Google Shape;479;p23"/>
          <p:cNvSpPr txBox="1"/>
          <p:nvPr>
            <p:ph type="title"/>
          </p:nvPr>
        </p:nvSpPr>
        <p:spPr>
          <a:xfrm>
            <a:off x="142925" y="124825"/>
            <a:ext cx="85206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HRH Inventory Template</a:t>
            </a:r>
            <a:endParaRPr>
              <a:solidFill>
                <a:schemeClr val="dk2"/>
              </a:solidFill>
            </a:endParaRPr>
          </a:p>
        </p:txBody>
      </p:sp>
      <p:sp>
        <p:nvSpPr>
          <p:cNvPr id="480" name="Google Shape;480;p23"/>
          <p:cNvSpPr txBox="1"/>
          <p:nvPr/>
        </p:nvSpPr>
        <p:spPr>
          <a:xfrm>
            <a:off x="797700" y="2989125"/>
            <a:ext cx="24978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1000"/>
              </a:spcAft>
              <a:buClr>
                <a:srgbClr val="000000"/>
              </a:buClr>
              <a:buSzPts val="1500"/>
              <a:buFont typeface="Arial"/>
              <a:buNone/>
            </a:pPr>
            <a:r>
              <a:rPr b="1" i="0" lang="en" sz="1500" u="none" cap="none" strike="noStrike">
                <a:solidFill>
                  <a:srgbClr val="000000"/>
                </a:solidFill>
                <a:latin typeface="Arial"/>
                <a:ea typeface="Arial"/>
                <a:cs typeface="Arial"/>
                <a:sym typeface="Arial"/>
              </a:rPr>
              <a:t>Cover sheet</a:t>
            </a:r>
            <a:r>
              <a:rPr b="0" i="0" lang="en" sz="1500" u="none" cap="none" strike="noStrike">
                <a:solidFill>
                  <a:srgbClr val="000000"/>
                </a:solidFill>
                <a:latin typeface="Arial"/>
                <a:ea typeface="Arial"/>
                <a:cs typeface="Arial"/>
                <a:sym typeface="Arial"/>
              </a:rPr>
              <a:t> - contains background/general questions about the operating unit, funding agency, and implementing mechanisms </a:t>
            </a:r>
            <a:endParaRPr b="0" i="0" sz="1500" u="none" cap="none" strike="noStrike">
              <a:solidFill>
                <a:srgbClr val="000000"/>
              </a:solidFill>
              <a:latin typeface="Arial"/>
              <a:ea typeface="Arial"/>
              <a:cs typeface="Arial"/>
              <a:sym typeface="Arial"/>
            </a:endParaRPr>
          </a:p>
        </p:txBody>
      </p:sp>
      <p:sp>
        <p:nvSpPr>
          <p:cNvPr id="481" name="Google Shape;481;p23"/>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
        <p:nvSpPr>
          <p:cNvPr id="482" name="Google Shape;482;p23"/>
          <p:cNvSpPr txBox="1"/>
          <p:nvPr/>
        </p:nvSpPr>
        <p:spPr>
          <a:xfrm>
            <a:off x="142925" y="739100"/>
            <a:ext cx="9211235" cy="43085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Note: we will mainly focus on describing the data elements within the Staff List tab in this deck</a:t>
            </a:r>
            <a:endParaRPr b="0" i="0" sz="1600" u="none" cap="none" strike="noStrike">
              <a:solidFill>
                <a:srgbClr val="000000"/>
              </a:solidFill>
              <a:latin typeface="Arial"/>
              <a:ea typeface="Arial"/>
              <a:cs typeface="Arial"/>
              <a:sym typeface="Arial"/>
            </a:endParaRPr>
          </a:p>
        </p:txBody>
      </p:sp>
      <p:pic>
        <p:nvPicPr>
          <p:cNvPr id="483" name="Google Shape;483;p23"/>
          <p:cNvPicPr preferRelativeResize="0"/>
          <p:nvPr/>
        </p:nvPicPr>
        <p:blipFill rotWithShape="1">
          <a:blip r:embed="rId3">
            <a:alphaModFix/>
          </a:blip>
          <a:srcRect b="0" l="0" r="0" t="0"/>
          <a:stretch/>
        </p:blipFill>
        <p:spPr>
          <a:xfrm>
            <a:off x="596002" y="1136675"/>
            <a:ext cx="7614449" cy="1618775"/>
          </a:xfrm>
          <a:prstGeom prst="rect">
            <a:avLst/>
          </a:prstGeom>
          <a:noFill/>
          <a:ln>
            <a:noFill/>
          </a:ln>
        </p:spPr>
      </p:pic>
      <p:sp>
        <p:nvSpPr>
          <p:cNvPr id="484" name="Google Shape;484;p23"/>
          <p:cNvSpPr txBox="1"/>
          <p:nvPr/>
        </p:nvSpPr>
        <p:spPr>
          <a:xfrm>
            <a:off x="3091575" y="2989125"/>
            <a:ext cx="2443200" cy="169787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1000"/>
              </a:spcAft>
              <a:buClr>
                <a:srgbClr val="000000"/>
              </a:buClr>
              <a:buSzPts val="1500"/>
              <a:buFont typeface="Arial"/>
              <a:buNone/>
            </a:pPr>
            <a:r>
              <a:rPr b="1" i="0" lang="en" sz="1500" u="none" cap="none" strike="noStrike">
                <a:solidFill>
                  <a:srgbClr val="000000"/>
                </a:solidFill>
                <a:latin typeface="Arial"/>
                <a:ea typeface="Arial"/>
                <a:cs typeface="Arial"/>
                <a:sym typeface="Arial"/>
              </a:rPr>
              <a:t>Staff list</a:t>
            </a:r>
            <a:r>
              <a:rPr b="0" i="0" lang="en" sz="1500" u="none" cap="none" strike="noStrike">
                <a:solidFill>
                  <a:srgbClr val="000000"/>
                </a:solidFill>
                <a:latin typeface="Arial"/>
                <a:ea typeface="Arial"/>
                <a:cs typeface="Arial"/>
                <a:sym typeface="Arial"/>
              </a:rPr>
              <a:t> - includes detailed list of questions for each individual staff member including title, mode of hire, FTE, and staffing expenditure</a:t>
            </a:r>
            <a:endParaRPr b="0" i="0" sz="1500" u="none" cap="none" strike="noStrike">
              <a:solidFill>
                <a:srgbClr val="000000"/>
              </a:solidFill>
              <a:latin typeface="Arial"/>
              <a:ea typeface="Arial"/>
              <a:cs typeface="Arial"/>
              <a:sym typeface="Arial"/>
            </a:endParaRPr>
          </a:p>
        </p:txBody>
      </p:sp>
      <p:sp>
        <p:nvSpPr>
          <p:cNvPr id="485" name="Google Shape;485;p23"/>
          <p:cNvSpPr txBox="1"/>
          <p:nvPr/>
        </p:nvSpPr>
        <p:spPr>
          <a:xfrm>
            <a:off x="5492350" y="2989125"/>
            <a:ext cx="23952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Arial"/>
                <a:ea typeface="Arial"/>
                <a:cs typeface="Arial"/>
                <a:sym typeface="Arial"/>
              </a:rPr>
              <a:t>FTE calculator </a:t>
            </a:r>
            <a:r>
              <a:rPr b="0" i="0" lang="en" sz="1500" u="none" cap="none" strike="noStrike">
                <a:solidFill>
                  <a:srgbClr val="000000"/>
                </a:solidFill>
                <a:latin typeface="Arial"/>
                <a:ea typeface="Arial"/>
                <a:cs typeface="Arial"/>
                <a:sym typeface="Arial"/>
              </a:rPr>
              <a:t>- contains a user-friendly Excel tool that calculates the average FTE per month for each staff member (to be used in the ‘Staff list’ tab)</a:t>
            </a:r>
            <a:endParaRPr b="0" i="0" sz="1500" u="none" cap="none" strike="noStrike">
              <a:solidFill>
                <a:srgbClr val="000000"/>
              </a:solidFill>
              <a:latin typeface="Arial"/>
              <a:ea typeface="Arial"/>
              <a:cs typeface="Arial"/>
              <a:sym typeface="Arial"/>
            </a:endParaRPr>
          </a:p>
        </p:txBody>
      </p:sp>
      <p:sp>
        <p:nvSpPr>
          <p:cNvPr id="486" name="Google Shape;486;p23"/>
          <p:cNvSpPr/>
          <p:nvPr/>
        </p:nvSpPr>
        <p:spPr>
          <a:xfrm>
            <a:off x="3037725" y="1200800"/>
            <a:ext cx="2497800" cy="3453600"/>
          </a:xfrm>
          <a:prstGeom prst="rect">
            <a:avLst/>
          </a:prstGeom>
          <a:noFill/>
          <a:ln cap="flat" cmpd="sng" w="19050">
            <a:solidFill>
              <a:schemeClr val="lt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0" name="Shape 490"/>
        <p:cNvGrpSpPr/>
        <p:nvPr/>
      </p:nvGrpSpPr>
      <p:grpSpPr>
        <a:xfrm>
          <a:off x="0" y="0"/>
          <a:ext cx="0" cy="0"/>
          <a:chOff x="0" y="0"/>
          <a:chExt cx="0" cy="0"/>
        </a:xfrm>
      </p:grpSpPr>
      <p:sp>
        <p:nvSpPr>
          <p:cNvPr id="491" name="Google Shape;491;p24"/>
          <p:cNvSpPr txBox="1"/>
          <p:nvPr>
            <p:ph type="title"/>
          </p:nvPr>
        </p:nvSpPr>
        <p:spPr>
          <a:xfrm>
            <a:off x="173825" y="122125"/>
            <a:ext cx="8520600" cy="878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Overview of template: Cover sheet tab</a:t>
            </a:r>
            <a:endParaRPr>
              <a:solidFill>
                <a:schemeClr val="dk2"/>
              </a:solidFill>
            </a:endParaRPr>
          </a:p>
          <a:p>
            <a:pPr indent="0" lvl="0" marL="0" rtl="0" algn="l">
              <a:lnSpc>
                <a:spcPct val="100000"/>
              </a:lnSpc>
              <a:spcBef>
                <a:spcPts val="0"/>
              </a:spcBef>
              <a:spcAft>
                <a:spcPts val="0"/>
              </a:spcAft>
              <a:buSzPts val="1400"/>
              <a:buNone/>
            </a:pPr>
            <a:r>
              <a:t/>
            </a:r>
            <a:endParaRPr>
              <a:solidFill>
                <a:schemeClr val="dk1"/>
              </a:solidFill>
            </a:endParaRPr>
          </a:p>
        </p:txBody>
      </p:sp>
      <p:sp>
        <p:nvSpPr>
          <p:cNvPr id="492" name="Google Shape;492;p24"/>
          <p:cNvSpPr txBox="1"/>
          <p:nvPr/>
        </p:nvSpPr>
        <p:spPr>
          <a:xfrm>
            <a:off x="409600" y="2808650"/>
            <a:ext cx="8520600" cy="2418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500"/>
              </a:spcBef>
              <a:spcAft>
                <a:spcPts val="0"/>
              </a:spcAft>
              <a:buClr>
                <a:srgbClr val="000000"/>
              </a:buClr>
              <a:buSzPts val="1400"/>
              <a:buFont typeface="Arial"/>
              <a:buNone/>
            </a:pPr>
            <a:r>
              <a:rPr b="0" i="0" lang="en" sz="1300" u="none" cap="none" strike="noStrike">
                <a:solidFill>
                  <a:schemeClr val="dk1"/>
                </a:solidFill>
                <a:latin typeface="Arial"/>
                <a:ea typeface="Arial"/>
                <a:cs typeface="Arial"/>
                <a:sym typeface="Arial"/>
              </a:rPr>
              <a:t>The first tab contains data fields asking for:</a:t>
            </a:r>
            <a:endParaRPr b="0" i="0" sz="1300" u="none" cap="none" strike="noStrike">
              <a:solidFill>
                <a:schemeClr val="dk1"/>
              </a:solidFill>
              <a:latin typeface="Arial"/>
              <a:ea typeface="Arial"/>
              <a:cs typeface="Arial"/>
              <a:sym typeface="Arial"/>
            </a:endParaRPr>
          </a:p>
          <a:p>
            <a:pPr indent="-311150" lvl="0" marL="457200" marR="0" rtl="0" algn="l">
              <a:lnSpc>
                <a:spcPct val="90000"/>
              </a:lnSpc>
              <a:spcBef>
                <a:spcPts val="500"/>
              </a:spcBef>
              <a:spcAft>
                <a:spcPts val="0"/>
              </a:spcAft>
              <a:buClr>
                <a:schemeClr val="dk1"/>
              </a:buClr>
              <a:buSzPts val="1300"/>
              <a:buFont typeface="Arial"/>
              <a:buChar char="●"/>
            </a:pPr>
            <a:r>
              <a:rPr b="0" i="0" lang="en" sz="1300" u="none" cap="none" strike="noStrike">
                <a:solidFill>
                  <a:schemeClr val="dk1"/>
                </a:solidFill>
                <a:latin typeface="Arial"/>
                <a:ea typeface="Arial"/>
                <a:cs typeface="Arial"/>
                <a:sym typeface="Arial"/>
              </a:rPr>
              <a:t>Unique information about the IM, such as name and mechanism ID</a:t>
            </a:r>
            <a:endParaRPr b="0" i="0" sz="1300" u="none" cap="none" strike="noStrike">
              <a:solidFill>
                <a:schemeClr val="dk1"/>
              </a:solidFill>
              <a:latin typeface="Arial"/>
              <a:ea typeface="Arial"/>
              <a:cs typeface="Arial"/>
              <a:sym typeface="Arial"/>
            </a:endParaRPr>
          </a:p>
          <a:p>
            <a:pPr indent="-311150" lvl="0" marL="457200" marR="0" rtl="0" algn="l">
              <a:lnSpc>
                <a:spcPct val="90000"/>
              </a:lnSpc>
              <a:spcBef>
                <a:spcPts val="0"/>
              </a:spcBef>
              <a:spcAft>
                <a:spcPts val="0"/>
              </a:spcAft>
              <a:buClr>
                <a:schemeClr val="dk1"/>
              </a:buClr>
              <a:buSzPts val="1300"/>
              <a:buFont typeface="Arial"/>
              <a:buChar char="●"/>
            </a:pPr>
            <a:r>
              <a:rPr b="0" i="0" lang="en" sz="1300" u="none" cap="none" strike="noStrike">
                <a:solidFill>
                  <a:schemeClr val="dk1"/>
                </a:solidFill>
                <a:latin typeface="Arial"/>
                <a:ea typeface="Arial"/>
                <a:cs typeface="Arial"/>
                <a:sym typeface="Arial"/>
              </a:rPr>
              <a:t>Name of the prime partner organization</a:t>
            </a:r>
            <a:endParaRPr b="0" i="0" sz="1300" u="none" cap="none" strike="noStrike">
              <a:solidFill>
                <a:schemeClr val="dk1"/>
              </a:solidFill>
              <a:latin typeface="Arial"/>
              <a:ea typeface="Arial"/>
              <a:cs typeface="Arial"/>
              <a:sym typeface="Arial"/>
            </a:endParaRPr>
          </a:p>
          <a:p>
            <a:pPr indent="-311150" lvl="0" marL="457200" marR="0" rtl="0" algn="l">
              <a:lnSpc>
                <a:spcPct val="90000"/>
              </a:lnSpc>
              <a:spcBef>
                <a:spcPts val="0"/>
              </a:spcBef>
              <a:spcAft>
                <a:spcPts val="0"/>
              </a:spcAft>
              <a:buClr>
                <a:schemeClr val="dk1"/>
              </a:buClr>
              <a:buSzPts val="1300"/>
              <a:buFont typeface="Arial"/>
              <a:buChar char="●"/>
            </a:pPr>
            <a:r>
              <a:rPr b="0" i="0" lang="en" sz="1300" u="none" cap="none" strike="noStrike">
                <a:solidFill>
                  <a:schemeClr val="dk1"/>
                </a:solidFill>
                <a:latin typeface="Arial"/>
                <a:ea typeface="Arial"/>
                <a:cs typeface="Arial"/>
                <a:sym typeface="Arial"/>
              </a:rPr>
              <a:t>Name of the person at the prime IP who can be contacted for follow-up questions regarding the data submitted</a:t>
            </a:r>
            <a:endParaRPr b="0" i="0" sz="1300" u="none" cap="none" strike="noStrike">
              <a:solidFill>
                <a:schemeClr val="dk1"/>
              </a:solidFill>
              <a:latin typeface="Arial"/>
              <a:ea typeface="Arial"/>
              <a:cs typeface="Arial"/>
              <a:sym typeface="Arial"/>
            </a:endParaRPr>
          </a:p>
          <a:p>
            <a:pPr indent="-311150" lvl="0" marL="457200" marR="0" rtl="0" algn="l">
              <a:lnSpc>
                <a:spcPct val="90000"/>
              </a:lnSpc>
              <a:spcBef>
                <a:spcPts val="0"/>
              </a:spcBef>
              <a:spcAft>
                <a:spcPts val="0"/>
              </a:spcAft>
              <a:buClr>
                <a:schemeClr val="dk1"/>
              </a:buClr>
              <a:buSzPts val="1300"/>
              <a:buFont typeface="Arial"/>
              <a:buChar char="●"/>
            </a:pPr>
            <a:r>
              <a:rPr b="0" i="0" lang="en" sz="1300" u="none" cap="none" strike="noStrike">
                <a:solidFill>
                  <a:schemeClr val="dk1"/>
                </a:solidFill>
                <a:latin typeface="Arial"/>
                <a:ea typeface="Arial"/>
                <a:cs typeface="Arial"/>
                <a:sym typeface="Arial"/>
              </a:rPr>
              <a:t>The prime partner’s unique entity identifier (UEI). Users should add "111111111" if not known, and enter "99999999" if the IP is not required to have one</a:t>
            </a:r>
            <a:endParaRPr b="0" i="0" sz="1300" u="none" cap="none" strike="noStrike">
              <a:solidFill>
                <a:schemeClr val="dk1"/>
              </a:solidFill>
              <a:latin typeface="Arial"/>
              <a:ea typeface="Arial"/>
              <a:cs typeface="Arial"/>
              <a:sym typeface="Arial"/>
            </a:endParaRPr>
          </a:p>
          <a:p>
            <a:pPr indent="-311150" lvl="0" marL="457200" marR="0" rtl="0" algn="l">
              <a:lnSpc>
                <a:spcPct val="90000"/>
              </a:lnSpc>
              <a:spcBef>
                <a:spcPts val="0"/>
              </a:spcBef>
              <a:spcAft>
                <a:spcPts val="0"/>
              </a:spcAft>
              <a:buClr>
                <a:schemeClr val="dk1"/>
              </a:buClr>
              <a:buSzPts val="1300"/>
              <a:buFont typeface="Arial"/>
              <a:buChar char="●"/>
            </a:pPr>
            <a:r>
              <a:rPr b="0" i="0" lang="en" sz="1300" u="none" cap="none" strike="noStrike">
                <a:solidFill>
                  <a:schemeClr val="dk1"/>
                </a:solidFill>
                <a:latin typeface="Arial"/>
                <a:ea typeface="Arial"/>
                <a:cs typeface="Arial"/>
                <a:sym typeface="Arial"/>
              </a:rPr>
              <a:t>Complete list of sub IPs that were contracted by the prime partner organization</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1400"/>
              <a:buFont typeface="Arial"/>
              <a:buNone/>
            </a:pPr>
            <a:r>
              <a:rPr b="0" i="0" lang="en" sz="1300" u="none" cap="none" strike="noStrike">
                <a:solidFill>
                  <a:schemeClr val="dk1"/>
                </a:solidFill>
                <a:latin typeface="Arial"/>
                <a:ea typeface="Arial"/>
                <a:cs typeface="Arial"/>
                <a:sym typeface="Arial"/>
              </a:rPr>
              <a:t>These elements must be completed by the Prime for the final template submission to the DATIM app. Sub recipients may choose to complete this tab, but only the consolidated template with Prime information will be submitted into DATIM</a:t>
            </a:r>
            <a:endParaRPr b="0" i="0" sz="1300" u="none" cap="none" strike="noStrike">
              <a:solidFill>
                <a:schemeClr val="dk1"/>
              </a:solidFill>
              <a:latin typeface="Arial"/>
              <a:ea typeface="Arial"/>
              <a:cs typeface="Arial"/>
              <a:sym typeface="Arial"/>
            </a:endParaRPr>
          </a:p>
        </p:txBody>
      </p:sp>
      <p:sp>
        <p:nvSpPr>
          <p:cNvPr id="493" name="Google Shape;493;p24"/>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pic>
        <p:nvPicPr>
          <p:cNvPr id="494" name="Google Shape;494;p24"/>
          <p:cNvPicPr preferRelativeResize="0"/>
          <p:nvPr/>
        </p:nvPicPr>
        <p:blipFill rotWithShape="1">
          <a:blip r:embed="rId3">
            <a:alphaModFix/>
          </a:blip>
          <a:srcRect b="0" l="0" r="0" t="0"/>
          <a:stretch/>
        </p:blipFill>
        <p:spPr>
          <a:xfrm>
            <a:off x="409601" y="637901"/>
            <a:ext cx="6006100" cy="213565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8" name="Shape 498"/>
        <p:cNvGrpSpPr/>
        <p:nvPr/>
      </p:nvGrpSpPr>
      <p:grpSpPr>
        <a:xfrm>
          <a:off x="0" y="0"/>
          <a:ext cx="0" cy="0"/>
          <a:chOff x="0" y="0"/>
          <a:chExt cx="0" cy="0"/>
        </a:xfrm>
      </p:grpSpPr>
      <p:sp>
        <p:nvSpPr>
          <p:cNvPr id="499" name="Google Shape;499;p25"/>
          <p:cNvSpPr txBox="1"/>
          <p:nvPr>
            <p:ph type="title"/>
          </p:nvPr>
        </p:nvSpPr>
        <p:spPr>
          <a:xfrm>
            <a:off x="173825" y="141575"/>
            <a:ext cx="8520600" cy="858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Overview of template: Staff list tab</a:t>
            </a:r>
            <a:endParaRPr>
              <a:solidFill>
                <a:schemeClr val="dk2"/>
              </a:solidFill>
            </a:endParaRPr>
          </a:p>
          <a:p>
            <a:pPr indent="0" lvl="0" marL="0" rtl="0" algn="l">
              <a:lnSpc>
                <a:spcPct val="100000"/>
              </a:lnSpc>
              <a:spcBef>
                <a:spcPts val="0"/>
              </a:spcBef>
              <a:spcAft>
                <a:spcPts val="0"/>
              </a:spcAft>
              <a:buSzPts val="1400"/>
              <a:buNone/>
            </a:pPr>
            <a:r>
              <a:t/>
            </a:r>
            <a:endParaRPr>
              <a:solidFill>
                <a:schemeClr val="dk1"/>
              </a:solidFill>
            </a:endParaRPr>
          </a:p>
        </p:txBody>
      </p:sp>
      <p:sp>
        <p:nvSpPr>
          <p:cNvPr id="500" name="Google Shape;500;p25"/>
          <p:cNvSpPr txBox="1"/>
          <p:nvPr/>
        </p:nvSpPr>
        <p:spPr>
          <a:xfrm>
            <a:off x="4448700" y="3739400"/>
            <a:ext cx="2205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1" name="Google Shape;501;p25"/>
          <p:cNvSpPr txBox="1"/>
          <p:nvPr/>
        </p:nvSpPr>
        <p:spPr>
          <a:xfrm>
            <a:off x="445650" y="2993775"/>
            <a:ext cx="8346000" cy="17265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50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The second tab is where data on individual staff is entered:</a:t>
            </a:r>
            <a:endParaRPr b="0" i="0" sz="1600" u="none" cap="none" strike="noStrike">
              <a:solidFill>
                <a:schemeClr val="dk1"/>
              </a:solidFill>
              <a:latin typeface="Arial"/>
              <a:ea typeface="Arial"/>
              <a:cs typeface="Arial"/>
              <a:sym typeface="Arial"/>
            </a:endParaRPr>
          </a:p>
          <a:p>
            <a:pPr indent="-330200" lvl="0" marL="457200" marR="0" rtl="0" algn="l">
              <a:lnSpc>
                <a:spcPct val="90000"/>
              </a:lnSpc>
              <a:spcBef>
                <a:spcPts val="500"/>
              </a:spcBef>
              <a:spcAft>
                <a:spcPts val="0"/>
              </a:spcAft>
              <a:buClr>
                <a:schemeClr val="dk1"/>
              </a:buClr>
              <a:buSzPts val="1600"/>
              <a:buFont typeface="Arial"/>
              <a:buChar char="●"/>
            </a:pPr>
            <a:r>
              <a:rPr b="1" i="0" lang="en" sz="1600" u="none" cap="none" strike="noStrike">
                <a:solidFill>
                  <a:schemeClr val="dk1"/>
                </a:solidFill>
                <a:latin typeface="Arial"/>
                <a:ea typeface="Arial"/>
                <a:cs typeface="Arial"/>
                <a:sym typeface="Arial"/>
              </a:rPr>
              <a:t>One row entry per staff member</a:t>
            </a:r>
            <a:endParaRPr b="1" i="0" sz="1600" u="none" cap="none" strike="noStrike">
              <a:solidFill>
                <a:schemeClr val="dk1"/>
              </a:solidFill>
              <a:latin typeface="Arial"/>
              <a:ea typeface="Arial"/>
              <a:cs typeface="Arial"/>
              <a:sym typeface="Arial"/>
            </a:endParaRPr>
          </a:p>
          <a:p>
            <a:pPr indent="-330200" lvl="0" marL="457200" marR="0" rtl="0" algn="l">
              <a:lnSpc>
                <a:spcPct val="90000"/>
              </a:lnSpc>
              <a:spcBef>
                <a:spcPts val="0"/>
              </a:spcBef>
              <a:spcAft>
                <a:spcPts val="0"/>
              </a:spcAft>
              <a:buClr>
                <a:schemeClr val="dk1"/>
              </a:buClr>
              <a:buSzPts val="1600"/>
              <a:buFont typeface="Arial"/>
              <a:buChar char="●"/>
            </a:pPr>
            <a:r>
              <a:rPr b="0" i="0" lang="en" sz="1600" u="none" cap="none" strike="noStrike">
                <a:solidFill>
                  <a:schemeClr val="dk1"/>
                </a:solidFill>
                <a:latin typeface="Arial"/>
                <a:ea typeface="Arial"/>
                <a:cs typeface="Arial"/>
                <a:sym typeface="Arial"/>
              </a:rPr>
              <a:t>Must complete all fields (with the possible exception of DATIM hierarchy (blue), record number, and comments - see later slides)</a:t>
            </a:r>
            <a:endParaRPr b="0" i="0" sz="1600" u="none" cap="none" strike="noStrike">
              <a:solidFill>
                <a:schemeClr val="dk1"/>
              </a:solidFill>
              <a:latin typeface="Arial"/>
              <a:ea typeface="Arial"/>
              <a:cs typeface="Arial"/>
              <a:sym typeface="Arial"/>
            </a:endParaRPr>
          </a:p>
          <a:p>
            <a:pPr indent="-330200" lvl="0" marL="457200" marR="0" rtl="0" algn="l">
              <a:lnSpc>
                <a:spcPct val="90000"/>
              </a:lnSpc>
              <a:spcBef>
                <a:spcPts val="0"/>
              </a:spcBef>
              <a:spcAft>
                <a:spcPts val="0"/>
              </a:spcAft>
              <a:buClr>
                <a:schemeClr val="dk1"/>
              </a:buClr>
              <a:buSzPts val="1600"/>
              <a:buFont typeface="Arial"/>
              <a:buChar char="●"/>
            </a:pPr>
            <a:r>
              <a:rPr b="0" i="0" lang="en" sz="1600" u="none" cap="none" strike="noStrike">
                <a:solidFill>
                  <a:schemeClr val="dk1"/>
                </a:solidFill>
                <a:latin typeface="Arial"/>
                <a:ea typeface="Arial"/>
                <a:cs typeface="Arial"/>
                <a:sym typeface="Arial"/>
              </a:rPr>
              <a:t>Only choose from drop downs, do not write in text</a:t>
            </a:r>
            <a:endParaRPr b="0" i="0" sz="1600" u="none" cap="none" strike="noStrike">
              <a:solidFill>
                <a:schemeClr val="dk1"/>
              </a:solidFill>
              <a:latin typeface="Arial"/>
              <a:ea typeface="Arial"/>
              <a:cs typeface="Arial"/>
              <a:sym typeface="Arial"/>
            </a:endParaRPr>
          </a:p>
          <a:p>
            <a:pPr indent="-330200" lvl="0" marL="457200" marR="0" rtl="0" algn="l">
              <a:lnSpc>
                <a:spcPct val="90000"/>
              </a:lnSpc>
              <a:spcBef>
                <a:spcPts val="0"/>
              </a:spcBef>
              <a:spcAft>
                <a:spcPts val="0"/>
              </a:spcAft>
              <a:buClr>
                <a:schemeClr val="dk1"/>
              </a:buClr>
              <a:buSzPts val="1600"/>
              <a:buFont typeface="Arial"/>
              <a:buChar char="●"/>
            </a:pPr>
            <a:r>
              <a:rPr b="0" i="0" lang="en" sz="1600" u="none" cap="none" strike="noStrike">
                <a:solidFill>
                  <a:schemeClr val="dk1"/>
                </a:solidFill>
                <a:latin typeface="Arial"/>
                <a:ea typeface="Arial"/>
                <a:cs typeface="Arial"/>
                <a:sym typeface="Arial"/>
              </a:rPr>
              <a:t>Do not modify the template</a:t>
            </a:r>
            <a:endParaRPr b="0" i="0" sz="600" u="none" cap="none" strike="noStrike">
              <a:solidFill>
                <a:srgbClr val="000000"/>
              </a:solidFill>
              <a:latin typeface="Arial"/>
              <a:ea typeface="Arial"/>
              <a:cs typeface="Arial"/>
              <a:sym typeface="Arial"/>
            </a:endParaRPr>
          </a:p>
        </p:txBody>
      </p:sp>
      <p:sp>
        <p:nvSpPr>
          <p:cNvPr id="502" name="Google Shape;502;p25"/>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pic>
        <p:nvPicPr>
          <p:cNvPr id="503" name="Google Shape;503;p25"/>
          <p:cNvPicPr preferRelativeResize="0"/>
          <p:nvPr/>
        </p:nvPicPr>
        <p:blipFill>
          <a:blip r:embed="rId3">
            <a:alphaModFix/>
          </a:blip>
          <a:stretch>
            <a:fillRect/>
          </a:stretch>
        </p:blipFill>
        <p:spPr>
          <a:xfrm>
            <a:off x="152400" y="704300"/>
            <a:ext cx="8839199" cy="894987"/>
          </a:xfrm>
          <a:prstGeom prst="rect">
            <a:avLst/>
          </a:prstGeom>
          <a:noFill/>
          <a:ln>
            <a:noFill/>
          </a:ln>
        </p:spPr>
      </p:pic>
      <p:pic>
        <p:nvPicPr>
          <p:cNvPr id="504" name="Google Shape;504;p25"/>
          <p:cNvPicPr preferRelativeResize="0"/>
          <p:nvPr/>
        </p:nvPicPr>
        <p:blipFill>
          <a:blip r:embed="rId4">
            <a:alphaModFix/>
          </a:blip>
          <a:stretch>
            <a:fillRect/>
          </a:stretch>
        </p:blipFill>
        <p:spPr>
          <a:xfrm>
            <a:off x="152400" y="1920499"/>
            <a:ext cx="8839197" cy="898581"/>
          </a:xfrm>
          <a:prstGeom prst="rect">
            <a:avLst/>
          </a:prstGeom>
          <a:noFill/>
          <a:ln>
            <a:noFill/>
          </a:ln>
        </p:spPr>
      </p:pic>
      <p:sp>
        <p:nvSpPr>
          <p:cNvPr id="505" name="Google Shape;505;p25"/>
          <p:cNvSpPr/>
          <p:nvPr/>
        </p:nvSpPr>
        <p:spPr>
          <a:xfrm>
            <a:off x="2217850" y="668500"/>
            <a:ext cx="715800" cy="1108800"/>
          </a:xfrm>
          <a:prstGeom prst="rect">
            <a:avLst/>
          </a:pr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6" name="Google Shape;506;p25"/>
          <p:cNvSpPr/>
          <p:nvPr/>
        </p:nvSpPr>
        <p:spPr>
          <a:xfrm>
            <a:off x="4616525" y="704300"/>
            <a:ext cx="1313400" cy="1108800"/>
          </a:xfrm>
          <a:prstGeom prst="rect">
            <a:avLst/>
          </a:pr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7" name="Google Shape;507;p25"/>
          <p:cNvSpPr/>
          <p:nvPr/>
        </p:nvSpPr>
        <p:spPr>
          <a:xfrm>
            <a:off x="5929925" y="704300"/>
            <a:ext cx="548700" cy="1108800"/>
          </a:xfrm>
          <a:prstGeom prst="rect">
            <a:avLst/>
          </a:pr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8" name="Google Shape;508;p25"/>
          <p:cNvSpPr/>
          <p:nvPr/>
        </p:nvSpPr>
        <p:spPr>
          <a:xfrm>
            <a:off x="4105325" y="704300"/>
            <a:ext cx="511200" cy="11088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2" name="Shape 512"/>
        <p:cNvGrpSpPr/>
        <p:nvPr/>
      </p:nvGrpSpPr>
      <p:grpSpPr>
        <a:xfrm>
          <a:off x="0" y="0"/>
          <a:ext cx="0" cy="0"/>
          <a:chOff x="0" y="0"/>
          <a:chExt cx="0" cy="0"/>
        </a:xfrm>
      </p:grpSpPr>
      <p:sp>
        <p:nvSpPr>
          <p:cNvPr id="513" name="Google Shape;513;p26"/>
          <p:cNvSpPr txBox="1"/>
          <p:nvPr>
            <p:ph type="title"/>
          </p:nvPr>
        </p:nvSpPr>
        <p:spPr>
          <a:xfrm>
            <a:off x="159300" y="0"/>
            <a:ext cx="8791500" cy="786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Order of questions and corresponding data elements on the </a:t>
            </a:r>
            <a:r>
              <a:rPr i="1" lang="en">
                <a:solidFill>
                  <a:schemeClr val="dk2"/>
                </a:solidFill>
              </a:rPr>
              <a:t>staff list</a:t>
            </a:r>
            <a:r>
              <a:rPr lang="en">
                <a:solidFill>
                  <a:schemeClr val="dk2"/>
                </a:solidFill>
              </a:rPr>
              <a:t> tab</a:t>
            </a:r>
            <a:endParaRPr>
              <a:solidFill>
                <a:schemeClr val="dk2"/>
              </a:solidFill>
            </a:endParaRPr>
          </a:p>
        </p:txBody>
      </p:sp>
      <p:sp>
        <p:nvSpPr>
          <p:cNvPr id="514" name="Google Shape;514;p26"/>
          <p:cNvSpPr txBox="1"/>
          <p:nvPr/>
        </p:nvSpPr>
        <p:spPr>
          <a:xfrm>
            <a:off x="384550" y="660050"/>
            <a:ext cx="8227800" cy="4587000"/>
          </a:xfrm>
          <a:prstGeom prst="rect">
            <a:avLst/>
          </a:prstGeom>
          <a:noFill/>
          <a:ln>
            <a:noFill/>
          </a:ln>
        </p:spPr>
        <p:txBody>
          <a:bodyPr anchorCtr="0" anchor="t" bIns="91425" lIns="91425" spcFirstLastPara="1" rIns="91425" wrap="square" tIns="91425">
            <a:spAutoFit/>
          </a:bodyPr>
          <a:lstStyle/>
          <a:p>
            <a:pPr indent="-311150" lvl="0" marL="457200" marR="0" rtl="0" algn="l">
              <a:lnSpc>
                <a:spcPct val="100000"/>
              </a:lnSpc>
              <a:spcBef>
                <a:spcPts val="0"/>
              </a:spcBef>
              <a:spcAft>
                <a:spcPts val="0"/>
              </a:spcAft>
              <a:buClr>
                <a:srgbClr val="000000"/>
              </a:buClr>
              <a:buSzPts val="1300"/>
              <a:buFont typeface="Arial"/>
              <a:buAutoNum type="arabicPeriod"/>
            </a:pPr>
            <a:r>
              <a:rPr b="0" i="0" lang="en" sz="1300" u="none" cap="none" strike="noStrike">
                <a:solidFill>
                  <a:srgbClr val="000000"/>
                </a:solidFill>
                <a:latin typeface="Arial"/>
                <a:ea typeface="Arial"/>
                <a:cs typeface="Arial"/>
                <a:sym typeface="Arial"/>
              </a:rPr>
              <a:t>Record Number - optional</a:t>
            </a:r>
            <a:endParaRPr b="0" i="0" sz="13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0"/>
              </a:spcAft>
              <a:buClr>
                <a:srgbClr val="000000"/>
              </a:buClr>
              <a:buSzPts val="1300"/>
              <a:buFont typeface="Arial"/>
              <a:buAutoNum type="arabicPeriod"/>
            </a:pPr>
            <a:r>
              <a:rPr b="0" i="0" lang="en" sz="1300" u="none" cap="none" strike="noStrike">
                <a:solidFill>
                  <a:srgbClr val="000000"/>
                </a:solidFill>
                <a:latin typeface="Arial"/>
                <a:ea typeface="Arial"/>
                <a:cs typeface="Arial"/>
                <a:sym typeface="Arial"/>
              </a:rPr>
              <a:t>Employed through Prime or Sub IP</a:t>
            </a:r>
            <a:endParaRPr b="0" i="0" sz="13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0"/>
              </a:spcAft>
              <a:buClr>
                <a:schemeClr val="dk1"/>
              </a:buClr>
              <a:buSzPts val="1300"/>
              <a:buFont typeface="Arial"/>
              <a:buAutoNum type="arabicPeriod"/>
            </a:pPr>
            <a:r>
              <a:rPr b="0" i="0" lang="en" sz="1300" u="none" cap="none" strike="noStrike">
                <a:solidFill>
                  <a:schemeClr val="dk1"/>
                </a:solidFill>
                <a:latin typeface="Arial"/>
                <a:ea typeface="Arial"/>
                <a:cs typeface="Arial"/>
                <a:sym typeface="Arial"/>
              </a:rPr>
              <a:t>If Sub, Select IP Name</a:t>
            </a:r>
            <a:endParaRPr b="0" i="0" sz="1300" u="none" cap="none" strike="noStrike">
              <a:solidFill>
                <a:schemeClr val="dk1"/>
              </a:solidFill>
              <a:latin typeface="Arial"/>
              <a:ea typeface="Arial"/>
              <a:cs typeface="Arial"/>
              <a:sym typeface="Arial"/>
            </a:endParaRPr>
          </a:p>
          <a:p>
            <a:pPr indent="-311150" lvl="0" marL="457200" marR="0" rtl="0" algn="l">
              <a:lnSpc>
                <a:spcPct val="100000"/>
              </a:lnSpc>
              <a:spcBef>
                <a:spcPts val="0"/>
              </a:spcBef>
              <a:spcAft>
                <a:spcPts val="0"/>
              </a:spcAft>
              <a:buClr>
                <a:schemeClr val="dk1"/>
              </a:buClr>
              <a:buSzPts val="1300"/>
              <a:buFont typeface="Arial"/>
              <a:buAutoNum type="arabicPeriod"/>
            </a:pPr>
            <a:r>
              <a:rPr b="0" i="0" lang="en" sz="1300" u="none" cap="none" strike="noStrike">
                <a:solidFill>
                  <a:schemeClr val="dk1"/>
                </a:solidFill>
                <a:latin typeface="Arial"/>
                <a:ea typeface="Arial"/>
                <a:cs typeface="Arial"/>
                <a:sym typeface="Arial"/>
              </a:rPr>
              <a:t>Gender</a:t>
            </a:r>
            <a:endParaRPr b="0" i="0" sz="1300" u="none" cap="none" strike="noStrike">
              <a:solidFill>
                <a:schemeClr val="dk1"/>
              </a:solidFill>
              <a:latin typeface="Arial"/>
              <a:ea typeface="Arial"/>
              <a:cs typeface="Arial"/>
              <a:sym typeface="Arial"/>
            </a:endParaRPr>
          </a:p>
          <a:p>
            <a:pPr indent="-311150" lvl="0" marL="457200" rtl="0" algn="l">
              <a:spcBef>
                <a:spcPts val="0"/>
              </a:spcBef>
              <a:spcAft>
                <a:spcPts val="0"/>
              </a:spcAft>
              <a:buClr>
                <a:srgbClr val="38761D"/>
              </a:buClr>
              <a:buSzPts val="1300"/>
              <a:buAutoNum type="arabicPeriod"/>
            </a:pPr>
            <a:r>
              <a:rPr b="1" lang="en" sz="1300">
                <a:solidFill>
                  <a:srgbClr val="38761D"/>
                </a:solidFill>
              </a:rPr>
              <a:t>Does this staff member deliver services DIRECTLY to beneficiaries?</a:t>
            </a:r>
            <a:endParaRPr b="1" sz="1300">
              <a:solidFill>
                <a:srgbClr val="38761D"/>
              </a:solidFill>
            </a:endParaRPr>
          </a:p>
          <a:p>
            <a:pPr indent="-311150" lvl="0" marL="457200" marR="0" rtl="0" algn="l">
              <a:lnSpc>
                <a:spcPct val="100000"/>
              </a:lnSpc>
              <a:spcBef>
                <a:spcPts val="0"/>
              </a:spcBef>
              <a:spcAft>
                <a:spcPts val="0"/>
              </a:spcAft>
              <a:buClr>
                <a:srgbClr val="E69138"/>
              </a:buClr>
              <a:buSzPts val="1300"/>
              <a:buFont typeface="Arial"/>
              <a:buAutoNum type="arabicPeriod"/>
            </a:pPr>
            <a:r>
              <a:rPr b="1" i="0" lang="en" sz="1300" u="none" cap="none" strike="noStrike">
                <a:solidFill>
                  <a:srgbClr val="E69138"/>
                </a:solidFill>
                <a:latin typeface="Arial"/>
                <a:ea typeface="Arial"/>
                <a:cs typeface="Arial"/>
                <a:sym typeface="Arial"/>
              </a:rPr>
              <a:t>Employment Title</a:t>
            </a:r>
            <a:endParaRPr b="1" i="0" sz="1300" u="none" cap="none" strike="noStrike">
              <a:solidFill>
                <a:srgbClr val="E69138"/>
              </a:solidFill>
              <a:latin typeface="Arial"/>
              <a:ea typeface="Arial"/>
              <a:cs typeface="Arial"/>
              <a:sym typeface="Arial"/>
            </a:endParaRPr>
          </a:p>
          <a:p>
            <a:pPr indent="-311150" lvl="0" marL="457200" marR="0" rtl="0" algn="l">
              <a:lnSpc>
                <a:spcPct val="100000"/>
              </a:lnSpc>
              <a:spcBef>
                <a:spcPts val="0"/>
              </a:spcBef>
              <a:spcAft>
                <a:spcPts val="0"/>
              </a:spcAft>
              <a:buClr>
                <a:schemeClr val="accent6"/>
              </a:buClr>
              <a:buSzPts val="1300"/>
              <a:buAutoNum type="arabicPeriod"/>
            </a:pPr>
            <a:r>
              <a:rPr b="1" lang="en" sz="1300">
                <a:solidFill>
                  <a:schemeClr val="accent6"/>
                </a:solidFill>
              </a:rPr>
              <a:t>Primarily supports DREAMS Programming?</a:t>
            </a:r>
            <a:endParaRPr b="1" sz="1300">
              <a:solidFill>
                <a:schemeClr val="accent6"/>
              </a:solidFill>
            </a:endParaRPr>
          </a:p>
          <a:p>
            <a:pPr indent="-311150" lvl="0" marL="457200" rtl="0" algn="l">
              <a:spcBef>
                <a:spcPts val="0"/>
              </a:spcBef>
              <a:spcAft>
                <a:spcPts val="0"/>
              </a:spcAft>
              <a:buClr>
                <a:srgbClr val="CC4125"/>
              </a:buClr>
              <a:buSzPts val="1300"/>
              <a:buAutoNum type="arabicPeriod"/>
            </a:pPr>
            <a:r>
              <a:rPr b="1" lang="en" sz="1300">
                <a:solidFill>
                  <a:srgbClr val="CC4125"/>
                </a:solidFill>
              </a:rPr>
              <a:t>What PEPFAR Program Area does the staff member PRIMARILY support?</a:t>
            </a:r>
            <a:endParaRPr b="1" sz="1300">
              <a:solidFill>
                <a:srgbClr val="CC4125"/>
              </a:solidFill>
            </a:endParaRPr>
          </a:p>
          <a:p>
            <a:pPr indent="-311150" lvl="0" marL="457200" rtl="0" algn="l">
              <a:spcBef>
                <a:spcPts val="0"/>
              </a:spcBef>
              <a:spcAft>
                <a:spcPts val="0"/>
              </a:spcAft>
              <a:buClr>
                <a:srgbClr val="38761D"/>
              </a:buClr>
              <a:buSzPts val="1300"/>
              <a:buAutoNum type="arabicPeriod"/>
            </a:pPr>
            <a:r>
              <a:rPr b="1" lang="en" sz="1300">
                <a:solidFill>
                  <a:srgbClr val="38761D"/>
                </a:solidFill>
              </a:rPr>
              <a:t>Does this staff primarily provide technical assistance?</a:t>
            </a:r>
            <a:endParaRPr b="1" sz="1300">
              <a:solidFill>
                <a:srgbClr val="38761D"/>
              </a:solidFill>
            </a:endParaRPr>
          </a:p>
          <a:p>
            <a:pPr indent="-311150" lvl="0" marL="457200" marR="0" rtl="0" algn="l">
              <a:lnSpc>
                <a:spcPct val="100000"/>
              </a:lnSpc>
              <a:spcBef>
                <a:spcPts val="0"/>
              </a:spcBef>
              <a:spcAft>
                <a:spcPts val="0"/>
              </a:spcAft>
              <a:buClr>
                <a:schemeClr val="dk1"/>
              </a:buClr>
              <a:buSzPts val="1300"/>
              <a:buFont typeface="Arial"/>
              <a:buAutoNum type="arabicPeriod"/>
            </a:pPr>
            <a:r>
              <a:rPr b="0" i="0" lang="en" sz="1300" u="none" cap="none" strike="noStrike">
                <a:solidFill>
                  <a:schemeClr val="dk1"/>
                </a:solidFill>
                <a:latin typeface="Arial"/>
                <a:ea typeface="Arial"/>
                <a:cs typeface="Arial"/>
                <a:sym typeface="Arial"/>
              </a:rPr>
              <a:t>Mode of Hire</a:t>
            </a:r>
            <a:endParaRPr b="0" i="0" sz="1300" u="none" cap="none" strike="noStrike">
              <a:solidFill>
                <a:schemeClr val="dk1"/>
              </a:solidFill>
              <a:latin typeface="Arial"/>
              <a:ea typeface="Arial"/>
              <a:cs typeface="Arial"/>
              <a:sym typeface="Arial"/>
            </a:endParaRPr>
          </a:p>
          <a:p>
            <a:pPr indent="-311150" lvl="0" marL="457200" marR="0" rtl="0" algn="l">
              <a:lnSpc>
                <a:spcPct val="100000"/>
              </a:lnSpc>
              <a:spcBef>
                <a:spcPts val="0"/>
              </a:spcBef>
              <a:spcAft>
                <a:spcPts val="0"/>
              </a:spcAft>
              <a:buClr>
                <a:srgbClr val="E69138"/>
              </a:buClr>
              <a:buSzPts val="1300"/>
              <a:buAutoNum type="arabicPeriod"/>
            </a:pPr>
            <a:r>
              <a:rPr b="1" lang="en" sz="1300">
                <a:solidFill>
                  <a:srgbClr val="E69138"/>
                </a:solidFill>
              </a:rPr>
              <a:t>Govt Staff or Seconded to MOH</a:t>
            </a:r>
            <a:endParaRPr b="1" i="0" sz="1300" u="none" cap="none" strike="noStrike">
              <a:solidFill>
                <a:srgbClr val="E69138"/>
              </a:solidFill>
            </a:endParaRPr>
          </a:p>
          <a:p>
            <a:pPr indent="-311150" lvl="0" marL="457200" marR="0" rtl="0" algn="l">
              <a:lnSpc>
                <a:spcPct val="100000"/>
              </a:lnSpc>
              <a:spcBef>
                <a:spcPts val="0"/>
              </a:spcBef>
              <a:spcAft>
                <a:spcPts val="0"/>
              </a:spcAft>
              <a:buClr>
                <a:schemeClr val="dk1"/>
              </a:buClr>
              <a:buSzPts val="1300"/>
              <a:buFont typeface="Arial"/>
              <a:buAutoNum type="arabicPeriod"/>
            </a:pPr>
            <a:r>
              <a:rPr b="0" i="0" lang="en" sz="1300" u="none" cap="none" strike="noStrike">
                <a:solidFill>
                  <a:schemeClr val="dk1"/>
                </a:solidFill>
                <a:latin typeface="Arial"/>
                <a:ea typeface="Arial"/>
                <a:cs typeface="Arial"/>
                <a:sym typeface="Arial"/>
              </a:rPr>
              <a:t>Month of work in the past year</a:t>
            </a:r>
            <a:endParaRPr b="0" i="0" sz="1300" u="none" cap="none" strike="noStrike">
              <a:solidFill>
                <a:schemeClr val="dk1"/>
              </a:solidFill>
              <a:latin typeface="Arial"/>
              <a:ea typeface="Arial"/>
              <a:cs typeface="Arial"/>
              <a:sym typeface="Arial"/>
            </a:endParaRPr>
          </a:p>
          <a:p>
            <a:pPr indent="-311150" lvl="0" marL="457200" marR="0" rtl="0" algn="l">
              <a:lnSpc>
                <a:spcPct val="100000"/>
              </a:lnSpc>
              <a:spcBef>
                <a:spcPts val="0"/>
              </a:spcBef>
              <a:spcAft>
                <a:spcPts val="0"/>
              </a:spcAft>
              <a:buClr>
                <a:schemeClr val="dk1"/>
              </a:buClr>
              <a:buSzPts val="1300"/>
              <a:buFont typeface="Arial"/>
              <a:buAutoNum type="arabicPeriod"/>
            </a:pPr>
            <a:r>
              <a:rPr b="0" i="0" lang="en" sz="1300" u="none" cap="none" strike="noStrike">
                <a:solidFill>
                  <a:schemeClr val="dk1"/>
                </a:solidFill>
                <a:latin typeface="Arial"/>
                <a:ea typeface="Arial"/>
                <a:cs typeface="Arial"/>
                <a:sym typeface="Arial"/>
              </a:rPr>
              <a:t>Average FTE per Month</a:t>
            </a:r>
            <a:endParaRPr b="0" i="0" sz="1300" u="none" cap="none" strike="noStrike">
              <a:solidFill>
                <a:schemeClr val="dk1"/>
              </a:solidFill>
              <a:latin typeface="Arial"/>
              <a:ea typeface="Arial"/>
              <a:cs typeface="Arial"/>
              <a:sym typeface="Arial"/>
            </a:endParaRPr>
          </a:p>
          <a:p>
            <a:pPr indent="-311150" lvl="0" marL="457200" marR="0" rtl="0" algn="l">
              <a:lnSpc>
                <a:spcPct val="100000"/>
              </a:lnSpc>
              <a:spcBef>
                <a:spcPts val="0"/>
              </a:spcBef>
              <a:spcAft>
                <a:spcPts val="0"/>
              </a:spcAft>
              <a:buClr>
                <a:schemeClr val="dk1"/>
              </a:buClr>
              <a:buSzPts val="1300"/>
              <a:buFont typeface="Arial"/>
              <a:buAutoNum type="arabicPeriod"/>
            </a:pPr>
            <a:r>
              <a:rPr b="0" i="0" lang="en" sz="1300" u="none" cap="none" strike="noStrike">
                <a:solidFill>
                  <a:schemeClr val="dk1"/>
                </a:solidFill>
                <a:latin typeface="Arial"/>
                <a:ea typeface="Arial"/>
                <a:cs typeface="Arial"/>
                <a:sym typeface="Arial"/>
              </a:rPr>
              <a:t>Does this staff primarily support work in the community?</a:t>
            </a:r>
            <a:endParaRPr b="0" i="0" sz="1300" u="none" cap="none" strike="noStrike">
              <a:solidFill>
                <a:schemeClr val="dk1"/>
              </a:solidFill>
              <a:latin typeface="Arial"/>
              <a:ea typeface="Arial"/>
              <a:cs typeface="Arial"/>
              <a:sym typeface="Arial"/>
            </a:endParaRPr>
          </a:p>
          <a:p>
            <a:pPr indent="-311150" lvl="0" marL="457200" marR="0" rtl="0" algn="l">
              <a:lnSpc>
                <a:spcPct val="100000"/>
              </a:lnSpc>
              <a:spcBef>
                <a:spcPts val="0"/>
              </a:spcBef>
              <a:spcAft>
                <a:spcPts val="0"/>
              </a:spcAft>
              <a:buClr>
                <a:schemeClr val="dk1"/>
              </a:buClr>
              <a:buSzPts val="1300"/>
              <a:buFont typeface="Arial"/>
              <a:buAutoNum type="arabicPeriod"/>
            </a:pPr>
            <a:r>
              <a:rPr b="0" i="0" lang="en" sz="1300" u="none" cap="none" strike="noStrike">
                <a:solidFill>
                  <a:schemeClr val="dk1"/>
                </a:solidFill>
                <a:latin typeface="Arial"/>
                <a:ea typeface="Arial"/>
                <a:cs typeface="Arial"/>
                <a:sym typeface="Arial"/>
              </a:rPr>
              <a:t>Does this staff member work in/support multiple sites (Roving Staff)?</a:t>
            </a:r>
            <a:endParaRPr b="0" i="0" sz="1300" u="none" cap="none" strike="noStrike">
              <a:solidFill>
                <a:schemeClr val="dk1"/>
              </a:solidFill>
              <a:latin typeface="Arial"/>
              <a:ea typeface="Arial"/>
              <a:cs typeface="Arial"/>
              <a:sym typeface="Arial"/>
            </a:endParaRPr>
          </a:p>
          <a:p>
            <a:pPr indent="-311150" lvl="0" marL="457200" marR="0" rtl="0" algn="l">
              <a:lnSpc>
                <a:spcPct val="100000"/>
              </a:lnSpc>
              <a:spcBef>
                <a:spcPts val="0"/>
              </a:spcBef>
              <a:spcAft>
                <a:spcPts val="0"/>
              </a:spcAft>
              <a:buClr>
                <a:srgbClr val="E69138"/>
              </a:buClr>
              <a:buSzPts val="1300"/>
              <a:buAutoNum type="arabicPeriod"/>
            </a:pPr>
            <a:r>
              <a:rPr b="1" lang="en" sz="1300">
                <a:solidFill>
                  <a:srgbClr val="E69138"/>
                </a:solidFill>
              </a:rPr>
              <a:t>Where is this position based?</a:t>
            </a:r>
            <a:endParaRPr b="1" i="0" sz="1300" u="none" cap="none" strike="noStrike">
              <a:solidFill>
                <a:srgbClr val="E69138"/>
              </a:solidFill>
            </a:endParaRPr>
          </a:p>
          <a:p>
            <a:pPr indent="-311150" lvl="0" marL="457200" marR="0" rtl="0" algn="l">
              <a:lnSpc>
                <a:spcPct val="100000"/>
              </a:lnSpc>
              <a:spcBef>
                <a:spcPts val="0"/>
              </a:spcBef>
              <a:spcAft>
                <a:spcPts val="0"/>
              </a:spcAft>
              <a:buClr>
                <a:schemeClr val="dk1"/>
              </a:buClr>
              <a:buSzPts val="1300"/>
              <a:buFont typeface="Arial"/>
              <a:buAutoNum type="arabicPeriod"/>
            </a:pPr>
            <a:r>
              <a:rPr b="0" i="0" lang="en" sz="1300" u="none" cap="none" strike="noStrike">
                <a:solidFill>
                  <a:schemeClr val="dk1"/>
                </a:solidFill>
                <a:latin typeface="Arial"/>
                <a:ea typeface="Arial"/>
                <a:cs typeface="Arial"/>
                <a:sym typeface="Arial"/>
              </a:rPr>
              <a:t>DATIM Hierarchy columns (i.e. geography)</a:t>
            </a:r>
            <a:endParaRPr b="1" i="0" sz="1300" u="none" cap="none" strike="noStrike">
              <a:solidFill>
                <a:srgbClr val="E69138"/>
              </a:solidFill>
              <a:latin typeface="Arial"/>
              <a:ea typeface="Arial"/>
              <a:cs typeface="Arial"/>
              <a:sym typeface="Arial"/>
            </a:endParaRPr>
          </a:p>
          <a:p>
            <a:pPr indent="-311150" lvl="0" marL="457200" marR="0" rtl="0" algn="l">
              <a:lnSpc>
                <a:spcPct val="100000"/>
              </a:lnSpc>
              <a:spcBef>
                <a:spcPts val="0"/>
              </a:spcBef>
              <a:spcAft>
                <a:spcPts val="0"/>
              </a:spcAft>
              <a:buClr>
                <a:srgbClr val="CC4125"/>
              </a:buClr>
              <a:buSzPts val="1300"/>
              <a:buAutoNum type="arabicPeriod"/>
            </a:pPr>
            <a:r>
              <a:rPr b="1" i="0" lang="en" sz="1300" u="none" cap="none" strike="noStrike">
                <a:solidFill>
                  <a:srgbClr val="CC4125"/>
                </a:solidFill>
              </a:rPr>
              <a:t>Who is the primary beneficiary that is being supported by this staff member?</a:t>
            </a:r>
            <a:endParaRPr b="0" i="0" sz="1300" u="none" cap="none" strike="noStrike">
              <a:solidFill>
                <a:srgbClr val="CC4125"/>
              </a:solidFill>
              <a:latin typeface="Arial"/>
              <a:ea typeface="Arial"/>
              <a:cs typeface="Arial"/>
              <a:sym typeface="Arial"/>
            </a:endParaRPr>
          </a:p>
          <a:p>
            <a:pPr indent="-311150" lvl="0" marL="457200" marR="0" rtl="0" algn="l">
              <a:lnSpc>
                <a:spcPct val="100000"/>
              </a:lnSpc>
              <a:spcBef>
                <a:spcPts val="0"/>
              </a:spcBef>
              <a:spcAft>
                <a:spcPts val="0"/>
              </a:spcAft>
              <a:buClr>
                <a:schemeClr val="dk1"/>
              </a:buClr>
              <a:buSzPts val="1300"/>
              <a:buAutoNum type="arabicPeriod"/>
            </a:pPr>
            <a:r>
              <a:rPr i="0" lang="en" sz="1300" u="none" cap="none" strike="noStrike">
                <a:solidFill>
                  <a:schemeClr val="dk1"/>
                </a:solidFill>
              </a:rPr>
              <a:t>In the past year, has this Staff Member provided support for other public health emergencies?</a:t>
            </a:r>
            <a:endParaRPr i="0" sz="1300" u="none" cap="none" strike="noStrike">
              <a:solidFill>
                <a:schemeClr val="dk1"/>
              </a:solidFill>
            </a:endParaRPr>
          </a:p>
          <a:p>
            <a:pPr indent="-311150" lvl="0" marL="457200" marR="0" rtl="0" algn="l">
              <a:lnSpc>
                <a:spcPct val="100000"/>
              </a:lnSpc>
              <a:spcBef>
                <a:spcPts val="0"/>
              </a:spcBef>
              <a:spcAft>
                <a:spcPts val="0"/>
              </a:spcAft>
              <a:buClr>
                <a:schemeClr val="dk1"/>
              </a:buClr>
              <a:buSzPts val="1300"/>
              <a:buFont typeface="Arial"/>
              <a:buAutoNum type="arabicPeriod"/>
            </a:pPr>
            <a:r>
              <a:rPr b="0" i="0" lang="en" sz="1300" u="none" cap="none" strike="noStrike">
                <a:solidFill>
                  <a:schemeClr val="dk1"/>
                </a:solidFill>
                <a:latin typeface="Arial"/>
                <a:ea typeface="Arial"/>
                <a:cs typeface="Arial"/>
                <a:sym typeface="Arial"/>
              </a:rPr>
              <a:t>Sum of Annual PEPFAR Expenditure for Staff Member: Salary, Contract, Stipend (USD)?</a:t>
            </a:r>
            <a:endParaRPr b="0" i="0" sz="1300" u="none" cap="none" strike="noStrike">
              <a:solidFill>
                <a:schemeClr val="dk1"/>
              </a:solidFill>
              <a:latin typeface="Arial"/>
              <a:ea typeface="Arial"/>
              <a:cs typeface="Arial"/>
              <a:sym typeface="Arial"/>
            </a:endParaRPr>
          </a:p>
          <a:p>
            <a:pPr indent="-311150" lvl="0" marL="457200" marR="0" rtl="0" algn="l">
              <a:lnSpc>
                <a:spcPct val="100000"/>
              </a:lnSpc>
              <a:spcBef>
                <a:spcPts val="0"/>
              </a:spcBef>
              <a:spcAft>
                <a:spcPts val="0"/>
              </a:spcAft>
              <a:buClr>
                <a:schemeClr val="dk1"/>
              </a:buClr>
              <a:buSzPts val="1300"/>
              <a:buFont typeface="Arial"/>
              <a:buAutoNum type="arabicPeriod"/>
            </a:pPr>
            <a:r>
              <a:rPr b="0" i="0" lang="en" sz="1300" u="none" cap="none" strike="noStrike">
                <a:solidFill>
                  <a:schemeClr val="dk1"/>
                </a:solidFill>
                <a:latin typeface="Arial"/>
                <a:ea typeface="Arial"/>
                <a:cs typeface="Arial"/>
                <a:sym typeface="Arial"/>
              </a:rPr>
              <a:t>Expenditure on Annual Fringe from PEPFAR, if any (USD)?</a:t>
            </a:r>
            <a:endParaRPr b="0" i="0" sz="1300" u="none" cap="none" strike="noStrike">
              <a:solidFill>
                <a:schemeClr val="dk1"/>
              </a:solidFill>
              <a:latin typeface="Arial"/>
              <a:ea typeface="Arial"/>
              <a:cs typeface="Arial"/>
              <a:sym typeface="Arial"/>
            </a:endParaRPr>
          </a:p>
          <a:p>
            <a:pPr indent="-311150" lvl="0" marL="457200" marR="0" rtl="0" algn="l">
              <a:lnSpc>
                <a:spcPct val="100000"/>
              </a:lnSpc>
              <a:spcBef>
                <a:spcPts val="0"/>
              </a:spcBef>
              <a:spcAft>
                <a:spcPts val="0"/>
              </a:spcAft>
              <a:buClr>
                <a:schemeClr val="dk1"/>
              </a:buClr>
              <a:buSzPts val="1300"/>
              <a:buFont typeface="Arial"/>
              <a:buAutoNum type="arabicPeriod"/>
            </a:pPr>
            <a:r>
              <a:rPr b="0" i="0" lang="en" sz="1300" u="none" cap="none" strike="noStrike">
                <a:solidFill>
                  <a:schemeClr val="dk1"/>
                </a:solidFill>
                <a:latin typeface="Arial"/>
                <a:ea typeface="Arial"/>
                <a:cs typeface="Arial"/>
                <a:sym typeface="Arial"/>
              </a:rPr>
              <a:t>Expenditure on Non-Monetary Costs, excluding fringe?</a:t>
            </a:r>
            <a:endParaRPr b="0" i="0" sz="1300" u="none" cap="none" strike="noStrike">
              <a:solidFill>
                <a:schemeClr val="dk1"/>
              </a:solidFill>
              <a:latin typeface="Arial"/>
              <a:ea typeface="Arial"/>
              <a:cs typeface="Arial"/>
              <a:sym typeface="Arial"/>
            </a:endParaRPr>
          </a:p>
        </p:txBody>
      </p:sp>
      <p:sp>
        <p:nvSpPr>
          <p:cNvPr id="515" name="Google Shape;515;p26"/>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
        <p:nvSpPr>
          <p:cNvPr id="516" name="Google Shape;516;p26"/>
          <p:cNvSpPr txBox="1"/>
          <p:nvPr/>
        </p:nvSpPr>
        <p:spPr>
          <a:xfrm>
            <a:off x="7197525" y="941525"/>
            <a:ext cx="1485600" cy="1185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chemeClr val="accent6"/>
                </a:solidFill>
                <a:latin typeface="Arial"/>
                <a:ea typeface="Arial"/>
                <a:cs typeface="Arial"/>
                <a:sym typeface="Arial"/>
              </a:rPr>
              <a:t>NEW</a:t>
            </a:r>
            <a:endParaRPr b="1" i="0" sz="1300" u="none" cap="none" strike="noStrike">
              <a:solidFill>
                <a:schemeClr val="accent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rgbClr val="E69138"/>
                </a:solidFill>
                <a:latin typeface="Arial"/>
                <a:ea typeface="Arial"/>
                <a:cs typeface="Arial"/>
                <a:sym typeface="Arial"/>
              </a:rPr>
              <a:t>EXPANDED</a:t>
            </a:r>
            <a:endParaRPr b="1" i="0" sz="1300" u="none" cap="none" strike="noStrike">
              <a:solidFill>
                <a:srgbClr val="E69138"/>
              </a:solidFill>
              <a:latin typeface="Arial"/>
              <a:ea typeface="Arial"/>
              <a:cs typeface="Arial"/>
              <a:sym typeface="Arial"/>
            </a:endParaRPr>
          </a:p>
          <a:p>
            <a:pPr indent="0" lvl="0" marL="0" rtl="0" algn="l">
              <a:spcBef>
                <a:spcPts val="0"/>
              </a:spcBef>
              <a:spcAft>
                <a:spcPts val="0"/>
              </a:spcAft>
              <a:buNone/>
            </a:pPr>
            <a:r>
              <a:rPr b="1" lang="en" sz="1300">
                <a:solidFill>
                  <a:srgbClr val="CC4125"/>
                </a:solidFill>
              </a:rPr>
              <a:t>REFINED</a:t>
            </a:r>
            <a:endParaRPr b="1" sz="1300">
              <a:solidFill>
                <a:srgbClr val="E69138"/>
              </a:solidFill>
            </a:endParaRPr>
          </a:p>
          <a:p>
            <a:pPr indent="0" lvl="0" marL="0" marR="0" rtl="0" algn="l">
              <a:lnSpc>
                <a:spcPct val="100000"/>
              </a:lnSpc>
              <a:spcBef>
                <a:spcPts val="0"/>
              </a:spcBef>
              <a:spcAft>
                <a:spcPts val="0"/>
              </a:spcAft>
              <a:buClr>
                <a:srgbClr val="000000"/>
              </a:buClr>
              <a:buSzPts val="1300"/>
              <a:buFont typeface="Arial"/>
              <a:buNone/>
            </a:pPr>
            <a:r>
              <a:rPr b="1" lang="en" sz="1300">
                <a:solidFill>
                  <a:srgbClr val="38761D"/>
                </a:solidFill>
              </a:rPr>
              <a:t>REORDERED</a:t>
            </a:r>
            <a:endParaRPr b="1" sz="1300">
              <a:solidFill>
                <a:srgbClr val="38761D"/>
              </a:solidFill>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UNCHANGED</a:t>
            </a:r>
            <a:endParaRPr b="0" i="0" sz="1300" u="none" cap="none" strike="noStrike">
              <a:solidFill>
                <a:srgbClr val="000000"/>
              </a:solidFill>
              <a:latin typeface="Arial"/>
              <a:ea typeface="Arial"/>
              <a:cs typeface="Arial"/>
              <a:sym typeface="Arial"/>
            </a:endParaRPr>
          </a:p>
        </p:txBody>
      </p:sp>
      <p:sp>
        <p:nvSpPr>
          <p:cNvPr id="517" name="Google Shape;517;p26"/>
          <p:cNvSpPr txBox="1"/>
          <p:nvPr/>
        </p:nvSpPr>
        <p:spPr>
          <a:xfrm>
            <a:off x="7139625" y="613425"/>
            <a:ext cx="10629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1" lang="en" sz="1500" u="none" cap="none" strike="noStrike">
                <a:solidFill>
                  <a:schemeClr val="dk1"/>
                </a:solidFill>
                <a:latin typeface="Arial"/>
                <a:ea typeface="Arial"/>
                <a:cs typeface="Arial"/>
                <a:sym typeface="Arial"/>
              </a:rPr>
              <a:t>Legend</a:t>
            </a:r>
            <a:endParaRPr b="1" i="1" sz="1500" u="none" cap="none" strike="noStrik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1" name="Shape 521"/>
        <p:cNvGrpSpPr/>
        <p:nvPr/>
      </p:nvGrpSpPr>
      <p:grpSpPr>
        <a:xfrm>
          <a:off x="0" y="0"/>
          <a:ext cx="0" cy="0"/>
          <a:chOff x="0" y="0"/>
          <a:chExt cx="0" cy="0"/>
        </a:xfrm>
      </p:grpSpPr>
      <p:sp>
        <p:nvSpPr>
          <p:cNvPr id="522" name="Google Shape;522;p20"/>
          <p:cNvSpPr txBox="1"/>
          <p:nvPr>
            <p:ph type="title"/>
          </p:nvPr>
        </p:nvSpPr>
        <p:spPr>
          <a:xfrm>
            <a:off x="142925" y="124825"/>
            <a:ext cx="88782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What has changed in the HRH Inventory Template for FY2</a:t>
            </a:r>
            <a:r>
              <a:rPr lang="en">
                <a:solidFill>
                  <a:schemeClr val="dk2"/>
                </a:solidFill>
              </a:rPr>
              <a:t>4</a:t>
            </a:r>
            <a:r>
              <a:rPr lang="en">
                <a:solidFill>
                  <a:schemeClr val="dk2"/>
                </a:solidFill>
              </a:rPr>
              <a:t>?</a:t>
            </a:r>
            <a:endParaRPr>
              <a:solidFill>
                <a:schemeClr val="dk2"/>
              </a:solidFill>
            </a:endParaRPr>
          </a:p>
        </p:txBody>
      </p:sp>
      <p:sp>
        <p:nvSpPr>
          <p:cNvPr id="523" name="Google Shape;523;p20"/>
          <p:cNvSpPr txBox="1"/>
          <p:nvPr/>
        </p:nvSpPr>
        <p:spPr>
          <a:xfrm>
            <a:off x="55050" y="597725"/>
            <a:ext cx="9036600" cy="4371300"/>
          </a:xfrm>
          <a:prstGeom prst="rect">
            <a:avLst/>
          </a:prstGeom>
          <a:noFill/>
          <a:ln>
            <a:noFill/>
          </a:ln>
        </p:spPr>
        <p:txBody>
          <a:bodyPr anchorCtr="0" anchor="t" bIns="91425" lIns="91425" spcFirstLastPara="1" rIns="91425" wrap="square" tIns="91425">
            <a:spAutoFit/>
          </a:bodyPr>
          <a:lstStyle/>
          <a:p>
            <a:pPr indent="-336550" lvl="0" marL="457200" marR="0" rtl="0" algn="l">
              <a:lnSpc>
                <a:spcPct val="150000"/>
              </a:lnSpc>
              <a:spcBef>
                <a:spcPts val="0"/>
              </a:spcBef>
              <a:spcAft>
                <a:spcPts val="0"/>
              </a:spcAft>
              <a:buClr>
                <a:schemeClr val="dk1"/>
              </a:buClr>
              <a:buSzPts val="1700"/>
              <a:buFont typeface="Arial"/>
              <a:buAutoNum type="arabicPeriod"/>
            </a:pPr>
            <a:r>
              <a:rPr b="1" i="0" lang="en" sz="1700" u="none" cap="none" strike="noStrike">
                <a:solidFill>
                  <a:srgbClr val="E69138"/>
                </a:solidFill>
                <a:latin typeface="Arial"/>
                <a:ea typeface="Arial"/>
                <a:cs typeface="Arial"/>
                <a:sym typeface="Arial"/>
              </a:rPr>
              <a:t>EXPANDED</a:t>
            </a:r>
            <a:r>
              <a:rPr b="0" i="0" lang="en" sz="1700" u="none" cap="none" strike="noStrike">
                <a:solidFill>
                  <a:schemeClr val="dk1"/>
                </a:solidFill>
                <a:latin typeface="Arial"/>
                <a:ea typeface="Arial"/>
                <a:cs typeface="Arial"/>
                <a:sym typeface="Arial"/>
              </a:rPr>
              <a:t> </a:t>
            </a:r>
            <a:r>
              <a:rPr lang="en" sz="1700">
                <a:solidFill>
                  <a:schemeClr val="dk1"/>
                </a:solidFill>
              </a:rPr>
              <a:t>Employment Titles to </a:t>
            </a:r>
            <a:r>
              <a:rPr lang="en" sz="1700">
                <a:solidFill>
                  <a:schemeClr val="dk1"/>
                </a:solidFill>
              </a:rPr>
              <a:t>include</a:t>
            </a:r>
            <a:r>
              <a:rPr lang="en" sz="1700">
                <a:solidFill>
                  <a:schemeClr val="dk1"/>
                </a:solidFill>
              </a:rPr>
              <a:t> </a:t>
            </a:r>
            <a:endParaRPr sz="1700">
              <a:solidFill>
                <a:schemeClr val="dk1"/>
              </a:solidFill>
            </a:endParaRPr>
          </a:p>
          <a:p>
            <a:pPr indent="-336550" lvl="1" marL="914400" marR="0" rtl="0" algn="l">
              <a:lnSpc>
                <a:spcPct val="150000"/>
              </a:lnSpc>
              <a:spcBef>
                <a:spcPts val="0"/>
              </a:spcBef>
              <a:spcAft>
                <a:spcPts val="0"/>
              </a:spcAft>
              <a:buSzPts val="1700"/>
              <a:buFont typeface="Arial"/>
              <a:buChar char="○"/>
            </a:pPr>
            <a:r>
              <a:rPr lang="en" sz="1700">
                <a:solidFill>
                  <a:schemeClr val="dk1"/>
                </a:solidFill>
              </a:rPr>
              <a:t>Other: Provincial/ </a:t>
            </a:r>
            <a:r>
              <a:rPr lang="en" sz="1700">
                <a:solidFill>
                  <a:schemeClr val="dk1"/>
                </a:solidFill>
              </a:rPr>
              <a:t>District</a:t>
            </a:r>
            <a:r>
              <a:rPr lang="en" sz="1700">
                <a:solidFill>
                  <a:schemeClr val="dk1"/>
                </a:solidFill>
              </a:rPr>
              <a:t> Coordinator</a:t>
            </a:r>
            <a:endParaRPr sz="1700">
              <a:solidFill>
                <a:schemeClr val="dk1"/>
              </a:solidFill>
            </a:endParaRPr>
          </a:p>
          <a:p>
            <a:pPr indent="-336550" lvl="1" marL="914400" marR="0" rtl="0" algn="l">
              <a:lnSpc>
                <a:spcPct val="150000"/>
              </a:lnSpc>
              <a:spcBef>
                <a:spcPts val="0"/>
              </a:spcBef>
              <a:spcAft>
                <a:spcPts val="0"/>
              </a:spcAft>
              <a:buSzPts val="1700"/>
              <a:buFont typeface="Arial"/>
              <a:buChar char="○"/>
            </a:pPr>
            <a:r>
              <a:rPr lang="en" sz="1700">
                <a:solidFill>
                  <a:schemeClr val="dk1"/>
                </a:solidFill>
              </a:rPr>
              <a:t>Other: Program Manager/ Officer</a:t>
            </a:r>
            <a:endParaRPr sz="1700">
              <a:solidFill>
                <a:schemeClr val="dk1"/>
              </a:solidFill>
            </a:endParaRPr>
          </a:p>
          <a:p>
            <a:pPr indent="-336550" lvl="1" marL="914400" marR="0" rtl="0" algn="l">
              <a:lnSpc>
                <a:spcPct val="150000"/>
              </a:lnSpc>
              <a:spcBef>
                <a:spcPts val="0"/>
              </a:spcBef>
              <a:spcAft>
                <a:spcPts val="0"/>
              </a:spcAft>
              <a:buSzPts val="1700"/>
              <a:buFont typeface="Arial"/>
              <a:buChar char="○"/>
            </a:pPr>
            <a:r>
              <a:rPr lang="en" sz="1700">
                <a:solidFill>
                  <a:schemeClr val="dk1"/>
                </a:solidFill>
              </a:rPr>
              <a:t>Other: Program Coordinator/ Assistant</a:t>
            </a:r>
            <a:endParaRPr sz="1700">
              <a:solidFill>
                <a:schemeClr val="dk1"/>
              </a:solidFill>
            </a:endParaRPr>
          </a:p>
          <a:p>
            <a:pPr indent="-336550" lvl="0" marL="457200" marR="0" rtl="0" algn="l">
              <a:lnSpc>
                <a:spcPct val="150000"/>
              </a:lnSpc>
              <a:spcBef>
                <a:spcPts val="0"/>
              </a:spcBef>
              <a:spcAft>
                <a:spcPts val="0"/>
              </a:spcAft>
              <a:buClr>
                <a:schemeClr val="dk1"/>
              </a:buClr>
              <a:buSzPts val="1700"/>
              <a:buAutoNum type="arabicPeriod"/>
            </a:pPr>
            <a:r>
              <a:rPr b="1" lang="en" sz="1700">
                <a:solidFill>
                  <a:schemeClr val="accent6"/>
                </a:solidFill>
              </a:rPr>
              <a:t>NEW </a:t>
            </a:r>
            <a:r>
              <a:rPr lang="en" sz="1700">
                <a:solidFill>
                  <a:schemeClr val="dk1"/>
                </a:solidFill>
              </a:rPr>
              <a:t>Primarily supports DREAMS Programming, </a:t>
            </a:r>
            <a:r>
              <a:rPr lang="en" sz="1700">
                <a:solidFill>
                  <a:schemeClr val="dk1"/>
                </a:solidFill>
              </a:rPr>
              <a:t>with</a:t>
            </a:r>
            <a:r>
              <a:rPr lang="en" sz="1700">
                <a:solidFill>
                  <a:schemeClr val="dk1"/>
                </a:solidFill>
              </a:rPr>
              <a:t> Yes/ No options</a:t>
            </a:r>
            <a:endParaRPr sz="1700">
              <a:solidFill>
                <a:schemeClr val="dk1"/>
              </a:solidFill>
            </a:endParaRPr>
          </a:p>
          <a:p>
            <a:pPr indent="-336550" lvl="0" marL="457200" rtl="0" algn="l">
              <a:lnSpc>
                <a:spcPct val="150000"/>
              </a:lnSpc>
              <a:spcBef>
                <a:spcPts val="0"/>
              </a:spcBef>
              <a:spcAft>
                <a:spcPts val="0"/>
              </a:spcAft>
              <a:buClr>
                <a:schemeClr val="dk1"/>
              </a:buClr>
              <a:buSzPts val="1700"/>
              <a:buAutoNum type="arabicPeriod"/>
            </a:pPr>
            <a:r>
              <a:rPr b="1" lang="en" sz="1700">
                <a:solidFill>
                  <a:srgbClr val="CC4125"/>
                </a:solidFill>
              </a:rPr>
              <a:t>REFINED </a:t>
            </a:r>
            <a:r>
              <a:rPr lang="en" sz="1700">
                <a:solidFill>
                  <a:schemeClr val="dk1"/>
                </a:solidFill>
              </a:rPr>
              <a:t>Primary Program Area IP Program Management definition has been updated to include only staff who work on the management of the award/ mechanism, to match the ER definition</a:t>
            </a:r>
            <a:endParaRPr sz="1700">
              <a:solidFill>
                <a:schemeClr val="dk1"/>
              </a:solidFill>
            </a:endParaRPr>
          </a:p>
          <a:p>
            <a:pPr indent="-336550" lvl="0" marL="457200" marR="0" rtl="0" algn="l">
              <a:lnSpc>
                <a:spcPct val="150000"/>
              </a:lnSpc>
              <a:spcBef>
                <a:spcPts val="0"/>
              </a:spcBef>
              <a:spcAft>
                <a:spcPts val="0"/>
              </a:spcAft>
              <a:buClr>
                <a:schemeClr val="dk1"/>
              </a:buClr>
              <a:buSzPts val="1700"/>
              <a:buFont typeface="Arial"/>
              <a:buAutoNum type="arabicPeriod"/>
            </a:pPr>
            <a:r>
              <a:rPr b="1" i="0" lang="en" sz="1700" u="none" cap="none" strike="noStrike">
                <a:solidFill>
                  <a:srgbClr val="E69138"/>
                </a:solidFill>
                <a:latin typeface="Arial"/>
                <a:ea typeface="Arial"/>
                <a:cs typeface="Arial"/>
                <a:sym typeface="Arial"/>
              </a:rPr>
              <a:t>EXPANDED</a:t>
            </a:r>
            <a:r>
              <a:rPr b="0" i="0" lang="en" sz="1700" u="none" cap="none" strike="noStrike">
                <a:solidFill>
                  <a:schemeClr val="dk1"/>
                </a:solidFill>
                <a:latin typeface="Arial"/>
                <a:ea typeface="Arial"/>
                <a:cs typeface="Arial"/>
                <a:sym typeface="Arial"/>
              </a:rPr>
              <a:t> </a:t>
            </a:r>
            <a:r>
              <a:rPr lang="en" sz="1700">
                <a:solidFill>
                  <a:schemeClr val="dk1"/>
                </a:solidFill>
              </a:rPr>
              <a:t>Govt Staff or Seconded to MOH</a:t>
            </a:r>
            <a:endParaRPr b="0" i="0" sz="1700" u="none" cap="none" strike="noStrike">
              <a:solidFill>
                <a:schemeClr val="dk1"/>
              </a:solidFill>
              <a:latin typeface="Arial"/>
              <a:ea typeface="Arial"/>
              <a:cs typeface="Arial"/>
              <a:sym typeface="Arial"/>
            </a:endParaRPr>
          </a:p>
          <a:p>
            <a:pPr indent="-336550" lvl="0" marL="457200" marR="0" rtl="0" algn="l">
              <a:lnSpc>
                <a:spcPct val="150000"/>
              </a:lnSpc>
              <a:spcBef>
                <a:spcPts val="0"/>
              </a:spcBef>
              <a:spcAft>
                <a:spcPts val="0"/>
              </a:spcAft>
              <a:buClr>
                <a:schemeClr val="dk1"/>
              </a:buClr>
              <a:buSzPts val="1700"/>
              <a:buFont typeface="Arial"/>
              <a:buAutoNum type="arabicPeriod"/>
            </a:pPr>
            <a:r>
              <a:rPr b="1" lang="en" sz="1700">
                <a:solidFill>
                  <a:srgbClr val="E69138"/>
                </a:solidFill>
              </a:rPr>
              <a:t>EXPANDED</a:t>
            </a:r>
            <a:r>
              <a:rPr b="0" i="0" lang="en" sz="1700" u="none" cap="none" strike="noStrike">
                <a:solidFill>
                  <a:schemeClr val="dk1"/>
                </a:solidFill>
                <a:latin typeface="Arial"/>
                <a:ea typeface="Arial"/>
                <a:cs typeface="Arial"/>
                <a:sym typeface="Arial"/>
              </a:rPr>
              <a:t> </a:t>
            </a:r>
            <a:r>
              <a:rPr lang="en" sz="1700">
                <a:solidFill>
                  <a:schemeClr val="dk1"/>
                </a:solidFill>
              </a:rPr>
              <a:t>Where is this position based?</a:t>
            </a:r>
            <a:endParaRPr sz="1700">
              <a:solidFill>
                <a:schemeClr val="dk1"/>
              </a:solidFill>
            </a:endParaRPr>
          </a:p>
          <a:p>
            <a:pPr indent="-336550" lvl="0" marL="457200" rtl="0" algn="l">
              <a:lnSpc>
                <a:spcPct val="150000"/>
              </a:lnSpc>
              <a:spcBef>
                <a:spcPts val="0"/>
              </a:spcBef>
              <a:spcAft>
                <a:spcPts val="0"/>
              </a:spcAft>
              <a:buClr>
                <a:schemeClr val="dk1"/>
              </a:buClr>
              <a:buSzPts val="1700"/>
              <a:buAutoNum type="arabicPeriod"/>
            </a:pPr>
            <a:r>
              <a:rPr b="1" lang="en" sz="1700">
                <a:solidFill>
                  <a:srgbClr val="CC4125"/>
                </a:solidFill>
              </a:rPr>
              <a:t>REFINED</a:t>
            </a:r>
            <a:r>
              <a:rPr b="1" lang="en" sz="1700">
                <a:solidFill>
                  <a:srgbClr val="E69138"/>
                </a:solidFill>
              </a:rPr>
              <a:t> </a:t>
            </a:r>
            <a:r>
              <a:rPr lang="en" sz="1700">
                <a:solidFill>
                  <a:schemeClr val="dk1"/>
                </a:solidFill>
              </a:rPr>
              <a:t>Primary beneficiary options updated to match FY24 updated ER options</a:t>
            </a:r>
            <a:endParaRPr b="0" i="0" sz="1700" u="none" cap="none" strike="noStrike">
              <a:solidFill>
                <a:srgbClr val="000000"/>
              </a:solidFill>
              <a:latin typeface="Arial"/>
              <a:ea typeface="Arial"/>
              <a:cs typeface="Arial"/>
              <a:sym typeface="Arial"/>
            </a:endParaRPr>
          </a:p>
        </p:txBody>
      </p:sp>
      <p:sp>
        <p:nvSpPr>
          <p:cNvPr id="524" name="Google Shape;524;p20"/>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8" name="Shape 528"/>
        <p:cNvGrpSpPr/>
        <p:nvPr/>
      </p:nvGrpSpPr>
      <p:grpSpPr>
        <a:xfrm>
          <a:off x="0" y="0"/>
          <a:ext cx="0" cy="0"/>
          <a:chOff x="0" y="0"/>
          <a:chExt cx="0" cy="0"/>
        </a:xfrm>
      </p:grpSpPr>
      <p:sp>
        <p:nvSpPr>
          <p:cNvPr id="529" name="Google Shape;529;p27"/>
          <p:cNvSpPr txBox="1"/>
          <p:nvPr>
            <p:ph type="title"/>
          </p:nvPr>
        </p:nvSpPr>
        <p:spPr>
          <a:xfrm>
            <a:off x="159300" y="-12175"/>
            <a:ext cx="8984700" cy="803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Template data elements: </a:t>
            </a:r>
            <a:r>
              <a:rPr i="1" lang="en">
                <a:solidFill>
                  <a:schemeClr val="dk2"/>
                </a:solidFill>
              </a:rPr>
              <a:t>Record number, Prime/sub, Sub-IP, Gender</a:t>
            </a:r>
            <a:endParaRPr i="1">
              <a:solidFill>
                <a:schemeClr val="dk2"/>
              </a:solidFill>
            </a:endParaRPr>
          </a:p>
        </p:txBody>
      </p:sp>
      <p:sp>
        <p:nvSpPr>
          <p:cNvPr id="530" name="Google Shape;530;p27"/>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graphicFrame>
        <p:nvGraphicFramePr>
          <p:cNvPr id="531" name="Google Shape;531;p27"/>
          <p:cNvGraphicFramePr/>
          <p:nvPr/>
        </p:nvGraphicFramePr>
        <p:xfrm>
          <a:off x="280150" y="700575"/>
          <a:ext cx="3000000" cy="3000000"/>
        </p:xfrm>
        <a:graphic>
          <a:graphicData uri="http://schemas.openxmlformats.org/drawingml/2006/table">
            <a:tbl>
              <a:tblPr>
                <a:noFill/>
                <a:tableStyleId>{5A7E7CD6-C929-4EC5-A59C-177CB4DFDF39}</a:tableStyleId>
              </a:tblPr>
              <a:tblGrid>
                <a:gridCol w="1885525"/>
                <a:gridCol w="2896600"/>
                <a:gridCol w="3801575"/>
              </a:tblGrid>
              <a:tr h="290050">
                <a:tc>
                  <a:txBody>
                    <a:bodyPr/>
                    <a:lstStyle/>
                    <a:p>
                      <a:pPr indent="0" lvl="0" marL="0" marR="0" rtl="0" algn="l">
                        <a:lnSpc>
                          <a:spcPct val="100000"/>
                        </a:lnSpc>
                        <a:spcBef>
                          <a:spcPts val="0"/>
                        </a:spcBef>
                        <a:spcAft>
                          <a:spcPts val="0"/>
                        </a:spcAft>
                        <a:buClr>
                          <a:srgbClr val="000000"/>
                        </a:buClr>
                        <a:buSzPts val="1500"/>
                        <a:buFont typeface="Arial"/>
                        <a:buNone/>
                      </a:pPr>
                      <a:r>
                        <a:rPr b="1" i="1" lang="en" sz="1500" u="none" cap="none" strike="noStrike">
                          <a:solidFill>
                            <a:schemeClr val="dk1"/>
                          </a:solidFill>
                          <a:latin typeface="Arial"/>
                          <a:ea typeface="Arial"/>
                          <a:cs typeface="Arial"/>
                          <a:sym typeface="Arial"/>
                        </a:rPr>
                        <a:t>Question</a:t>
                      </a:r>
                      <a:endParaRPr b="1" i="1" sz="1500" u="none" cap="none" strike="noStrike">
                        <a:solidFill>
                          <a:schemeClr val="dk1"/>
                        </a:solidFill>
                        <a:latin typeface="Arial"/>
                        <a:ea typeface="Arial"/>
                        <a:cs typeface="Arial"/>
                        <a:sym typeface="Aria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1" lang="en" sz="1500" u="none" cap="none" strike="noStrike">
                          <a:solidFill>
                            <a:schemeClr val="dk1"/>
                          </a:solidFill>
                          <a:latin typeface="Arial"/>
                          <a:ea typeface="Arial"/>
                          <a:cs typeface="Arial"/>
                          <a:sym typeface="Arial"/>
                        </a:rPr>
                        <a:t>Description</a:t>
                      </a:r>
                      <a:endParaRPr b="1" i="1" sz="1500" u="none" cap="none" strike="noStrike">
                        <a:solidFill>
                          <a:schemeClr val="dk1"/>
                        </a:solidFill>
                        <a:latin typeface="Arial"/>
                        <a:ea typeface="Arial"/>
                        <a:cs typeface="Arial"/>
                        <a:sym typeface="Aria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1" lang="en" sz="1500" u="none" cap="none" strike="noStrike">
                          <a:solidFill>
                            <a:schemeClr val="dk1"/>
                          </a:solidFill>
                          <a:latin typeface="Arial"/>
                          <a:ea typeface="Arial"/>
                          <a:cs typeface="Arial"/>
                          <a:sym typeface="Arial"/>
                        </a:rPr>
                        <a:t>Notes</a:t>
                      </a:r>
                      <a:endParaRPr b="1" i="1" sz="1500" u="none" cap="none" strike="noStrike">
                        <a:solidFill>
                          <a:schemeClr val="dk1"/>
                        </a:solidFill>
                        <a:latin typeface="Arial"/>
                        <a:ea typeface="Arial"/>
                        <a:cs typeface="Arial"/>
                        <a:sym typeface="Aria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9DAF8"/>
                    </a:solidFill>
                  </a:tcPr>
                </a:tc>
              </a:tr>
              <a:tr h="777200">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t>Record number (Optional)</a:t>
                      </a:r>
                      <a:endParaRPr b="1" sz="13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Arial"/>
                          <a:ea typeface="Arial"/>
                          <a:cs typeface="Arial"/>
                          <a:sym typeface="Arial"/>
                        </a:rPr>
                        <a:t>This is an optional, alphanumeric field that can be assigned to staff entered in the reporting template</a:t>
                      </a:r>
                      <a:endParaRPr sz="1300" u="none" cap="none" strike="noStrike">
                        <a:latin typeface="Arial"/>
                        <a:ea typeface="Arial"/>
                        <a:cs typeface="Arial"/>
                        <a:sym typeface="Aria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 sz="1300" u="none" cap="none" strike="noStrike">
                          <a:solidFill>
                            <a:schemeClr val="dk1"/>
                          </a:solidFill>
                          <a:latin typeface="Arial"/>
                          <a:ea typeface="Arial"/>
                          <a:cs typeface="Arial"/>
                          <a:sym typeface="Arial"/>
                        </a:rPr>
                        <a:t>USAID does </a:t>
                      </a:r>
                      <a:r>
                        <a:rPr b="1" lang="en" sz="1300" u="none" cap="none" strike="noStrike">
                          <a:solidFill>
                            <a:schemeClr val="dk1"/>
                          </a:solidFill>
                          <a:latin typeface="Arial"/>
                          <a:ea typeface="Arial"/>
                          <a:cs typeface="Arial"/>
                          <a:sym typeface="Arial"/>
                        </a:rPr>
                        <a:t>not recommend </a:t>
                      </a:r>
                      <a:r>
                        <a:rPr lang="en" sz="1300" u="none" cap="none" strike="noStrike">
                          <a:solidFill>
                            <a:schemeClr val="dk1"/>
                          </a:solidFill>
                          <a:latin typeface="Arial"/>
                          <a:ea typeface="Arial"/>
                          <a:cs typeface="Arial"/>
                          <a:sym typeface="Arial"/>
                        </a:rPr>
                        <a:t>completing this field</a:t>
                      </a:r>
                      <a:endParaRPr sz="1300" u="none" cap="none" strike="noStrike">
                        <a:latin typeface="Arial"/>
                        <a:ea typeface="Arial"/>
                        <a:cs typeface="Arial"/>
                        <a:sym typeface="Aria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77200">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chemeClr val="dk1"/>
                          </a:solidFill>
                        </a:rPr>
                        <a:t>Employed through Prime or Sub IP</a:t>
                      </a:r>
                      <a:endParaRPr b="1" sz="13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Arial"/>
                          <a:ea typeface="Arial"/>
                          <a:cs typeface="Arial"/>
                          <a:sym typeface="Arial"/>
                        </a:rPr>
                        <a:t>Indicate whether the Prime or Subrecipient IP hired the PEPFAR-supported worker</a:t>
                      </a:r>
                      <a:endParaRPr sz="1300" u="none" cap="none" strike="noStrike">
                        <a:latin typeface="Arial"/>
                        <a:ea typeface="Arial"/>
                        <a:cs typeface="Arial"/>
                        <a:sym typeface="Aria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 sz="1300" u="none" cap="none" strike="noStrike">
                          <a:solidFill>
                            <a:schemeClr val="dk1"/>
                          </a:solidFill>
                          <a:latin typeface="Arial"/>
                          <a:ea typeface="Arial"/>
                          <a:cs typeface="Arial"/>
                          <a:sym typeface="Arial"/>
                        </a:rPr>
                        <a:t>If the individual is working for both the Prime and a Subrecipient IP, select their PRIMARY employer</a:t>
                      </a:r>
                      <a:endParaRPr sz="1300" u="none" cap="none" strike="noStrike">
                        <a:latin typeface="Arial"/>
                        <a:ea typeface="Arial"/>
                        <a:cs typeface="Arial"/>
                        <a:sym typeface="Aria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77200">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Arial"/>
                          <a:ea typeface="Arial"/>
                          <a:cs typeface="Arial"/>
                          <a:sym typeface="Arial"/>
                        </a:rPr>
                        <a:t>If Sub, Select IP Name</a:t>
                      </a:r>
                      <a:endParaRPr b="1" sz="1300" u="none" cap="none" strike="noStrike">
                        <a:solidFill>
                          <a:schemeClr val="dk1"/>
                        </a:solidFill>
                        <a:latin typeface="Arial"/>
                        <a:ea typeface="Arial"/>
                        <a:cs typeface="Arial"/>
                        <a:sym typeface="Aria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Arial"/>
                          <a:ea typeface="Arial"/>
                          <a:cs typeface="Arial"/>
                          <a:sym typeface="Arial"/>
                        </a:rPr>
                        <a:t>If employed through a subrecipient, then please select the IP name from the dropdown</a:t>
                      </a:r>
                      <a:endParaRPr sz="1300" u="none" cap="none" strike="noStrike">
                        <a:latin typeface="Arial"/>
                        <a:ea typeface="Arial"/>
                        <a:cs typeface="Arial"/>
                        <a:sym typeface="Aria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29625">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Arial"/>
                          <a:ea typeface="Arial"/>
                          <a:cs typeface="Arial"/>
                          <a:sym typeface="Arial"/>
                        </a:rPr>
                        <a:t>Gender</a:t>
                      </a:r>
                      <a:endParaRPr b="1" sz="1300" u="none" cap="none" strike="noStrike">
                        <a:solidFill>
                          <a:schemeClr val="dk1"/>
                        </a:solidFill>
                        <a:latin typeface="Arial"/>
                        <a:ea typeface="Arial"/>
                        <a:cs typeface="Arial"/>
                        <a:sym typeface="Aria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Arial"/>
                          <a:ea typeface="Arial"/>
                          <a:cs typeface="Arial"/>
                          <a:sym typeface="Arial"/>
                        </a:rPr>
                        <a:t>Select the recognized gender of the PEPFAR-supported worker</a:t>
                      </a:r>
                      <a:endParaRPr sz="1300" u="none" cap="none" strike="noStrike">
                        <a:latin typeface="Arial"/>
                        <a:ea typeface="Arial"/>
                        <a:cs typeface="Arial"/>
                        <a:sym typeface="Aria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Arial"/>
                          <a:ea typeface="Arial"/>
                          <a:cs typeface="Arial"/>
                          <a:sym typeface="Arial"/>
                        </a:rPr>
                        <a:t>Options: Male, Female, Transgender, Non-binary, Other, Don’t Know</a:t>
                      </a:r>
                      <a:endParaRPr sz="1300" u="none" cap="none" strike="noStrike">
                        <a:latin typeface="Arial"/>
                        <a:ea typeface="Arial"/>
                        <a:cs typeface="Arial"/>
                        <a:sym typeface="Aria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532" name="Google Shape;532;p27"/>
          <p:cNvSpPr txBox="1"/>
          <p:nvPr/>
        </p:nvSpPr>
        <p:spPr>
          <a:xfrm>
            <a:off x="280150" y="4667575"/>
            <a:ext cx="1921800" cy="384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chemeClr val="dk1"/>
                </a:solidFill>
                <a:latin typeface="Arial"/>
                <a:ea typeface="Arial"/>
                <a:cs typeface="Arial"/>
                <a:sym typeface="Arial"/>
              </a:rPr>
              <a:t>UNCHANGED</a:t>
            </a:r>
            <a:endParaRPr b="0" i="0" sz="1300" u="none" cap="none" strike="noStrike">
              <a:solidFill>
                <a:schemeClr val="dk1"/>
              </a:solidFill>
              <a:latin typeface="Arial"/>
              <a:ea typeface="Arial"/>
              <a:cs typeface="Arial"/>
              <a:sym typeface="Arial"/>
            </a:endParaRPr>
          </a:p>
        </p:txBody>
      </p:sp>
      <p:sp>
        <p:nvSpPr>
          <p:cNvPr id="533" name="Google Shape;533;p27"/>
          <p:cNvSpPr txBox="1"/>
          <p:nvPr/>
        </p:nvSpPr>
        <p:spPr>
          <a:xfrm>
            <a:off x="280150" y="4290500"/>
            <a:ext cx="10629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1" lang="en" sz="1500" u="none" cap="none" strike="noStrike">
                <a:solidFill>
                  <a:schemeClr val="dk1"/>
                </a:solidFill>
                <a:latin typeface="Arial"/>
                <a:ea typeface="Arial"/>
                <a:cs typeface="Arial"/>
                <a:sym typeface="Arial"/>
              </a:rPr>
              <a:t>Legend</a:t>
            </a:r>
            <a:endParaRPr b="1" i="1" sz="1500" u="none" cap="none" strike="noStrik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7" name="Shape 537"/>
        <p:cNvGrpSpPr/>
        <p:nvPr/>
      </p:nvGrpSpPr>
      <p:grpSpPr>
        <a:xfrm>
          <a:off x="0" y="0"/>
          <a:ext cx="0" cy="0"/>
          <a:chOff x="0" y="0"/>
          <a:chExt cx="0" cy="0"/>
        </a:xfrm>
      </p:grpSpPr>
      <p:sp>
        <p:nvSpPr>
          <p:cNvPr id="538" name="Google Shape;538;p54"/>
          <p:cNvSpPr txBox="1"/>
          <p:nvPr>
            <p:ph type="title"/>
          </p:nvPr>
        </p:nvSpPr>
        <p:spPr>
          <a:xfrm>
            <a:off x="164125" y="50350"/>
            <a:ext cx="8520600" cy="831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Template data element: </a:t>
            </a:r>
            <a:r>
              <a:rPr i="1" lang="en">
                <a:solidFill>
                  <a:schemeClr val="dk2"/>
                </a:solidFill>
              </a:rPr>
              <a:t>Service and Non service Delivery (SD/NSD)</a:t>
            </a:r>
            <a:endParaRPr>
              <a:solidFill>
                <a:schemeClr val="dk2"/>
              </a:solidFill>
            </a:endParaRPr>
          </a:p>
        </p:txBody>
      </p:sp>
      <p:sp>
        <p:nvSpPr>
          <p:cNvPr id="539" name="Google Shape;539;p54"/>
          <p:cNvSpPr txBox="1"/>
          <p:nvPr>
            <p:ph idx="1" type="body"/>
          </p:nvPr>
        </p:nvSpPr>
        <p:spPr>
          <a:xfrm>
            <a:off x="3309950" y="609600"/>
            <a:ext cx="5734200" cy="44472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chemeClr val="dk1"/>
              </a:buClr>
              <a:buSzPts val="1400"/>
              <a:buChar char="•"/>
            </a:pPr>
            <a:r>
              <a:rPr lang="en" sz="1400">
                <a:solidFill>
                  <a:schemeClr val="dk1"/>
                </a:solidFill>
              </a:rPr>
              <a:t>Select whether the individual directly provides services to beneficiaries or supports non-service delivery activities:</a:t>
            </a:r>
            <a:endParaRPr sz="1400">
              <a:solidFill>
                <a:srgbClr val="3C4043"/>
              </a:solidFill>
              <a:highlight>
                <a:srgbClr val="FFFFFF"/>
              </a:highlight>
            </a:endParaRPr>
          </a:p>
          <a:p>
            <a:pPr indent="-317500" lvl="1" marL="914400" rtl="0" algn="l">
              <a:lnSpc>
                <a:spcPct val="90000"/>
              </a:lnSpc>
              <a:spcBef>
                <a:spcPts val="500"/>
              </a:spcBef>
              <a:spcAft>
                <a:spcPts val="0"/>
              </a:spcAft>
              <a:buClr>
                <a:schemeClr val="dk1"/>
              </a:buClr>
              <a:buSzPts val="1400"/>
              <a:buFont typeface="Arial"/>
              <a:buChar char="–"/>
            </a:pPr>
            <a:r>
              <a:rPr lang="en" sz="1400">
                <a:solidFill>
                  <a:schemeClr val="dk1"/>
                </a:solidFill>
              </a:rPr>
              <a:t>Direct </a:t>
            </a:r>
            <a:r>
              <a:rPr b="1" lang="en" sz="1400">
                <a:solidFill>
                  <a:schemeClr val="dk1"/>
                </a:solidFill>
              </a:rPr>
              <a:t>Service Delivery (SD):</a:t>
            </a:r>
            <a:r>
              <a:rPr lang="en" sz="1400">
                <a:solidFill>
                  <a:schemeClr val="dk1"/>
                </a:solidFill>
              </a:rPr>
              <a:t> </a:t>
            </a:r>
            <a:r>
              <a:rPr i="1" lang="en" sz="1400">
                <a:solidFill>
                  <a:schemeClr val="dk1"/>
                </a:solidFill>
              </a:rPr>
              <a:t>Program activities involving direct interaction with the beneficiary</a:t>
            </a:r>
            <a:r>
              <a:rPr lang="en" sz="1400">
                <a:solidFill>
                  <a:schemeClr val="dk1"/>
                </a:solidFill>
              </a:rPr>
              <a:t> are defined as </a:t>
            </a:r>
            <a:r>
              <a:rPr b="1" i="1" lang="en" sz="1400">
                <a:solidFill>
                  <a:schemeClr val="dk1"/>
                </a:solidFill>
              </a:rPr>
              <a:t>service delivery</a:t>
            </a:r>
            <a:r>
              <a:rPr lang="en" sz="1400">
                <a:solidFill>
                  <a:schemeClr val="dk1"/>
                </a:solidFill>
              </a:rPr>
              <a:t>.  </a:t>
            </a:r>
            <a:endParaRPr sz="1400">
              <a:solidFill>
                <a:schemeClr val="dk1"/>
              </a:solidFill>
            </a:endParaRPr>
          </a:p>
          <a:p>
            <a:pPr indent="-317500" lvl="2" marL="1371600" rtl="0" algn="l">
              <a:lnSpc>
                <a:spcPct val="90000"/>
              </a:lnSpc>
              <a:spcBef>
                <a:spcPts val="500"/>
              </a:spcBef>
              <a:spcAft>
                <a:spcPts val="0"/>
              </a:spcAft>
              <a:buClr>
                <a:schemeClr val="dk1"/>
              </a:buClr>
              <a:buSzPts val="1400"/>
              <a:buFont typeface="Arial"/>
              <a:buChar char="•"/>
            </a:pPr>
            <a:r>
              <a:rPr lang="en" sz="1400">
                <a:solidFill>
                  <a:schemeClr val="dk1"/>
                </a:solidFill>
              </a:rPr>
              <a:t>Interactions may be in person, or through other mediums, such as telehealth.</a:t>
            </a:r>
            <a:endParaRPr sz="1400">
              <a:solidFill>
                <a:schemeClr val="dk1"/>
              </a:solidFill>
            </a:endParaRPr>
          </a:p>
          <a:p>
            <a:pPr indent="-317500" lvl="2" marL="1371600" rtl="0" algn="l">
              <a:lnSpc>
                <a:spcPct val="90000"/>
              </a:lnSpc>
              <a:spcBef>
                <a:spcPts val="500"/>
              </a:spcBef>
              <a:spcAft>
                <a:spcPts val="0"/>
              </a:spcAft>
              <a:buClr>
                <a:schemeClr val="dk1"/>
              </a:buClr>
              <a:buSzPts val="1400"/>
              <a:buChar char="•"/>
            </a:pPr>
            <a:r>
              <a:rPr lang="en" sz="1400">
                <a:solidFill>
                  <a:schemeClr val="dk1"/>
                </a:solidFill>
              </a:rPr>
              <a:t>Only employment titles of clinical and ancillary staff </a:t>
            </a:r>
            <a:endParaRPr sz="1400">
              <a:solidFill>
                <a:schemeClr val="dk1"/>
              </a:solidFill>
            </a:endParaRPr>
          </a:p>
          <a:p>
            <a:pPr indent="-317500" lvl="1" marL="914400" rtl="0" algn="l">
              <a:lnSpc>
                <a:spcPct val="90000"/>
              </a:lnSpc>
              <a:spcBef>
                <a:spcPts val="500"/>
              </a:spcBef>
              <a:spcAft>
                <a:spcPts val="0"/>
              </a:spcAft>
              <a:buClr>
                <a:schemeClr val="dk1"/>
              </a:buClr>
              <a:buSzPts val="1400"/>
              <a:buFont typeface="Arial"/>
              <a:buChar char="–"/>
            </a:pPr>
            <a:r>
              <a:rPr b="1" lang="en" sz="1400">
                <a:solidFill>
                  <a:schemeClr val="dk1"/>
                </a:solidFill>
              </a:rPr>
              <a:t>Non-Service Delivery (NSD):</a:t>
            </a:r>
            <a:r>
              <a:rPr lang="en" sz="1400">
                <a:solidFill>
                  <a:schemeClr val="dk1"/>
                </a:solidFill>
              </a:rPr>
              <a:t> </a:t>
            </a:r>
            <a:r>
              <a:rPr i="1" lang="en" sz="1400">
                <a:solidFill>
                  <a:schemeClr val="dk1"/>
                </a:solidFill>
              </a:rPr>
              <a:t>Program activities that support, facilitate, or strengthen the facility, site, service providers, or subnational unit or national system are defined as </a:t>
            </a:r>
            <a:r>
              <a:rPr b="1" i="1" lang="en" sz="1400">
                <a:solidFill>
                  <a:schemeClr val="dk1"/>
                </a:solidFill>
              </a:rPr>
              <a:t>non-service delivery</a:t>
            </a:r>
            <a:r>
              <a:rPr lang="en" sz="1400">
                <a:solidFill>
                  <a:schemeClr val="dk1"/>
                </a:solidFill>
              </a:rPr>
              <a:t>. </a:t>
            </a:r>
            <a:endParaRPr sz="1400">
              <a:solidFill>
                <a:schemeClr val="dk1"/>
              </a:solidFill>
            </a:endParaRPr>
          </a:p>
          <a:p>
            <a:pPr indent="-317500" lvl="2" marL="1371600" rtl="0" algn="l">
              <a:lnSpc>
                <a:spcPct val="90000"/>
              </a:lnSpc>
              <a:spcBef>
                <a:spcPts val="500"/>
              </a:spcBef>
              <a:spcAft>
                <a:spcPts val="0"/>
              </a:spcAft>
              <a:buClr>
                <a:schemeClr val="dk1"/>
              </a:buClr>
              <a:buSzPts val="1400"/>
              <a:buChar char="•"/>
            </a:pPr>
            <a:r>
              <a:rPr lang="en" sz="1400">
                <a:solidFill>
                  <a:schemeClr val="dk1"/>
                </a:solidFill>
              </a:rPr>
              <a:t>Applicable to program management staff and other staff</a:t>
            </a:r>
            <a:endParaRPr sz="1400">
              <a:solidFill>
                <a:schemeClr val="dk1"/>
              </a:solidFill>
            </a:endParaRPr>
          </a:p>
          <a:p>
            <a:pPr indent="-317500" lvl="2" marL="1371600" rtl="0" algn="l">
              <a:lnSpc>
                <a:spcPct val="90000"/>
              </a:lnSpc>
              <a:spcBef>
                <a:spcPts val="500"/>
              </a:spcBef>
              <a:spcAft>
                <a:spcPts val="0"/>
              </a:spcAft>
              <a:buClr>
                <a:schemeClr val="dk1"/>
              </a:buClr>
              <a:buSzPts val="1400"/>
              <a:buChar char="•"/>
            </a:pPr>
            <a:r>
              <a:rPr lang="en" sz="1400">
                <a:solidFill>
                  <a:schemeClr val="dk1"/>
                </a:solidFill>
              </a:rPr>
              <a:t>All above-site programs areas are, by definition, non-service delivery. </a:t>
            </a:r>
            <a:endParaRPr sz="1400">
              <a:solidFill>
                <a:schemeClr val="dk1"/>
              </a:solidFill>
            </a:endParaRPr>
          </a:p>
          <a:p>
            <a:pPr indent="-317500" lvl="0" marL="457200" rtl="0" algn="l">
              <a:lnSpc>
                <a:spcPct val="100000"/>
              </a:lnSpc>
              <a:spcBef>
                <a:spcPts val="0"/>
              </a:spcBef>
              <a:spcAft>
                <a:spcPts val="0"/>
              </a:spcAft>
              <a:buClr>
                <a:schemeClr val="dk1"/>
              </a:buClr>
              <a:buSzPts val="1400"/>
              <a:buFont typeface="Calibri"/>
              <a:buChar char="•"/>
            </a:pPr>
            <a:r>
              <a:rPr lang="en" sz="1400">
                <a:solidFill>
                  <a:schemeClr val="dk1"/>
                </a:solidFill>
              </a:rPr>
              <a:t>There may be instances where staff provide both service-delivery and non-service delivery. For reporting, please select the type of interaction that the worker provides </a:t>
            </a:r>
            <a:r>
              <a:rPr b="1" lang="en" sz="1400" u="sng">
                <a:solidFill>
                  <a:schemeClr val="dk1"/>
                </a:solidFill>
              </a:rPr>
              <a:t>most often</a:t>
            </a:r>
            <a:r>
              <a:rPr lang="en" sz="1400">
                <a:solidFill>
                  <a:schemeClr val="dk1"/>
                </a:solidFill>
              </a:rPr>
              <a:t>.</a:t>
            </a:r>
            <a:endParaRPr sz="1400">
              <a:solidFill>
                <a:schemeClr val="dk1"/>
              </a:solidFill>
            </a:endParaRPr>
          </a:p>
          <a:p>
            <a:pPr indent="0" lvl="0" marL="0" rtl="0" algn="l">
              <a:lnSpc>
                <a:spcPct val="100000"/>
              </a:lnSpc>
              <a:spcBef>
                <a:spcPts val="0"/>
              </a:spcBef>
              <a:spcAft>
                <a:spcPts val="1000"/>
              </a:spcAft>
              <a:buSzPts val="1600"/>
              <a:buNone/>
            </a:pPr>
            <a:r>
              <a:t/>
            </a:r>
            <a:endParaRPr sz="1400">
              <a:solidFill>
                <a:srgbClr val="3C4043"/>
              </a:solidFill>
              <a:highlight>
                <a:srgbClr val="FFFFFF"/>
              </a:highlight>
            </a:endParaRPr>
          </a:p>
        </p:txBody>
      </p:sp>
      <p:sp>
        <p:nvSpPr>
          <p:cNvPr id="540" name="Google Shape;540;p54"/>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
        <p:nvSpPr>
          <p:cNvPr id="541" name="Google Shape;541;p54"/>
          <p:cNvSpPr txBox="1"/>
          <p:nvPr/>
        </p:nvSpPr>
        <p:spPr>
          <a:xfrm>
            <a:off x="194075" y="3804525"/>
            <a:ext cx="1571700" cy="384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UNCHANGED</a:t>
            </a:r>
            <a:endParaRPr b="0" i="0" sz="1300" u="none" cap="none" strike="noStrike">
              <a:solidFill>
                <a:srgbClr val="000000"/>
              </a:solidFill>
              <a:latin typeface="Arial"/>
              <a:ea typeface="Arial"/>
              <a:cs typeface="Arial"/>
              <a:sym typeface="Arial"/>
            </a:endParaRPr>
          </a:p>
        </p:txBody>
      </p:sp>
      <p:sp>
        <p:nvSpPr>
          <p:cNvPr id="542" name="Google Shape;542;p54"/>
          <p:cNvSpPr txBox="1"/>
          <p:nvPr/>
        </p:nvSpPr>
        <p:spPr>
          <a:xfrm>
            <a:off x="136175" y="3476425"/>
            <a:ext cx="10629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1" lang="en" sz="1500" u="none" cap="none" strike="noStrike">
                <a:solidFill>
                  <a:schemeClr val="dk1"/>
                </a:solidFill>
                <a:latin typeface="Arial"/>
                <a:ea typeface="Arial"/>
                <a:cs typeface="Arial"/>
                <a:sym typeface="Arial"/>
              </a:rPr>
              <a:t>Legend</a:t>
            </a:r>
            <a:endParaRPr b="1" i="1" sz="1500" u="none" cap="none" strike="noStrike">
              <a:solidFill>
                <a:schemeClr val="dk1"/>
              </a:solidFill>
              <a:latin typeface="Arial"/>
              <a:ea typeface="Arial"/>
              <a:cs typeface="Arial"/>
              <a:sym typeface="Arial"/>
            </a:endParaRPr>
          </a:p>
        </p:txBody>
      </p:sp>
      <p:sp>
        <p:nvSpPr>
          <p:cNvPr id="543" name="Google Shape;543;p54"/>
          <p:cNvSpPr txBox="1"/>
          <p:nvPr/>
        </p:nvSpPr>
        <p:spPr>
          <a:xfrm>
            <a:off x="194075" y="4265075"/>
            <a:ext cx="3228000" cy="831300"/>
          </a:xfrm>
          <a:prstGeom prst="rect">
            <a:avLst/>
          </a:prstGeom>
          <a:solidFill>
            <a:schemeClr val="accent6"/>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Note: All employment titles have a suggested category for SD/NSD in the HRH Inventory handbook </a:t>
            </a:r>
            <a:r>
              <a:rPr b="0" i="0" lang="en" sz="1400" u="sng" cap="none" strike="noStrike">
                <a:solidFill>
                  <a:schemeClr val="lt1"/>
                </a:solidFill>
                <a:latin typeface="Arial"/>
                <a:ea typeface="Arial"/>
                <a:cs typeface="Arial"/>
                <a:sym typeface="Arial"/>
                <a:hlinkClick r:id="rId3">
                  <a:extLst>
                    <a:ext uri="{A12FA001-AC4F-418D-AE19-62706E023703}">
                      <ahyp:hlinkClr val="tx"/>
                    </a:ext>
                  </a:extLst>
                </a:hlinkClick>
              </a:rPr>
              <a:t>here</a:t>
            </a:r>
            <a:endParaRPr b="0" i="0" sz="1400" u="none" cap="none" strike="noStrike">
              <a:solidFill>
                <a:schemeClr val="lt1"/>
              </a:solidFill>
              <a:latin typeface="Arial"/>
              <a:ea typeface="Arial"/>
              <a:cs typeface="Arial"/>
              <a:sym typeface="Arial"/>
            </a:endParaRPr>
          </a:p>
        </p:txBody>
      </p:sp>
      <p:pic>
        <p:nvPicPr>
          <p:cNvPr id="544" name="Google Shape;544;p54"/>
          <p:cNvPicPr preferRelativeResize="0"/>
          <p:nvPr/>
        </p:nvPicPr>
        <p:blipFill rotWithShape="1">
          <a:blip r:embed="rId4">
            <a:alphaModFix/>
          </a:blip>
          <a:srcRect b="0" l="22021" r="16466" t="0"/>
          <a:stretch/>
        </p:blipFill>
        <p:spPr>
          <a:xfrm>
            <a:off x="285600" y="1101087"/>
            <a:ext cx="3457976" cy="18973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8" name="Shape 548"/>
        <p:cNvGrpSpPr/>
        <p:nvPr/>
      </p:nvGrpSpPr>
      <p:grpSpPr>
        <a:xfrm>
          <a:off x="0" y="0"/>
          <a:ext cx="0" cy="0"/>
          <a:chOff x="0" y="0"/>
          <a:chExt cx="0" cy="0"/>
        </a:xfrm>
      </p:grpSpPr>
      <p:sp>
        <p:nvSpPr>
          <p:cNvPr id="549" name="Google Shape;549;p28"/>
          <p:cNvSpPr txBox="1"/>
          <p:nvPr>
            <p:ph type="title"/>
          </p:nvPr>
        </p:nvSpPr>
        <p:spPr>
          <a:xfrm>
            <a:off x="159300" y="-12175"/>
            <a:ext cx="85206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Template data element:</a:t>
            </a:r>
            <a:r>
              <a:rPr lang="en">
                <a:solidFill>
                  <a:schemeClr val="dk1"/>
                </a:solidFill>
              </a:rPr>
              <a:t> </a:t>
            </a:r>
            <a:r>
              <a:rPr i="1" lang="en">
                <a:solidFill>
                  <a:srgbClr val="E69138"/>
                </a:solidFill>
              </a:rPr>
              <a:t>Employment Titles</a:t>
            </a:r>
            <a:endParaRPr i="1">
              <a:solidFill>
                <a:srgbClr val="E69138"/>
              </a:solidFill>
            </a:endParaRPr>
          </a:p>
        </p:txBody>
      </p:sp>
      <p:sp>
        <p:nvSpPr>
          <p:cNvPr id="550" name="Google Shape;550;p28"/>
          <p:cNvSpPr txBox="1"/>
          <p:nvPr>
            <p:ph idx="1" type="body"/>
          </p:nvPr>
        </p:nvSpPr>
        <p:spPr>
          <a:xfrm>
            <a:off x="4415025" y="683950"/>
            <a:ext cx="4637100" cy="34509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dk1"/>
              </a:buClr>
              <a:buSzPts val="1800"/>
              <a:buChar char="•"/>
            </a:pPr>
            <a:r>
              <a:rPr lang="en" sz="1800">
                <a:solidFill>
                  <a:schemeClr val="dk1"/>
                </a:solidFill>
                <a:highlight>
                  <a:srgbClr val="FFFFFF"/>
                </a:highlight>
              </a:rPr>
              <a:t>Select the employment title that </a:t>
            </a:r>
            <a:r>
              <a:rPr lang="en" sz="1800" u="sng">
                <a:solidFill>
                  <a:schemeClr val="dk1"/>
                </a:solidFill>
                <a:highlight>
                  <a:srgbClr val="FFFFFF"/>
                </a:highlight>
              </a:rPr>
              <a:t>primarily captures</a:t>
            </a:r>
            <a:r>
              <a:rPr lang="en" sz="1800">
                <a:solidFill>
                  <a:schemeClr val="dk1"/>
                </a:solidFill>
                <a:highlight>
                  <a:srgbClr val="FFFFFF"/>
                </a:highlight>
              </a:rPr>
              <a:t> the role of each individual</a:t>
            </a:r>
            <a:endParaRPr sz="1800">
              <a:solidFill>
                <a:schemeClr val="dk1"/>
              </a:solidFill>
              <a:highlight>
                <a:srgbClr val="FFFFFF"/>
              </a:highlight>
            </a:endParaRPr>
          </a:p>
          <a:p>
            <a:pPr indent="-342900" lvl="0" marL="457200" rtl="0" algn="l">
              <a:lnSpc>
                <a:spcPct val="100000"/>
              </a:lnSpc>
              <a:spcBef>
                <a:spcPts val="1000"/>
              </a:spcBef>
              <a:spcAft>
                <a:spcPts val="0"/>
              </a:spcAft>
              <a:buClr>
                <a:schemeClr val="dk1"/>
              </a:buClr>
              <a:buSzPts val="1800"/>
              <a:buChar char="•"/>
            </a:pPr>
            <a:r>
              <a:rPr lang="en" sz="1800">
                <a:solidFill>
                  <a:schemeClr val="dk1"/>
                </a:solidFill>
                <a:highlight>
                  <a:srgbClr val="FFFFFF"/>
                </a:highlight>
              </a:rPr>
              <a:t>Please note: The job titles may not exactly match the official job title of the individual. Select the employment title that </a:t>
            </a:r>
            <a:r>
              <a:rPr i="1" lang="en" sz="1800">
                <a:solidFill>
                  <a:schemeClr val="dk1"/>
                </a:solidFill>
                <a:highlight>
                  <a:srgbClr val="FFFFFF"/>
                </a:highlight>
              </a:rPr>
              <a:t>best </a:t>
            </a:r>
            <a:r>
              <a:rPr lang="en" sz="1800">
                <a:solidFill>
                  <a:schemeClr val="dk1"/>
                </a:solidFill>
                <a:highlight>
                  <a:srgbClr val="FFFFFF"/>
                </a:highlight>
              </a:rPr>
              <a:t>describes the official role and responsibilities of the individual</a:t>
            </a:r>
            <a:endParaRPr sz="1800">
              <a:solidFill>
                <a:schemeClr val="dk1"/>
              </a:solidFill>
              <a:highlight>
                <a:srgbClr val="FFFFFF"/>
              </a:highlight>
            </a:endParaRPr>
          </a:p>
          <a:p>
            <a:pPr indent="-342900" lvl="0" marL="457200" rtl="0" algn="l">
              <a:lnSpc>
                <a:spcPct val="100000"/>
              </a:lnSpc>
              <a:spcBef>
                <a:spcPts val="1000"/>
              </a:spcBef>
              <a:spcAft>
                <a:spcPts val="0"/>
              </a:spcAft>
              <a:buClr>
                <a:schemeClr val="dk1"/>
              </a:buClr>
              <a:buSzPts val="1800"/>
              <a:buChar char="•"/>
            </a:pPr>
            <a:r>
              <a:rPr lang="en" sz="1800">
                <a:solidFill>
                  <a:schemeClr val="dk1"/>
                </a:solidFill>
                <a:highlight>
                  <a:srgbClr val="FFFFFF"/>
                </a:highlight>
              </a:rPr>
              <a:t>Each staff member should be represented in one row only</a:t>
            </a:r>
            <a:endParaRPr sz="1800">
              <a:solidFill>
                <a:schemeClr val="dk1"/>
              </a:solidFill>
              <a:highlight>
                <a:srgbClr val="FFFFFF"/>
              </a:highlight>
            </a:endParaRPr>
          </a:p>
          <a:p>
            <a:pPr indent="-342900" lvl="0" marL="457200" rtl="0" algn="l">
              <a:lnSpc>
                <a:spcPct val="100000"/>
              </a:lnSpc>
              <a:spcBef>
                <a:spcPts val="1000"/>
              </a:spcBef>
              <a:spcAft>
                <a:spcPts val="0"/>
              </a:spcAft>
              <a:buClr>
                <a:schemeClr val="dk1"/>
              </a:buClr>
              <a:buSzPts val="1800"/>
              <a:buChar char="•"/>
            </a:pPr>
            <a:r>
              <a:rPr lang="en" sz="1800">
                <a:solidFill>
                  <a:schemeClr val="dk1"/>
                </a:solidFill>
                <a:highlight>
                  <a:srgbClr val="FFFFFF"/>
                </a:highlight>
              </a:rPr>
              <a:t>Dropdown list of alphabetical titles</a:t>
            </a:r>
            <a:endParaRPr sz="1800">
              <a:solidFill>
                <a:schemeClr val="dk1"/>
              </a:solidFill>
              <a:highlight>
                <a:srgbClr val="FFFFFF"/>
              </a:highlight>
            </a:endParaRPr>
          </a:p>
          <a:p>
            <a:pPr indent="-342900" lvl="0" marL="457200" rtl="0" algn="l">
              <a:lnSpc>
                <a:spcPct val="100000"/>
              </a:lnSpc>
              <a:spcBef>
                <a:spcPts val="1000"/>
              </a:spcBef>
              <a:spcAft>
                <a:spcPts val="1000"/>
              </a:spcAft>
              <a:buClr>
                <a:schemeClr val="dk1"/>
              </a:buClr>
              <a:buSzPts val="1800"/>
              <a:buChar char="•"/>
            </a:pPr>
            <a:r>
              <a:rPr b="1" lang="en" sz="1800">
                <a:solidFill>
                  <a:schemeClr val="dk1"/>
                </a:solidFill>
                <a:highlight>
                  <a:srgbClr val="FFFFFF"/>
                </a:highlight>
              </a:rPr>
              <a:t>All titles are defined in the HRH inventory handbook</a:t>
            </a:r>
            <a:endParaRPr b="1" sz="1800">
              <a:solidFill>
                <a:schemeClr val="dk1"/>
              </a:solidFill>
              <a:highlight>
                <a:srgbClr val="FFFFFF"/>
              </a:highlight>
            </a:endParaRPr>
          </a:p>
        </p:txBody>
      </p:sp>
      <p:sp>
        <p:nvSpPr>
          <p:cNvPr id="551" name="Google Shape;551;p28"/>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
        <p:nvSpPr>
          <p:cNvPr id="552" name="Google Shape;552;p28"/>
          <p:cNvSpPr txBox="1"/>
          <p:nvPr/>
        </p:nvSpPr>
        <p:spPr>
          <a:xfrm>
            <a:off x="355050" y="4271725"/>
            <a:ext cx="1487100" cy="384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E69138"/>
                </a:solidFill>
                <a:latin typeface="Arial"/>
                <a:ea typeface="Arial"/>
                <a:cs typeface="Arial"/>
                <a:sym typeface="Arial"/>
              </a:rPr>
              <a:t>EXPANDED</a:t>
            </a:r>
            <a:endParaRPr b="0" i="0" sz="1300" u="none" cap="none" strike="noStrike">
              <a:solidFill>
                <a:srgbClr val="000000"/>
              </a:solidFill>
              <a:latin typeface="Arial"/>
              <a:ea typeface="Arial"/>
              <a:cs typeface="Arial"/>
              <a:sym typeface="Arial"/>
            </a:endParaRPr>
          </a:p>
        </p:txBody>
      </p:sp>
      <p:sp>
        <p:nvSpPr>
          <p:cNvPr id="553" name="Google Shape;553;p28"/>
          <p:cNvSpPr txBox="1"/>
          <p:nvPr/>
        </p:nvSpPr>
        <p:spPr>
          <a:xfrm>
            <a:off x="297150" y="3943625"/>
            <a:ext cx="10629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1" lang="en" sz="1500" u="none" cap="none" strike="noStrike">
                <a:solidFill>
                  <a:schemeClr val="dk1"/>
                </a:solidFill>
                <a:latin typeface="Arial"/>
                <a:ea typeface="Arial"/>
                <a:cs typeface="Arial"/>
                <a:sym typeface="Arial"/>
              </a:rPr>
              <a:t>Legend</a:t>
            </a:r>
            <a:endParaRPr b="1" i="1" sz="1500" u="none" cap="none" strike="noStrike">
              <a:solidFill>
                <a:schemeClr val="dk1"/>
              </a:solidFill>
              <a:latin typeface="Arial"/>
              <a:ea typeface="Arial"/>
              <a:cs typeface="Arial"/>
              <a:sym typeface="Arial"/>
            </a:endParaRPr>
          </a:p>
        </p:txBody>
      </p:sp>
      <p:pic>
        <p:nvPicPr>
          <p:cNvPr id="554" name="Google Shape;554;p28"/>
          <p:cNvPicPr preferRelativeResize="0"/>
          <p:nvPr/>
        </p:nvPicPr>
        <p:blipFill rotWithShape="1">
          <a:blip r:embed="rId3">
            <a:alphaModFix/>
          </a:blip>
          <a:srcRect b="0" l="0" r="0" t="0"/>
          <a:stretch/>
        </p:blipFill>
        <p:spPr>
          <a:xfrm>
            <a:off x="355050" y="993663"/>
            <a:ext cx="3544975" cy="2844925"/>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8" name="Shape 558"/>
        <p:cNvGrpSpPr/>
        <p:nvPr/>
      </p:nvGrpSpPr>
      <p:grpSpPr>
        <a:xfrm>
          <a:off x="0" y="0"/>
          <a:ext cx="0" cy="0"/>
          <a:chOff x="0" y="0"/>
          <a:chExt cx="0" cy="0"/>
        </a:xfrm>
      </p:grpSpPr>
      <p:sp>
        <p:nvSpPr>
          <p:cNvPr id="559" name="Google Shape;559;p29"/>
          <p:cNvSpPr txBox="1"/>
          <p:nvPr>
            <p:ph type="title"/>
          </p:nvPr>
        </p:nvSpPr>
        <p:spPr>
          <a:xfrm>
            <a:off x="159300" y="-12175"/>
            <a:ext cx="8520600" cy="897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Template data element: </a:t>
            </a:r>
            <a:r>
              <a:rPr i="1" lang="en">
                <a:solidFill>
                  <a:schemeClr val="dk2"/>
                </a:solidFill>
              </a:rPr>
              <a:t>How to determine Employment Title</a:t>
            </a:r>
            <a:endParaRPr>
              <a:solidFill>
                <a:schemeClr val="dk2"/>
              </a:solidFill>
            </a:endParaRPr>
          </a:p>
        </p:txBody>
      </p:sp>
      <p:sp>
        <p:nvSpPr>
          <p:cNvPr id="560" name="Google Shape;560;p29"/>
          <p:cNvSpPr txBox="1"/>
          <p:nvPr>
            <p:ph idx="1" type="body"/>
          </p:nvPr>
        </p:nvSpPr>
        <p:spPr>
          <a:xfrm>
            <a:off x="2286600" y="608500"/>
            <a:ext cx="4266000" cy="8280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1000"/>
              </a:spcAft>
              <a:buSzPts val="1600"/>
              <a:buNone/>
            </a:pPr>
            <a:r>
              <a:rPr lang="en" sz="1700">
                <a:solidFill>
                  <a:schemeClr val="dk1"/>
                </a:solidFill>
                <a:highlight>
                  <a:srgbClr val="FFFFFF"/>
                </a:highlight>
              </a:rPr>
              <a:t>Employment title should reflect the work being done, </a:t>
            </a:r>
            <a:r>
              <a:rPr b="1" lang="en" sz="1700">
                <a:solidFill>
                  <a:schemeClr val="dk1"/>
                </a:solidFill>
                <a:highlight>
                  <a:srgbClr val="FFFFFF"/>
                </a:highlight>
              </a:rPr>
              <a:t>NOT </a:t>
            </a:r>
            <a:r>
              <a:rPr lang="en" sz="1700">
                <a:solidFill>
                  <a:schemeClr val="dk1"/>
                </a:solidFill>
                <a:highlight>
                  <a:srgbClr val="FFFFFF"/>
                </a:highlight>
              </a:rPr>
              <a:t>training or qualifications</a:t>
            </a:r>
            <a:endParaRPr sz="1700">
              <a:solidFill>
                <a:schemeClr val="dk1"/>
              </a:solidFill>
              <a:highlight>
                <a:srgbClr val="FFFFFF"/>
              </a:highlight>
            </a:endParaRPr>
          </a:p>
        </p:txBody>
      </p:sp>
      <p:sp>
        <p:nvSpPr>
          <p:cNvPr id="561" name="Google Shape;561;p29"/>
          <p:cNvSpPr/>
          <p:nvPr/>
        </p:nvSpPr>
        <p:spPr>
          <a:xfrm>
            <a:off x="386700" y="1718750"/>
            <a:ext cx="8370600" cy="24483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62" name="Google Shape;562;p29"/>
          <p:cNvPicPr preferRelativeResize="0"/>
          <p:nvPr/>
        </p:nvPicPr>
        <p:blipFill rotWithShape="1">
          <a:blip r:embed="rId3">
            <a:alphaModFix/>
          </a:blip>
          <a:srcRect b="48872" l="0" r="0" t="0"/>
          <a:stretch/>
        </p:blipFill>
        <p:spPr>
          <a:xfrm>
            <a:off x="423750" y="1806200"/>
            <a:ext cx="8292274" cy="2384799"/>
          </a:xfrm>
          <a:prstGeom prst="rect">
            <a:avLst/>
          </a:prstGeom>
          <a:noFill/>
          <a:ln>
            <a:noFill/>
          </a:ln>
        </p:spPr>
      </p:pic>
      <p:sp>
        <p:nvSpPr>
          <p:cNvPr id="563" name="Google Shape;563;p29"/>
          <p:cNvSpPr txBox="1"/>
          <p:nvPr>
            <p:ph idx="1" type="body"/>
          </p:nvPr>
        </p:nvSpPr>
        <p:spPr>
          <a:xfrm>
            <a:off x="809200" y="4280375"/>
            <a:ext cx="7512000" cy="828000"/>
          </a:xfrm>
          <a:prstGeom prst="rect">
            <a:avLst/>
          </a:prstGeom>
          <a:noFill/>
          <a:ln cap="flat" cmpd="sng" w="1905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1000"/>
              </a:spcAft>
              <a:buSzPts val="1600"/>
              <a:buNone/>
            </a:pPr>
            <a:r>
              <a:rPr lang="en" sz="1400">
                <a:solidFill>
                  <a:schemeClr val="dk1"/>
                </a:solidFill>
                <a:highlight>
                  <a:srgbClr val="FFFFFF"/>
                </a:highlight>
              </a:rPr>
              <a:t>Example: A nurse who primarily provides facility management / administration and not nursing services should be reported in the template as a </a:t>
            </a:r>
            <a:r>
              <a:rPr b="1" lang="en" sz="1400">
                <a:solidFill>
                  <a:schemeClr val="dk1"/>
                </a:solidFill>
                <a:highlight>
                  <a:srgbClr val="FFFFFF"/>
                </a:highlight>
              </a:rPr>
              <a:t>Facility Administrator</a:t>
            </a:r>
            <a:r>
              <a:rPr lang="en" sz="1400">
                <a:solidFill>
                  <a:schemeClr val="dk1"/>
                </a:solidFill>
                <a:highlight>
                  <a:srgbClr val="FFFFFF"/>
                </a:highlight>
              </a:rPr>
              <a:t>, </a:t>
            </a:r>
            <a:r>
              <a:rPr b="1" lang="en" sz="1400">
                <a:solidFill>
                  <a:schemeClr val="dk1"/>
                </a:solidFill>
                <a:highlight>
                  <a:srgbClr val="FFFFFF"/>
                </a:highlight>
              </a:rPr>
              <a:t>not </a:t>
            </a:r>
            <a:r>
              <a:rPr lang="en" sz="1400">
                <a:solidFill>
                  <a:schemeClr val="dk1"/>
                </a:solidFill>
                <a:highlight>
                  <a:srgbClr val="FFFFFF"/>
                </a:highlight>
              </a:rPr>
              <a:t>as a nurse </a:t>
            </a:r>
            <a:endParaRPr sz="1400">
              <a:solidFill>
                <a:schemeClr val="dk1"/>
              </a:solidFill>
              <a:highlight>
                <a:srgbClr val="FFFFFF"/>
              </a:highlight>
            </a:endParaRPr>
          </a:p>
        </p:txBody>
      </p:sp>
      <p:sp>
        <p:nvSpPr>
          <p:cNvPr id="564" name="Google Shape;564;p29"/>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8" name="Shape 568"/>
        <p:cNvGrpSpPr/>
        <p:nvPr/>
      </p:nvGrpSpPr>
      <p:grpSpPr>
        <a:xfrm>
          <a:off x="0" y="0"/>
          <a:ext cx="0" cy="0"/>
          <a:chOff x="0" y="0"/>
          <a:chExt cx="0" cy="0"/>
        </a:xfrm>
      </p:grpSpPr>
      <p:sp>
        <p:nvSpPr>
          <p:cNvPr id="569" name="Google Shape;569;p30"/>
          <p:cNvSpPr/>
          <p:nvPr/>
        </p:nvSpPr>
        <p:spPr>
          <a:xfrm>
            <a:off x="5966200" y="4612300"/>
            <a:ext cx="2814000" cy="393600"/>
          </a:xfrm>
          <a:prstGeom prst="rect">
            <a:avLst/>
          </a:prstGeom>
          <a:noFill/>
          <a:ln cap="flat" cmpd="sng" w="19050">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570" name="Google Shape;570;p30"/>
          <p:cNvGraphicFramePr/>
          <p:nvPr/>
        </p:nvGraphicFramePr>
        <p:xfrm>
          <a:off x="2571675" y="80000"/>
          <a:ext cx="3000000" cy="3000000"/>
        </p:xfrm>
        <a:graphic>
          <a:graphicData uri="http://schemas.openxmlformats.org/drawingml/2006/table">
            <a:tbl>
              <a:tblPr>
                <a:noFill/>
                <a:tableStyleId>{8A4037CA-DE05-4ACE-8764-6E530692914C}</a:tableStyleId>
              </a:tblPr>
              <a:tblGrid>
                <a:gridCol w="1674575"/>
                <a:gridCol w="1657300"/>
                <a:gridCol w="3240450"/>
              </a:tblGrid>
              <a:tr h="304800">
                <a:tc gridSpan="3">
                  <a:txBody>
                    <a:bodyPr/>
                    <a:lstStyle/>
                    <a:p>
                      <a:pPr indent="0" lvl="0" marL="0" marR="0" rtl="0" algn="ctr">
                        <a:lnSpc>
                          <a:spcPct val="100000"/>
                        </a:lnSpc>
                        <a:spcBef>
                          <a:spcPts val="0"/>
                        </a:spcBef>
                        <a:spcAft>
                          <a:spcPts val="0"/>
                        </a:spcAft>
                        <a:buClr>
                          <a:srgbClr val="000000"/>
                        </a:buClr>
                        <a:buSzPts val="1200"/>
                        <a:buFont typeface="Arial"/>
                        <a:buNone/>
                      </a:pPr>
                      <a:r>
                        <a:rPr b="1" i="1" lang="en" sz="1200" u="none" cap="none" strike="noStrike"/>
                        <a:t>Full List of Employment Titles Under Each ER Cost Category</a:t>
                      </a:r>
                      <a:endParaRPr b="1" i="1" sz="1200" u="none" cap="none" strike="noStrike"/>
                    </a:p>
                  </a:txBody>
                  <a:tcPr marT="63500" marB="63500" marR="73025" marL="73025">
                    <a:solidFill>
                      <a:srgbClr val="C9DAF8"/>
                    </a:solidFill>
                  </a:tcPr>
                </a:tc>
                <a:tc hMerge="1"/>
                <a:tc hMerge="1"/>
              </a:tr>
              <a:tr h="248125">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t>HCW: Clinical</a:t>
                      </a:r>
                      <a:endParaRPr sz="10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t>HCW: Ancillary</a:t>
                      </a:r>
                      <a:endParaRPr sz="10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t>Other Staff</a:t>
                      </a:r>
                      <a:endParaRPr sz="1000" u="none" cap="none" strike="noStrike"/>
                    </a:p>
                  </a:txBody>
                  <a:tcPr marT="63500" marB="63500" marR="63500" marL="63500">
                    <a:lnB cap="flat" cmpd="sng" w="12700">
                      <a:solidFill>
                        <a:srgbClr val="E69138"/>
                      </a:solidFill>
                      <a:prstDash val="solid"/>
                      <a:round/>
                      <a:headEnd len="sm" w="sm" type="none"/>
                      <a:tailEnd len="sm" w="sm" type="none"/>
                    </a:lnB>
                  </a:tcPr>
                </a:tc>
              </a:tr>
              <a:tr h="101600">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-Doctor</a:t>
                      </a:r>
                      <a:endParaRPr b="1"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-Clinical Officer</a:t>
                      </a:r>
                      <a:endParaRPr sz="800" u="none" cap="none" strike="noStrike"/>
                    </a:p>
                    <a:p>
                      <a:pPr indent="0" lvl="0" marL="0" marR="0" rtl="0" algn="l">
                        <a:lnSpc>
                          <a:spcPct val="100000"/>
                        </a:lnSpc>
                        <a:spcBef>
                          <a:spcPts val="0"/>
                        </a:spcBef>
                        <a:spcAft>
                          <a:spcPts val="0"/>
                        </a:spcAft>
                        <a:buClr>
                          <a:schemeClr val="dk1"/>
                        </a:buClr>
                        <a:buSzPts val="1100"/>
                        <a:buFont typeface="Arial"/>
                        <a:buNone/>
                      </a:pPr>
                      <a:r>
                        <a:rPr lang="en" sz="800" u="none" cap="none" strike="noStrike">
                          <a:solidFill>
                            <a:schemeClr val="dk1"/>
                          </a:solidFill>
                        </a:rPr>
                        <a:t>-Medical Assistant</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-Nurse</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-Auxiliary Nurse</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-Nursing Assistant</a:t>
                      </a:r>
                      <a:endParaRPr b="1"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-Midwife</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-Auxiliary Midwife</a:t>
                      </a:r>
                      <a:endParaRPr b="1"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-Clinical Social Worker</a:t>
                      </a:r>
                      <a:endParaRPr b="1"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-Clinical/Retention Case Manager</a:t>
                      </a:r>
                      <a:endParaRPr sz="800" u="none" cap="none" strike="noStrike"/>
                    </a:p>
                    <a:p>
                      <a:pPr indent="0" lvl="0" marL="0" marR="0" rtl="0" algn="l">
                        <a:lnSpc>
                          <a:spcPct val="100000"/>
                        </a:lnSpc>
                        <a:spcBef>
                          <a:spcPts val="0"/>
                        </a:spcBef>
                        <a:spcAft>
                          <a:spcPts val="0"/>
                        </a:spcAft>
                        <a:buClr>
                          <a:schemeClr val="dk1"/>
                        </a:buClr>
                        <a:buSzPts val="1100"/>
                        <a:buFont typeface="Arial"/>
                        <a:buNone/>
                      </a:pPr>
                      <a:r>
                        <a:rPr lang="en" sz="800" u="none" cap="none" strike="noStrike">
                          <a:solidFill>
                            <a:schemeClr val="dk1"/>
                          </a:solidFill>
                        </a:rPr>
                        <a:t>-Testing and Counseling Provider</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t>-Laboratory Technologist/Technician</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-Laboratory Assistant/Phlebotomist</a:t>
                      </a:r>
                      <a:endParaRPr b="1"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-Pharmacy Assistant</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-Pharmacy Technician</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-Pharmacist</a:t>
                      </a:r>
                      <a:endParaRPr sz="800" u="none" cap="none" strike="noStrike"/>
                    </a:p>
                    <a:p>
                      <a:pPr indent="0" lvl="0" marL="0" marR="0" rtl="0" algn="l">
                        <a:lnSpc>
                          <a:spcPct val="100000"/>
                        </a:lnSpc>
                        <a:spcBef>
                          <a:spcPts val="0"/>
                        </a:spcBef>
                        <a:spcAft>
                          <a:spcPts val="0"/>
                        </a:spcAft>
                        <a:buClr>
                          <a:schemeClr val="dk1"/>
                        </a:buClr>
                        <a:buSzPts val="1100"/>
                        <a:buFont typeface="Arial"/>
                        <a:buNone/>
                      </a:pPr>
                      <a:r>
                        <a:rPr lang="en" sz="800" u="none" cap="none" strike="noStrike">
                          <a:solidFill>
                            <a:schemeClr val="dk1"/>
                          </a:solidFill>
                        </a:rPr>
                        <a:t>-Psychologist</a:t>
                      </a:r>
                      <a:endParaRPr sz="8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 sz="800" u="none" cap="none" strike="noStrike">
                          <a:solidFill>
                            <a:schemeClr val="dk1"/>
                          </a:solidFill>
                        </a:rPr>
                        <a:t>-Psychiatrist</a:t>
                      </a:r>
                      <a:endParaRPr sz="8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 sz="800" u="none" cap="none" strike="noStrike">
                          <a:solidFill>
                            <a:schemeClr val="dk1"/>
                          </a:solidFill>
                        </a:rPr>
                        <a:t>-Psychology Assistant</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-Other clinical provider not listed</a:t>
                      </a:r>
                      <a:endParaRPr sz="800" u="none" cap="none" strike="noStrike"/>
                    </a:p>
                    <a:p>
                      <a:pPr indent="0" lvl="0" marL="0" marR="0" rtl="0" algn="l">
                        <a:lnSpc>
                          <a:spcPct val="100000"/>
                        </a:lnSpc>
                        <a:spcBef>
                          <a:spcPts val="0"/>
                        </a:spcBef>
                        <a:spcAft>
                          <a:spcPts val="0"/>
                        </a:spcAft>
                        <a:buClr>
                          <a:srgbClr val="000000"/>
                        </a:buClr>
                        <a:buSzPts val="800"/>
                        <a:buFont typeface="Arial"/>
                        <a:buNone/>
                      </a:pPr>
                      <a:r>
                        <a:t/>
                      </a:r>
                      <a:endParaRPr sz="800" u="none" cap="none" strike="noStrike"/>
                    </a:p>
                    <a:p>
                      <a:pPr indent="0" lvl="0" marL="0" marR="0" rtl="0" algn="l">
                        <a:lnSpc>
                          <a:spcPct val="100000"/>
                        </a:lnSpc>
                        <a:spcBef>
                          <a:spcPts val="0"/>
                        </a:spcBef>
                        <a:spcAft>
                          <a:spcPts val="0"/>
                        </a:spcAft>
                        <a:buClr>
                          <a:srgbClr val="000000"/>
                        </a:buClr>
                        <a:buSzPts val="800"/>
                        <a:buFont typeface="Arial"/>
                        <a:buNone/>
                      </a:pPr>
                      <a:r>
                        <a:t/>
                      </a:r>
                      <a:endParaRPr sz="800" u="none" cap="none" strike="noStrike"/>
                    </a:p>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-Peer Educator</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-Peer Navigator</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-Expert Client</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-DREAMS mentor</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-Economic Strengthening Facilitator</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-Prevention of HIV and Sexual Abuse Facilitator</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-Community Mobilizer / Facilitator</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-Lay Counselor</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-Linkage Navigator</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-HIV Diagnostic Assistant</a:t>
                      </a:r>
                      <a:endParaRPr b="1"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-Lay worker providing adherence support</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-CHW</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-Mother Mentor</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-Community based TB worker</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-Social Worker</a:t>
                      </a:r>
                      <a:endParaRPr b="1"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-Social Welfare Assistant</a:t>
                      </a:r>
                      <a:endParaRPr b="1"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-Case Manager or case worker</a:t>
                      </a:r>
                      <a:endParaRPr sz="800" u="none" cap="none" strike="noStrike"/>
                    </a:p>
                    <a:p>
                      <a:pPr indent="0" lvl="0" marL="0" marR="0" rtl="0" algn="l">
                        <a:lnSpc>
                          <a:spcPct val="100000"/>
                        </a:lnSpc>
                        <a:spcBef>
                          <a:spcPts val="0"/>
                        </a:spcBef>
                        <a:spcAft>
                          <a:spcPts val="0"/>
                        </a:spcAft>
                        <a:buClr>
                          <a:schemeClr val="dk1"/>
                        </a:buClr>
                        <a:buSzPts val="1100"/>
                        <a:buFont typeface="Arial"/>
                        <a:buNone/>
                      </a:pPr>
                      <a:r>
                        <a:rPr lang="en" sz="800" u="none" cap="none" strike="noStrike">
                          <a:solidFill>
                            <a:schemeClr val="dk1"/>
                          </a:solidFill>
                        </a:rPr>
                        <a:t>-Child/Youth Development Worker</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-Other community-based cadre</a:t>
                      </a:r>
                      <a:endParaRPr sz="800" u="none" cap="none" strike="noStrike"/>
                    </a:p>
                  </a:txBody>
                  <a:tcPr marT="63500" marB="63500" marR="63500" marL="63500">
                    <a:lnR cap="flat" cmpd="sng" w="12700">
                      <a:solidFill>
                        <a:srgbClr val="E69138"/>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-IP Program Management Accounting Workers</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-IP Program Management Administrative Staff</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-IP Program Management Finance Workers</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-IP Program Management Legal Staff</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-IP Program Management: Procurement Staff</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-IP Program Management: Grants Management Staff</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-IP Program Management: Other Program Manageme</a:t>
                      </a:r>
                      <a:r>
                        <a:rPr lang="en" sz="800" u="none" cap="none" strike="noStrike">
                          <a:solidFill>
                            <a:schemeClr val="dk1"/>
                          </a:solidFill>
                        </a:rPr>
                        <a:t>nt Staff</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-IP Program Management: Senior Leadership</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-Facility Administrator</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-Laboratory Manager</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-Pharmacy Manager </a:t>
                      </a:r>
                      <a:endParaRPr b="1"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-Human Resource Manager</a:t>
                      </a:r>
                      <a:endParaRPr b="1"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-Cleaner / Janitor</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-Maintenance</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-Security Guard</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-Transportation staff for personnel</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-Transportation staff for commodities and patient samples</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-Central / regional warehouse worker</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-Other supportive staff not listed (example, receptionist)</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-Biostatistician</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-Information Systems Worker</a:t>
                      </a:r>
                      <a:endParaRPr b="1"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-M&amp;E Officer / Advisor</a:t>
                      </a:r>
                      <a:endParaRPr b="1"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-Data Officer</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-Data Clerk</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-Data Managers</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sngStrike">
                          <a:solidFill>
                            <a:srgbClr val="FF9900"/>
                          </a:solidFill>
                        </a:rPr>
                        <a:t>-Other: DREAMS</a:t>
                      </a:r>
                      <a:endParaRPr sz="800" u="none" cap="none" strike="sngStrike">
                        <a:solidFill>
                          <a:srgbClr val="FF9900"/>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-Trainer</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-Technical Advisor</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-Logistics Manager</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-Supply Chain Advisor</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-Epidemiologist</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-Other Professional Staff</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b="1" lang="en" sz="800">
                          <a:solidFill>
                            <a:srgbClr val="FF9900"/>
                          </a:solidFill>
                        </a:rPr>
                        <a:t>-Provincial/ District Coordinator</a:t>
                      </a:r>
                      <a:endParaRPr b="1" sz="800">
                        <a:solidFill>
                          <a:srgbClr val="FF9900"/>
                        </a:solidFill>
                      </a:endParaRPr>
                    </a:p>
                    <a:p>
                      <a:pPr indent="0" lvl="0" marL="0" marR="0" rtl="0" algn="l">
                        <a:lnSpc>
                          <a:spcPct val="100000"/>
                        </a:lnSpc>
                        <a:spcBef>
                          <a:spcPts val="0"/>
                        </a:spcBef>
                        <a:spcAft>
                          <a:spcPts val="0"/>
                        </a:spcAft>
                        <a:buClr>
                          <a:srgbClr val="000000"/>
                        </a:buClr>
                        <a:buSzPts val="800"/>
                        <a:buFont typeface="Arial"/>
                        <a:buNone/>
                      </a:pPr>
                      <a:r>
                        <a:rPr b="1" lang="en" sz="800">
                          <a:solidFill>
                            <a:srgbClr val="FF9900"/>
                          </a:solidFill>
                        </a:rPr>
                        <a:t>-Program Manager/ Officer</a:t>
                      </a:r>
                      <a:endParaRPr b="1" sz="800">
                        <a:solidFill>
                          <a:srgbClr val="FF9900"/>
                        </a:solidFill>
                      </a:endParaRPr>
                    </a:p>
                    <a:p>
                      <a:pPr indent="0" lvl="0" marL="0" marR="0" rtl="0" algn="l">
                        <a:lnSpc>
                          <a:spcPct val="100000"/>
                        </a:lnSpc>
                        <a:spcBef>
                          <a:spcPts val="0"/>
                        </a:spcBef>
                        <a:spcAft>
                          <a:spcPts val="0"/>
                        </a:spcAft>
                        <a:buClr>
                          <a:srgbClr val="000000"/>
                        </a:buClr>
                        <a:buSzPts val="800"/>
                        <a:buFont typeface="Arial"/>
                        <a:buNone/>
                      </a:pPr>
                      <a:r>
                        <a:rPr b="1" lang="en" sz="800">
                          <a:solidFill>
                            <a:srgbClr val="FF9900"/>
                          </a:solidFill>
                        </a:rPr>
                        <a:t>-Program Coordinator/ Assistant</a:t>
                      </a:r>
                      <a:endParaRPr b="1" sz="800">
                        <a:solidFill>
                          <a:srgbClr val="FF9900"/>
                        </a:solidFill>
                      </a:endParaRPr>
                    </a:p>
                  </a:txBody>
                  <a:tcPr marT="63500" marB="63500" marR="63500" marL="63500">
                    <a:lnL cap="flat" cmpd="sng" w="12700">
                      <a:solidFill>
                        <a:srgbClr val="E69138"/>
                      </a:solidFill>
                      <a:prstDash val="solid"/>
                      <a:round/>
                      <a:headEnd len="sm" w="sm" type="none"/>
                      <a:tailEnd len="sm" w="sm" type="none"/>
                    </a:lnL>
                    <a:lnR cap="flat" cmpd="sng" w="12700">
                      <a:solidFill>
                        <a:srgbClr val="E69138"/>
                      </a:solidFill>
                      <a:prstDash val="solid"/>
                      <a:round/>
                      <a:headEnd len="sm" w="sm" type="none"/>
                      <a:tailEnd len="sm" w="sm" type="none"/>
                    </a:lnR>
                    <a:lnT cap="flat" cmpd="sng" w="12700">
                      <a:solidFill>
                        <a:srgbClr val="E69138"/>
                      </a:solidFill>
                      <a:prstDash val="solid"/>
                      <a:round/>
                      <a:headEnd len="sm" w="sm" type="none"/>
                      <a:tailEnd len="sm" w="sm" type="none"/>
                    </a:lnT>
                    <a:lnB cap="flat" cmpd="sng" w="12700">
                      <a:solidFill>
                        <a:srgbClr val="E69138"/>
                      </a:solidFill>
                      <a:prstDash val="solid"/>
                      <a:round/>
                      <a:headEnd len="sm" w="sm" type="none"/>
                      <a:tailEnd len="sm" w="sm" type="none"/>
                    </a:lnB>
                  </a:tcPr>
                </a:tc>
              </a:tr>
            </a:tbl>
          </a:graphicData>
        </a:graphic>
      </p:graphicFrame>
      <p:sp>
        <p:nvSpPr>
          <p:cNvPr id="571" name="Google Shape;571;p30"/>
          <p:cNvSpPr txBox="1"/>
          <p:nvPr>
            <p:ph type="title"/>
          </p:nvPr>
        </p:nvSpPr>
        <p:spPr>
          <a:xfrm>
            <a:off x="147550" y="0"/>
            <a:ext cx="2247600" cy="2788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Organization of Employment Titles</a:t>
            </a:r>
            <a:endParaRPr>
              <a:solidFill>
                <a:schemeClr val="dk2"/>
              </a:solidFill>
            </a:endParaRPr>
          </a:p>
        </p:txBody>
      </p:sp>
      <p:cxnSp>
        <p:nvCxnSpPr>
          <p:cNvPr id="572" name="Google Shape;572;p30"/>
          <p:cNvCxnSpPr/>
          <p:nvPr/>
        </p:nvCxnSpPr>
        <p:spPr>
          <a:xfrm>
            <a:off x="5295075" y="4160525"/>
            <a:ext cx="484800" cy="529800"/>
          </a:xfrm>
          <a:prstGeom prst="straightConnector1">
            <a:avLst/>
          </a:prstGeom>
          <a:noFill/>
          <a:ln cap="flat" cmpd="sng" w="19050">
            <a:solidFill>
              <a:schemeClr val="dk1"/>
            </a:solidFill>
            <a:prstDash val="solid"/>
            <a:round/>
            <a:headEnd len="sm" w="sm" type="none"/>
            <a:tailEnd len="med" w="med" type="triangle"/>
          </a:ln>
        </p:spPr>
      </p:cxnSp>
      <p:sp>
        <p:nvSpPr>
          <p:cNvPr id="573" name="Google Shape;573;p30"/>
          <p:cNvSpPr txBox="1"/>
          <p:nvPr/>
        </p:nvSpPr>
        <p:spPr>
          <a:xfrm>
            <a:off x="2980475" y="3667075"/>
            <a:ext cx="2247600" cy="1031400"/>
          </a:xfrm>
          <a:prstGeom prst="rect">
            <a:avLst/>
          </a:prstGeom>
          <a:solidFill>
            <a:srgbClr val="E7E7E5"/>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a:t>
            </a:r>
            <a:r>
              <a:rPr b="1" lang="en" sz="1100"/>
              <a:t>Three new Other: Employment Titles</a:t>
            </a:r>
            <a:endParaRPr b="1" sz="1100"/>
          </a:p>
          <a:p>
            <a:pPr indent="0" lvl="0" marL="0" marR="0" rtl="0" algn="l">
              <a:lnSpc>
                <a:spcPct val="100000"/>
              </a:lnSpc>
              <a:spcBef>
                <a:spcPts val="0"/>
              </a:spcBef>
              <a:spcAft>
                <a:spcPts val="0"/>
              </a:spcAft>
              <a:buClr>
                <a:srgbClr val="000000"/>
              </a:buClr>
              <a:buSzPts val="1100"/>
              <a:buFont typeface="Arial"/>
              <a:buNone/>
            </a:pPr>
            <a:r>
              <a:rPr lang="en" sz="1100"/>
              <a:t>May replace “Other Program Management” or “Other Professional Staff”</a:t>
            </a:r>
            <a:endParaRPr sz="1100"/>
          </a:p>
        </p:txBody>
      </p:sp>
      <p:sp>
        <p:nvSpPr>
          <p:cNvPr id="574" name="Google Shape;574;p30"/>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
        <p:nvSpPr>
          <p:cNvPr id="575" name="Google Shape;575;p30"/>
          <p:cNvSpPr txBox="1"/>
          <p:nvPr/>
        </p:nvSpPr>
        <p:spPr>
          <a:xfrm>
            <a:off x="205075" y="3376225"/>
            <a:ext cx="2247600" cy="985200"/>
          </a:xfrm>
          <a:prstGeom prst="rect">
            <a:avLst/>
          </a:prstGeom>
          <a:solidFill>
            <a:schemeClr val="accent6"/>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300" u="none" cap="none" strike="noStrike">
                <a:solidFill>
                  <a:schemeClr val="lt1"/>
                </a:solidFill>
                <a:latin typeface="Arial"/>
                <a:ea typeface="Arial"/>
                <a:cs typeface="Arial"/>
                <a:sym typeface="Arial"/>
              </a:rPr>
              <a:t>For full list of definitions of employment titles, please refer to the HRH Inventory handbook </a:t>
            </a:r>
            <a:r>
              <a:rPr b="0" i="0" lang="en" sz="1300" u="sng" cap="none" strike="noStrike">
                <a:solidFill>
                  <a:schemeClr val="lt1"/>
                </a:solidFill>
                <a:latin typeface="Arial"/>
                <a:ea typeface="Arial"/>
                <a:cs typeface="Arial"/>
                <a:sym typeface="Arial"/>
                <a:hlinkClick r:id="rId3">
                  <a:extLst>
                    <a:ext uri="{A12FA001-AC4F-418D-AE19-62706E023703}">
                      <ahyp:hlinkClr val="tx"/>
                    </a:ext>
                  </a:extLst>
                </a:hlinkClick>
              </a:rPr>
              <a:t>here</a:t>
            </a:r>
            <a:endParaRPr b="0" i="0" sz="13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1000"/>
                                        <p:tgtEl>
                                          <p:spTgt spid="572"/>
                                        </p:tgtEl>
                                      </p:cBhvr>
                                    </p:animEffect>
                                  </p:childTnLst>
                                </p:cTn>
                              </p:par>
                              <p:par>
                                <p:cTn fill="hold" nodeType="with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1000"/>
                                        <p:tgtEl>
                                          <p:spTgt spid="573"/>
                                        </p:tgtEl>
                                      </p:cBhvr>
                                    </p:animEffect>
                                  </p:childTnLst>
                                </p:cTn>
                              </p:par>
                              <p:par>
                                <p:cTn fill="hold" nodeType="with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1000"/>
                                        <p:tgtEl>
                                          <p:spTgt spid="5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
          <p:cNvSpPr txBox="1"/>
          <p:nvPr>
            <p:ph type="title"/>
          </p:nvPr>
        </p:nvSpPr>
        <p:spPr>
          <a:xfrm>
            <a:off x="536125" y="2358700"/>
            <a:ext cx="6213300" cy="171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Introduction</a:t>
            </a:r>
            <a:endParaRPr/>
          </a:p>
          <a:p>
            <a:pPr indent="0" lvl="0" marL="0" rtl="0" algn="l">
              <a:lnSpc>
                <a:spcPct val="100000"/>
              </a:lnSpc>
              <a:spcBef>
                <a:spcPts val="0"/>
              </a:spcBef>
              <a:spcAft>
                <a:spcPts val="0"/>
              </a:spcAft>
              <a:buSzPts val="1400"/>
              <a:buNone/>
            </a:pPr>
            <a:r>
              <a:rPr b="0" lang="en" sz="1800">
                <a:solidFill>
                  <a:schemeClr val="lt1"/>
                </a:solidFill>
              </a:rPr>
              <a:t>Presenter: </a:t>
            </a:r>
            <a:r>
              <a:rPr b="0" lang="en" sz="1600">
                <a:solidFill>
                  <a:schemeClr val="lt1"/>
                </a:solidFill>
              </a:rPr>
              <a:t>Risa Griffin</a:t>
            </a:r>
            <a:r>
              <a:rPr b="0" lang="en" sz="1600">
                <a:solidFill>
                  <a:schemeClr val="lt1"/>
                </a:solidFill>
              </a:rPr>
              <a:t>, Health Workforce Branch</a:t>
            </a:r>
            <a:endParaRPr b="0" sz="1800">
              <a:solidFill>
                <a:schemeClr val="lt1"/>
              </a:solidFill>
            </a:endParaRPr>
          </a:p>
          <a:p>
            <a:pPr indent="0" lvl="0" marL="0" rtl="0" algn="l">
              <a:lnSpc>
                <a:spcPct val="100000"/>
              </a:lnSpc>
              <a:spcBef>
                <a:spcPts val="0"/>
              </a:spcBef>
              <a:spcAft>
                <a:spcPts val="0"/>
              </a:spcAft>
              <a:buClr>
                <a:schemeClr val="dk1"/>
              </a:buClr>
              <a:buSzPts val="1100"/>
              <a:buFont typeface="Arial"/>
              <a:buNone/>
            </a:pPr>
            <a:r>
              <a:t/>
            </a:r>
            <a:endParaRPr b="0" sz="1600">
              <a:solidFill>
                <a:schemeClr val="lt1"/>
              </a:solidFill>
            </a:endParaRPr>
          </a:p>
          <a:p>
            <a:pPr indent="0" lvl="0" marL="0" rtl="0" algn="l">
              <a:lnSpc>
                <a:spcPct val="100000"/>
              </a:lnSpc>
              <a:spcBef>
                <a:spcPts val="800"/>
              </a:spcBef>
              <a:spcAft>
                <a:spcPts val="0"/>
              </a:spcAft>
              <a:buClr>
                <a:schemeClr val="dk1"/>
              </a:buClr>
              <a:buSzPts val="1100"/>
              <a:buFont typeface="Arial"/>
              <a:buNone/>
            </a:pPr>
            <a:r>
              <a:t/>
            </a:r>
            <a:endParaRPr b="0" sz="1600">
              <a:solidFill>
                <a:schemeClr val="lt1"/>
              </a:solidFill>
            </a:endParaRPr>
          </a:p>
          <a:p>
            <a:pPr indent="0" lvl="0" marL="0" rtl="0" algn="l">
              <a:lnSpc>
                <a:spcPct val="100000"/>
              </a:lnSpc>
              <a:spcBef>
                <a:spcPts val="800"/>
              </a:spcBef>
              <a:spcAft>
                <a:spcPts val="0"/>
              </a:spcAft>
              <a:buSzPts val="1400"/>
              <a:buNone/>
            </a:pPr>
            <a:r>
              <a:t/>
            </a:r>
            <a:endParaRPr b="0">
              <a:latin typeface="Arial"/>
              <a:ea typeface="Arial"/>
              <a:cs typeface="Arial"/>
              <a:sym typeface="Arial"/>
            </a:endParaRPr>
          </a:p>
        </p:txBody>
      </p:sp>
      <p:sp>
        <p:nvSpPr>
          <p:cNvPr id="308" name="Google Shape;308;p3"/>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9" name="Shape 579"/>
        <p:cNvGrpSpPr/>
        <p:nvPr/>
      </p:nvGrpSpPr>
      <p:grpSpPr>
        <a:xfrm>
          <a:off x="0" y="0"/>
          <a:ext cx="0" cy="0"/>
          <a:chOff x="0" y="0"/>
          <a:chExt cx="0" cy="0"/>
        </a:xfrm>
      </p:grpSpPr>
      <p:graphicFrame>
        <p:nvGraphicFramePr>
          <p:cNvPr id="580" name="Google Shape;580;g27f27d03953_0_29"/>
          <p:cNvGraphicFramePr/>
          <p:nvPr/>
        </p:nvGraphicFramePr>
        <p:xfrm>
          <a:off x="2448825" y="80013"/>
          <a:ext cx="3000000" cy="3000000"/>
        </p:xfrm>
        <a:graphic>
          <a:graphicData uri="http://schemas.openxmlformats.org/drawingml/2006/table">
            <a:tbl>
              <a:tblPr>
                <a:noFill/>
                <a:tableStyleId>{8A4037CA-DE05-4ACE-8764-6E530692914C}</a:tableStyleId>
              </a:tblPr>
              <a:tblGrid>
                <a:gridCol w="1674575"/>
                <a:gridCol w="1657300"/>
                <a:gridCol w="3240450"/>
              </a:tblGrid>
              <a:tr h="304800">
                <a:tc gridSpan="3">
                  <a:txBody>
                    <a:bodyPr/>
                    <a:lstStyle/>
                    <a:p>
                      <a:pPr indent="0" lvl="0" marL="0" marR="0" rtl="0" algn="ctr">
                        <a:lnSpc>
                          <a:spcPct val="100000"/>
                        </a:lnSpc>
                        <a:spcBef>
                          <a:spcPts val="0"/>
                        </a:spcBef>
                        <a:spcAft>
                          <a:spcPts val="0"/>
                        </a:spcAft>
                        <a:buClr>
                          <a:srgbClr val="000000"/>
                        </a:buClr>
                        <a:buSzPts val="1200"/>
                        <a:buFont typeface="Arial"/>
                        <a:buNone/>
                      </a:pPr>
                      <a:r>
                        <a:rPr b="1" i="1" lang="en" sz="1200" u="none" cap="none" strike="noStrike"/>
                        <a:t>Full List of Employment Titles Under Each ER Cost Category</a:t>
                      </a:r>
                      <a:endParaRPr b="1" i="1" sz="1200" u="none" cap="none" strike="noStrike"/>
                    </a:p>
                  </a:txBody>
                  <a:tcPr marT="63500" marB="63500" marR="73025" marL="73025">
                    <a:solidFill>
                      <a:srgbClr val="C9DAF8"/>
                    </a:solidFill>
                  </a:tcPr>
                </a:tc>
                <a:tc hMerge="1"/>
                <a:tc hMerge="1"/>
              </a:tr>
              <a:tr h="248125">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t>HCW: Clinical</a:t>
                      </a:r>
                      <a:endParaRPr sz="10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t>HCW: Ancillary</a:t>
                      </a:r>
                      <a:endParaRPr sz="10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t>Other Staff</a:t>
                      </a:r>
                      <a:endParaRPr sz="1000" u="none" cap="none" strike="noStrike"/>
                    </a:p>
                  </a:txBody>
                  <a:tcPr marT="63500" marB="63500" marR="63500" marL="63500"/>
                </a:tc>
              </a:tr>
              <a:tr h="101600">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-Doctor</a:t>
                      </a:r>
                      <a:endParaRPr b="1"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-Clinical Officer</a:t>
                      </a:r>
                      <a:endParaRPr sz="800" u="none" cap="none" strike="noStrike"/>
                    </a:p>
                    <a:p>
                      <a:pPr indent="0" lvl="0" marL="0" marR="0" rtl="0" algn="l">
                        <a:lnSpc>
                          <a:spcPct val="100000"/>
                        </a:lnSpc>
                        <a:spcBef>
                          <a:spcPts val="0"/>
                        </a:spcBef>
                        <a:spcAft>
                          <a:spcPts val="0"/>
                        </a:spcAft>
                        <a:buClr>
                          <a:schemeClr val="dk1"/>
                        </a:buClr>
                        <a:buSzPts val="1100"/>
                        <a:buFont typeface="Arial"/>
                        <a:buNone/>
                      </a:pPr>
                      <a:r>
                        <a:rPr lang="en" sz="800" u="none" cap="none" strike="noStrike">
                          <a:solidFill>
                            <a:schemeClr val="dk1"/>
                          </a:solidFill>
                        </a:rPr>
                        <a:t>-Medical Assistant</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-Nurse</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-Auxiliary Nurse</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-Nursing Assistant</a:t>
                      </a:r>
                      <a:endParaRPr b="1"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-Midwife</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-Auxiliary Midwife</a:t>
                      </a:r>
                      <a:endParaRPr b="1"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-Clinical Social Worker</a:t>
                      </a:r>
                      <a:endParaRPr b="1"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-Clinical/Retention Case Manager</a:t>
                      </a:r>
                      <a:endParaRPr sz="800" u="none" cap="none" strike="noStrike"/>
                    </a:p>
                    <a:p>
                      <a:pPr indent="0" lvl="0" marL="0" marR="0" rtl="0" algn="l">
                        <a:lnSpc>
                          <a:spcPct val="100000"/>
                        </a:lnSpc>
                        <a:spcBef>
                          <a:spcPts val="0"/>
                        </a:spcBef>
                        <a:spcAft>
                          <a:spcPts val="0"/>
                        </a:spcAft>
                        <a:buClr>
                          <a:schemeClr val="dk1"/>
                        </a:buClr>
                        <a:buSzPts val="1100"/>
                        <a:buFont typeface="Arial"/>
                        <a:buNone/>
                      </a:pPr>
                      <a:r>
                        <a:rPr lang="en" sz="800" u="none" cap="none" strike="noStrike">
                          <a:solidFill>
                            <a:schemeClr val="dk1"/>
                          </a:solidFill>
                        </a:rPr>
                        <a:t>-Testing and Counseling Provider</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t>-Laboratory Technologist/Technician</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-Laboratory Assistant/Phlebotomist</a:t>
                      </a:r>
                      <a:endParaRPr b="1"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-Pharmacy Assistant</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-Pharmacy Technician</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-Pharmacist</a:t>
                      </a:r>
                      <a:endParaRPr sz="800" u="none" cap="none" strike="noStrike"/>
                    </a:p>
                    <a:p>
                      <a:pPr indent="0" lvl="0" marL="0" marR="0" rtl="0" algn="l">
                        <a:lnSpc>
                          <a:spcPct val="100000"/>
                        </a:lnSpc>
                        <a:spcBef>
                          <a:spcPts val="0"/>
                        </a:spcBef>
                        <a:spcAft>
                          <a:spcPts val="0"/>
                        </a:spcAft>
                        <a:buClr>
                          <a:schemeClr val="dk1"/>
                        </a:buClr>
                        <a:buSzPts val="1100"/>
                        <a:buFont typeface="Arial"/>
                        <a:buNone/>
                      </a:pPr>
                      <a:r>
                        <a:rPr lang="en" sz="800" u="none" cap="none" strike="noStrike">
                          <a:solidFill>
                            <a:schemeClr val="dk1"/>
                          </a:solidFill>
                        </a:rPr>
                        <a:t>-Psychologist</a:t>
                      </a:r>
                      <a:endParaRPr sz="8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 sz="800" u="none" cap="none" strike="noStrike">
                          <a:solidFill>
                            <a:schemeClr val="dk1"/>
                          </a:solidFill>
                        </a:rPr>
                        <a:t>-Psychiatrist</a:t>
                      </a:r>
                      <a:endParaRPr sz="8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 sz="800" u="none" cap="none" strike="noStrike">
                          <a:solidFill>
                            <a:schemeClr val="dk1"/>
                          </a:solidFill>
                        </a:rPr>
                        <a:t>-Psychology Assistant</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b="1" lang="en" sz="800" u="none" cap="none" strike="noStrike">
                          <a:solidFill>
                            <a:schemeClr val="accent2"/>
                          </a:solidFill>
                        </a:rPr>
                        <a:t>-Other clinical provider not listed</a:t>
                      </a:r>
                      <a:endParaRPr b="1" sz="800" u="none" cap="none" strike="noStrike">
                        <a:solidFill>
                          <a:schemeClr val="accent2"/>
                        </a:solidFill>
                      </a:endParaRPr>
                    </a:p>
                    <a:p>
                      <a:pPr indent="0" lvl="0" marL="0" marR="0" rtl="0" algn="l">
                        <a:lnSpc>
                          <a:spcPct val="100000"/>
                        </a:lnSpc>
                        <a:spcBef>
                          <a:spcPts val="0"/>
                        </a:spcBef>
                        <a:spcAft>
                          <a:spcPts val="0"/>
                        </a:spcAft>
                        <a:buClr>
                          <a:srgbClr val="000000"/>
                        </a:buClr>
                        <a:buSzPts val="800"/>
                        <a:buFont typeface="Arial"/>
                        <a:buNone/>
                      </a:pPr>
                      <a:r>
                        <a:t/>
                      </a:r>
                      <a:endParaRPr sz="800" u="none" cap="none" strike="noStrike"/>
                    </a:p>
                    <a:p>
                      <a:pPr indent="0" lvl="0" marL="0" marR="0" rtl="0" algn="l">
                        <a:lnSpc>
                          <a:spcPct val="100000"/>
                        </a:lnSpc>
                        <a:spcBef>
                          <a:spcPts val="0"/>
                        </a:spcBef>
                        <a:spcAft>
                          <a:spcPts val="0"/>
                        </a:spcAft>
                        <a:buClr>
                          <a:srgbClr val="000000"/>
                        </a:buClr>
                        <a:buSzPts val="800"/>
                        <a:buFont typeface="Arial"/>
                        <a:buNone/>
                      </a:pPr>
                      <a:r>
                        <a:t/>
                      </a:r>
                      <a:endParaRPr sz="800" u="none" cap="none" strike="noStrike"/>
                    </a:p>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-Peer Educator</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-Peer Navigator</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-Expert Client</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-DREAMS mentor</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-Economic Strengthening Facilitator</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-Prevention of HIV and Sexual Abuse Facilitator</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-Community Mobilizer / Facilitator</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-Lay Counselor</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-Linkage Navigator</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-HIV Diagnostic Assistant</a:t>
                      </a:r>
                      <a:endParaRPr b="1"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-Lay worker providing adherence support</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-CHW</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-Mother Mentor</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-Community based TB worker</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-Social Worker</a:t>
                      </a:r>
                      <a:endParaRPr b="1"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-Social Welfare Assistant</a:t>
                      </a:r>
                      <a:endParaRPr b="1" sz="800" u="none" cap="none" strike="noStrike"/>
                    </a:p>
                    <a:p>
                      <a:pPr indent="0" lvl="0" marL="0" marR="0" rtl="0" algn="l">
                        <a:lnSpc>
                          <a:spcPct val="100000"/>
                        </a:lnSpc>
                        <a:spcBef>
                          <a:spcPts val="0"/>
                        </a:spcBef>
                        <a:spcAft>
                          <a:spcPts val="0"/>
                        </a:spcAft>
                        <a:buClr>
                          <a:srgbClr val="000000"/>
                        </a:buClr>
                        <a:buSzPts val="800"/>
                        <a:buFont typeface="Arial"/>
                        <a:buNone/>
                      </a:pPr>
                      <a:r>
                        <a:rPr lang="en" sz="800" u="none" cap="none" strike="noStrike"/>
                        <a:t>-Case Manager or case worker</a:t>
                      </a:r>
                      <a:endParaRPr sz="800" u="none" cap="none" strike="noStrike"/>
                    </a:p>
                    <a:p>
                      <a:pPr indent="0" lvl="0" marL="0" marR="0" rtl="0" algn="l">
                        <a:lnSpc>
                          <a:spcPct val="100000"/>
                        </a:lnSpc>
                        <a:spcBef>
                          <a:spcPts val="0"/>
                        </a:spcBef>
                        <a:spcAft>
                          <a:spcPts val="0"/>
                        </a:spcAft>
                        <a:buClr>
                          <a:schemeClr val="dk1"/>
                        </a:buClr>
                        <a:buSzPts val="1100"/>
                        <a:buFont typeface="Arial"/>
                        <a:buNone/>
                      </a:pPr>
                      <a:r>
                        <a:rPr lang="en" sz="800" u="none" cap="none" strike="noStrike">
                          <a:solidFill>
                            <a:schemeClr val="dk1"/>
                          </a:solidFill>
                        </a:rPr>
                        <a:t>-Child/Youth Development Worker</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b="1" lang="en" sz="800" u="none" cap="none" strike="noStrike">
                          <a:solidFill>
                            <a:schemeClr val="accent2"/>
                          </a:solidFill>
                        </a:rPr>
                        <a:t>-Other community-based cadre</a:t>
                      </a:r>
                      <a:endParaRPr b="1" sz="800" u="none" cap="none" strike="noStrike">
                        <a:solidFill>
                          <a:schemeClr val="accent2"/>
                        </a:solidFil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-IP Program Management Accounting Workers</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-IP Program Management Administrative Staff</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-IP Program Management Finance Workers</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-IP Program Management Legal Staff</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-IP Program Management: Procurement Staff</a:t>
                      </a:r>
                      <a:endParaRPr sz="800" u="none" cap="none" strike="noStrike">
                        <a:solidFill>
                          <a:schemeClr val="dk1"/>
                        </a:solidFill>
                      </a:endParaRPr>
                    </a:p>
                    <a:p>
                      <a:pPr indent="0" lvl="0" marL="0" marR="0" rtl="0" algn="l">
                        <a:lnSpc>
                          <a:spcPct val="100000"/>
                        </a:lnSpc>
                        <a:spcBef>
                          <a:spcPts val="0"/>
                        </a:spcBef>
                        <a:spcAft>
                          <a:spcPts val="0"/>
                        </a:spcAft>
                        <a:buClr>
                          <a:schemeClr val="dk1"/>
                        </a:buClr>
                        <a:buSzPts val="800"/>
                        <a:buFont typeface="Arial"/>
                        <a:buNone/>
                      </a:pPr>
                      <a:r>
                        <a:rPr lang="en" sz="800" u="none" cap="none" strike="noStrike">
                          <a:solidFill>
                            <a:schemeClr val="dk1"/>
                          </a:solidFill>
                        </a:rPr>
                        <a:t>-IP Program Management: Grants Management Staff</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b="1" lang="en" sz="800" u="none" cap="none" strike="noStrike">
                          <a:solidFill>
                            <a:schemeClr val="accent2"/>
                          </a:solidFill>
                        </a:rPr>
                        <a:t>-IP Program Management: Other Program Management Staff</a:t>
                      </a:r>
                      <a:endParaRPr b="1" sz="800" u="none" cap="none" strike="noStrike">
                        <a:solidFill>
                          <a:schemeClr val="accent2"/>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-IP Program Management: Senior Leadership</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-Facility Administrator</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-Laboratory Manager</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-Pharmacy Manager </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-Human Resource Manager</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-Cleaner / Janitor</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-Maintenance</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-Security Guard</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-Transportation staff for personnel</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-Transportation staff for commodities and patient samples</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-Central / regional warehouse worker</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b="1" lang="en" sz="800" u="none" cap="none" strike="noStrike">
                          <a:solidFill>
                            <a:schemeClr val="accent2"/>
                          </a:solidFill>
                        </a:rPr>
                        <a:t>-Other supportive staff not listed (example, receptionist)</a:t>
                      </a:r>
                      <a:endParaRPr b="1" sz="800" u="none" cap="none" strike="noStrike">
                        <a:solidFill>
                          <a:schemeClr val="accent2"/>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-Biostatistician</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-Information Systems Worker</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-M&amp;E Officer / Advisor</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-Data Officer</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-Data Clerk</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-Data Managers</a:t>
                      </a:r>
                      <a:endParaRPr b="1" sz="800" u="none" cap="none" strike="sngStrike">
                        <a:solidFill>
                          <a:schemeClr val="accent2"/>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-Trainer</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-Technical Advisor</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-Logistics Manager</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-Supply Chain Advisor</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rPr>
                        <a:t>-Epidemiologist</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b="1" lang="en" sz="800" u="none" cap="none" strike="noStrike">
                          <a:solidFill>
                            <a:schemeClr val="accent2"/>
                          </a:solidFill>
                        </a:rPr>
                        <a:t>-Other Professional Staff</a:t>
                      </a:r>
                      <a:endParaRPr b="1" sz="800" u="none" cap="none" strike="noStrike">
                        <a:solidFill>
                          <a:schemeClr val="accent2"/>
                        </a:solidFill>
                      </a:endParaRPr>
                    </a:p>
                    <a:p>
                      <a:pPr indent="0" lvl="0" marL="0" rtl="0" algn="l">
                        <a:spcBef>
                          <a:spcPts val="0"/>
                        </a:spcBef>
                        <a:spcAft>
                          <a:spcPts val="0"/>
                        </a:spcAft>
                        <a:buClr>
                          <a:schemeClr val="dk1"/>
                        </a:buClr>
                        <a:buSzPts val="800"/>
                        <a:buFont typeface="Arial"/>
                        <a:buNone/>
                      </a:pPr>
                      <a:r>
                        <a:rPr b="1" lang="en" sz="800">
                          <a:solidFill>
                            <a:srgbClr val="FF9900"/>
                          </a:solidFill>
                        </a:rPr>
                        <a:t>-Provincial/ District Coordinator</a:t>
                      </a:r>
                      <a:endParaRPr b="1" sz="800">
                        <a:solidFill>
                          <a:srgbClr val="FF9900"/>
                        </a:solidFill>
                      </a:endParaRPr>
                    </a:p>
                    <a:p>
                      <a:pPr indent="0" lvl="0" marL="0" rtl="0" algn="l">
                        <a:spcBef>
                          <a:spcPts val="0"/>
                        </a:spcBef>
                        <a:spcAft>
                          <a:spcPts val="0"/>
                        </a:spcAft>
                        <a:buClr>
                          <a:schemeClr val="dk1"/>
                        </a:buClr>
                        <a:buSzPts val="800"/>
                        <a:buFont typeface="Arial"/>
                        <a:buNone/>
                      </a:pPr>
                      <a:r>
                        <a:rPr b="1" lang="en" sz="800">
                          <a:solidFill>
                            <a:srgbClr val="FF9900"/>
                          </a:solidFill>
                        </a:rPr>
                        <a:t>-Program Manager/ Officer</a:t>
                      </a:r>
                      <a:endParaRPr b="1" sz="800">
                        <a:solidFill>
                          <a:srgbClr val="FF9900"/>
                        </a:solidFill>
                      </a:endParaRPr>
                    </a:p>
                    <a:p>
                      <a:pPr indent="0" lvl="0" marL="0" rtl="0" algn="l">
                        <a:spcBef>
                          <a:spcPts val="0"/>
                        </a:spcBef>
                        <a:spcAft>
                          <a:spcPts val="0"/>
                        </a:spcAft>
                        <a:buClr>
                          <a:schemeClr val="dk1"/>
                        </a:buClr>
                        <a:buSzPts val="800"/>
                        <a:buFont typeface="Arial"/>
                        <a:buNone/>
                      </a:pPr>
                      <a:r>
                        <a:rPr b="1" lang="en" sz="800">
                          <a:solidFill>
                            <a:srgbClr val="FF9900"/>
                          </a:solidFill>
                        </a:rPr>
                        <a:t>-Program Coordinator/ Assistant</a:t>
                      </a:r>
                      <a:endParaRPr b="1" sz="800">
                        <a:solidFill>
                          <a:schemeClr val="accent2"/>
                        </a:solidFill>
                      </a:endParaRPr>
                    </a:p>
                  </a:txBody>
                  <a:tcPr marT="63500" marB="63500" marR="63500" marL="63500"/>
                </a:tc>
              </a:tr>
            </a:tbl>
          </a:graphicData>
        </a:graphic>
      </p:graphicFrame>
      <p:sp>
        <p:nvSpPr>
          <p:cNvPr id="581" name="Google Shape;581;g27f27d03953_0_29"/>
          <p:cNvSpPr txBox="1"/>
          <p:nvPr>
            <p:ph type="title"/>
          </p:nvPr>
        </p:nvSpPr>
        <p:spPr>
          <a:xfrm>
            <a:off x="159300" y="1115550"/>
            <a:ext cx="2184300" cy="1843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Organization of Employment Titles</a:t>
            </a:r>
            <a:endParaRPr>
              <a:solidFill>
                <a:schemeClr val="dk2"/>
              </a:solidFill>
            </a:endParaRPr>
          </a:p>
        </p:txBody>
      </p:sp>
      <p:sp>
        <p:nvSpPr>
          <p:cNvPr id="582" name="Google Shape;582;g27f27d03953_0_29"/>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
        <p:nvSpPr>
          <p:cNvPr id="583" name="Google Shape;583;g27f27d03953_0_29"/>
          <p:cNvSpPr txBox="1"/>
          <p:nvPr/>
        </p:nvSpPr>
        <p:spPr>
          <a:xfrm>
            <a:off x="230100" y="3352150"/>
            <a:ext cx="2042700" cy="985200"/>
          </a:xfrm>
          <a:prstGeom prst="rect">
            <a:avLst/>
          </a:prstGeom>
          <a:solidFill>
            <a:schemeClr val="accent6"/>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300" u="none" cap="none" strike="noStrike">
                <a:solidFill>
                  <a:schemeClr val="lt1"/>
                </a:solidFill>
                <a:latin typeface="Arial"/>
                <a:ea typeface="Arial"/>
                <a:cs typeface="Arial"/>
                <a:sym typeface="Arial"/>
              </a:rPr>
              <a:t>For full list of definitions of employment titles, please refer to the HRH Inventory handbook </a:t>
            </a:r>
            <a:r>
              <a:rPr b="0" i="0" lang="en" sz="1300" u="sng" cap="none" strike="noStrike">
                <a:solidFill>
                  <a:schemeClr val="lt1"/>
                </a:solidFill>
                <a:latin typeface="Arial"/>
                <a:ea typeface="Arial"/>
                <a:cs typeface="Arial"/>
                <a:sym typeface="Arial"/>
                <a:hlinkClick r:id="rId3">
                  <a:extLst>
                    <a:ext uri="{A12FA001-AC4F-418D-AE19-62706E023703}">
                      <ahyp:hlinkClr val="tx"/>
                    </a:ext>
                  </a:extLst>
                </a:hlinkClick>
              </a:rPr>
              <a:t>here</a:t>
            </a:r>
            <a:endParaRPr b="0" i="0" sz="1300" u="none" cap="none" strike="noStrike">
              <a:solidFill>
                <a:schemeClr val="lt1"/>
              </a:solidFill>
              <a:latin typeface="Arial"/>
              <a:ea typeface="Arial"/>
              <a:cs typeface="Arial"/>
              <a:sym typeface="Arial"/>
            </a:endParaRPr>
          </a:p>
        </p:txBody>
      </p:sp>
      <p:sp>
        <p:nvSpPr>
          <p:cNvPr id="584" name="Google Shape;584;g27f27d03953_0_29"/>
          <p:cNvSpPr txBox="1"/>
          <p:nvPr/>
        </p:nvSpPr>
        <p:spPr>
          <a:xfrm>
            <a:off x="2488125" y="3577900"/>
            <a:ext cx="3245700" cy="1416000"/>
          </a:xfrm>
          <a:prstGeom prst="rect">
            <a:avLst/>
          </a:prstGeom>
          <a:solidFill>
            <a:schemeClr val="lt1"/>
          </a:solidFill>
          <a:ln cap="flat" cmpd="sng" w="19050">
            <a:solidFill>
              <a:schemeClr val="l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000" u="none" cap="none" strike="noStrike">
                <a:solidFill>
                  <a:srgbClr val="000000"/>
                </a:solidFill>
                <a:latin typeface="Arial"/>
                <a:ea typeface="Arial"/>
                <a:cs typeface="Arial"/>
                <a:sym typeface="Arial"/>
              </a:rPr>
              <a:t>-Please only select the ‘Other’ staff titles as a </a:t>
            </a:r>
            <a:r>
              <a:rPr b="1" i="0" lang="en" sz="1000" u="none" cap="none" strike="noStrike">
                <a:solidFill>
                  <a:srgbClr val="000000"/>
                </a:solidFill>
                <a:latin typeface="Arial"/>
                <a:ea typeface="Arial"/>
                <a:cs typeface="Arial"/>
                <a:sym typeface="Arial"/>
              </a:rPr>
              <a:t>LAST RESORT</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 sz="1000" u="none" cap="none" strike="noStrike">
                <a:solidFill>
                  <a:srgbClr val="000000"/>
                </a:solidFill>
                <a:latin typeface="Arial"/>
                <a:ea typeface="Arial"/>
                <a:cs typeface="Arial"/>
                <a:sym typeface="Arial"/>
              </a:rPr>
              <a:t>-Select Other Clinical Provider, Other Community-based Cadre, Other Program Management Staff, Other Supportive Staff, or Other Professional Staff </a:t>
            </a:r>
            <a:r>
              <a:rPr b="1" i="0" lang="en" sz="1000" u="none" cap="none" strike="noStrike">
                <a:solidFill>
                  <a:srgbClr val="000000"/>
                </a:solidFill>
                <a:latin typeface="Arial"/>
                <a:ea typeface="Arial"/>
                <a:cs typeface="Arial"/>
                <a:sym typeface="Arial"/>
              </a:rPr>
              <a:t>ONLY IF </a:t>
            </a:r>
            <a:r>
              <a:rPr i="0" lang="en" sz="1000" u="none" cap="none" strike="noStrike">
                <a:solidFill>
                  <a:srgbClr val="000000"/>
                </a:solidFill>
              </a:rPr>
              <a:t>none of the other </a:t>
            </a:r>
            <a:r>
              <a:rPr b="0" i="0" lang="en" sz="1000" u="none" cap="none" strike="noStrike">
                <a:solidFill>
                  <a:srgbClr val="000000"/>
                </a:solidFill>
                <a:latin typeface="Arial"/>
                <a:ea typeface="Arial"/>
                <a:cs typeface="Arial"/>
                <a:sym typeface="Arial"/>
              </a:rPr>
              <a:t>employment titles fit</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8" name="Shape 588"/>
        <p:cNvGrpSpPr/>
        <p:nvPr/>
      </p:nvGrpSpPr>
      <p:grpSpPr>
        <a:xfrm>
          <a:off x="0" y="0"/>
          <a:ext cx="0" cy="0"/>
          <a:chOff x="0" y="0"/>
          <a:chExt cx="0" cy="0"/>
        </a:xfrm>
      </p:grpSpPr>
      <p:sp>
        <p:nvSpPr>
          <p:cNvPr id="589" name="Google Shape;589;p31"/>
          <p:cNvSpPr txBox="1"/>
          <p:nvPr>
            <p:ph type="title"/>
          </p:nvPr>
        </p:nvSpPr>
        <p:spPr>
          <a:xfrm>
            <a:off x="221675" y="311300"/>
            <a:ext cx="79101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Knowledge Check</a:t>
            </a:r>
            <a:r>
              <a:rPr b="0" lang="en">
                <a:solidFill>
                  <a:schemeClr val="accent1"/>
                </a:solidFill>
                <a:latin typeface="Arial"/>
                <a:ea typeface="Arial"/>
                <a:cs typeface="Arial"/>
                <a:sym typeface="Arial"/>
              </a:rPr>
              <a:t> </a:t>
            </a:r>
            <a:endParaRPr b="0">
              <a:solidFill>
                <a:schemeClr val="accent1"/>
              </a:solidFill>
              <a:latin typeface="Arial"/>
              <a:ea typeface="Arial"/>
              <a:cs typeface="Arial"/>
              <a:sym typeface="Arial"/>
            </a:endParaRPr>
          </a:p>
        </p:txBody>
      </p:sp>
      <p:sp>
        <p:nvSpPr>
          <p:cNvPr id="590" name="Google Shape;590;p31"/>
          <p:cNvSpPr txBox="1"/>
          <p:nvPr/>
        </p:nvSpPr>
        <p:spPr>
          <a:xfrm>
            <a:off x="315550" y="917650"/>
            <a:ext cx="8346300" cy="32139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15000"/>
              </a:lnSpc>
              <a:spcBef>
                <a:spcPts val="0"/>
              </a:spcBef>
              <a:spcAft>
                <a:spcPts val="0"/>
              </a:spcAft>
              <a:buClr>
                <a:schemeClr val="dk1"/>
              </a:buClr>
              <a:buSzPts val="1600"/>
              <a:buFont typeface="Arial"/>
              <a:buChar char="●"/>
            </a:pPr>
            <a:r>
              <a:rPr b="1" i="0" lang="en" sz="1600" u="none" cap="none" strike="noStrike">
                <a:solidFill>
                  <a:schemeClr val="dk1"/>
                </a:solidFill>
                <a:latin typeface="Arial"/>
                <a:ea typeface="Arial"/>
                <a:cs typeface="Arial"/>
                <a:sym typeface="Arial"/>
              </a:rPr>
              <a:t>You have a medical doctor by training, but they are working for your program as a Technical Advisor for HIV care and treatment. Should you select “Doctor” or “Technical Advisor” as their employment title?</a:t>
            </a:r>
            <a:endParaRPr b="1" i="0" sz="1600" u="none" cap="none" strike="noStrike">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AutoNum type="alphaLcParenR"/>
            </a:pPr>
            <a:r>
              <a:rPr b="0" i="0" lang="en" sz="1600" u="none" cap="none" strike="noStrike">
                <a:solidFill>
                  <a:schemeClr val="dk1"/>
                </a:solidFill>
                <a:latin typeface="Arial"/>
                <a:ea typeface="Arial"/>
                <a:cs typeface="Arial"/>
                <a:sym typeface="Arial"/>
              </a:rPr>
              <a:t>Doctor</a:t>
            </a:r>
            <a:endParaRPr b="0" i="0" sz="1600" u="none" cap="none" strike="noStrike">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AutoNum type="alphaLcParenR"/>
            </a:pPr>
            <a:r>
              <a:rPr b="0" i="0" lang="en" sz="1600" u="none" cap="none" strike="noStrike">
                <a:solidFill>
                  <a:schemeClr val="dk1"/>
                </a:solidFill>
                <a:latin typeface="Arial"/>
                <a:ea typeface="Arial"/>
                <a:cs typeface="Arial"/>
                <a:sym typeface="Arial"/>
              </a:rPr>
              <a:t>Technical Advisor</a:t>
            </a:r>
            <a:endParaRPr b="0" i="0" sz="16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914400" marR="0" rtl="0" algn="l">
              <a:lnSpc>
                <a:spcPct val="115000"/>
              </a:lnSpc>
              <a:spcBef>
                <a:spcPts val="0"/>
              </a:spcBef>
              <a:spcAft>
                <a:spcPts val="0"/>
              </a:spcAft>
              <a:buClr>
                <a:srgbClr val="000000"/>
              </a:buClr>
              <a:buSzPts val="1600"/>
              <a:buFont typeface="Arial"/>
              <a:buNone/>
            </a:pPr>
            <a:r>
              <a:t/>
            </a:r>
            <a:endParaRPr b="1"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accent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300" u="none" cap="none" strike="noStrike">
              <a:solidFill>
                <a:srgbClr val="000000"/>
              </a:solidFill>
              <a:latin typeface="Arial"/>
              <a:ea typeface="Arial"/>
              <a:cs typeface="Arial"/>
              <a:sym typeface="Arial"/>
            </a:endParaRPr>
          </a:p>
        </p:txBody>
      </p:sp>
      <p:sp>
        <p:nvSpPr>
          <p:cNvPr id="591" name="Google Shape;591;p31"/>
          <p:cNvSpPr txBox="1"/>
          <p:nvPr/>
        </p:nvSpPr>
        <p:spPr>
          <a:xfrm>
            <a:off x="200350" y="3329125"/>
            <a:ext cx="8576700" cy="71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1" lang="en" sz="1600" u="none" cap="none" strike="noStrike">
                <a:solidFill>
                  <a:schemeClr val="dk1"/>
                </a:solidFill>
                <a:latin typeface="Arial"/>
                <a:ea typeface="Arial"/>
                <a:cs typeface="Arial"/>
                <a:sym typeface="Arial"/>
              </a:rPr>
              <a:t>Response: </a:t>
            </a:r>
            <a:r>
              <a:rPr b="1" i="1" lang="en" sz="1600" u="none" cap="none" strike="noStrike">
                <a:solidFill>
                  <a:schemeClr val="dk1"/>
                </a:solidFill>
                <a:latin typeface="Arial"/>
                <a:ea typeface="Arial"/>
                <a:cs typeface="Arial"/>
                <a:sym typeface="Arial"/>
              </a:rPr>
              <a:t>Technical Advisor.</a:t>
            </a:r>
            <a:r>
              <a:rPr b="0" i="1" lang="en" sz="1600" u="none" cap="none" strike="noStrike">
                <a:solidFill>
                  <a:schemeClr val="dk1"/>
                </a:solidFill>
                <a:latin typeface="Arial"/>
                <a:ea typeface="Arial"/>
                <a:cs typeface="Arial"/>
                <a:sym typeface="Arial"/>
              </a:rPr>
              <a:t> You should select an employment title based on the job the person is hired to do - not based on their education level or qualifications. </a:t>
            </a:r>
            <a:endParaRPr b="0" i="0" sz="1400" u="none" cap="none" strike="noStrike">
              <a:solidFill>
                <a:srgbClr val="000000"/>
              </a:solidFill>
              <a:latin typeface="Arial"/>
              <a:ea typeface="Arial"/>
              <a:cs typeface="Arial"/>
              <a:sym typeface="Arial"/>
            </a:endParaRPr>
          </a:p>
        </p:txBody>
      </p:sp>
      <p:sp>
        <p:nvSpPr>
          <p:cNvPr id="592" name="Google Shape;592;p31"/>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1000"/>
                                        <p:tgtEl>
                                          <p:spTgt spid="5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6" name="Shape 596"/>
        <p:cNvGrpSpPr/>
        <p:nvPr/>
      </p:nvGrpSpPr>
      <p:grpSpPr>
        <a:xfrm>
          <a:off x="0" y="0"/>
          <a:ext cx="0" cy="0"/>
          <a:chOff x="0" y="0"/>
          <a:chExt cx="0" cy="0"/>
        </a:xfrm>
      </p:grpSpPr>
      <p:sp>
        <p:nvSpPr>
          <p:cNvPr id="597" name="Google Shape;597;g27f27d03953_0_40"/>
          <p:cNvSpPr txBox="1"/>
          <p:nvPr>
            <p:ph idx="1" type="body"/>
          </p:nvPr>
        </p:nvSpPr>
        <p:spPr>
          <a:xfrm>
            <a:off x="2697575" y="471875"/>
            <a:ext cx="6361800" cy="4348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chemeClr val="dk1"/>
                </a:solidFill>
                <a:highlight>
                  <a:srgbClr val="FFFFFF"/>
                </a:highlight>
              </a:rPr>
              <a:t>NEW</a:t>
            </a:r>
            <a:r>
              <a:rPr lang="en" sz="1800">
                <a:solidFill>
                  <a:schemeClr val="dk1"/>
                </a:solidFill>
                <a:highlight>
                  <a:srgbClr val="FFFFFF"/>
                </a:highlight>
              </a:rPr>
              <a:t> DREAMS Column for FY24: </a:t>
            </a:r>
            <a:endParaRPr sz="1800">
              <a:solidFill>
                <a:schemeClr val="dk1"/>
              </a:solidFill>
              <a:highlight>
                <a:srgbClr val="FFFFFF"/>
              </a:highlight>
            </a:endParaRPr>
          </a:p>
          <a:p>
            <a:pPr indent="0" lvl="0" marL="457200" rtl="0" algn="l">
              <a:lnSpc>
                <a:spcPct val="100000"/>
              </a:lnSpc>
              <a:spcBef>
                <a:spcPts val="0"/>
              </a:spcBef>
              <a:spcAft>
                <a:spcPts val="0"/>
              </a:spcAft>
              <a:buSzPts val="1600"/>
              <a:buNone/>
            </a:pPr>
            <a:r>
              <a:t/>
            </a:r>
            <a:endParaRPr sz="1800">
              <a:solidFill>
                <a:schemeClr val="dk1"/>
              </a:solidFill>
              <a:highlight>
                <a:srgbClr val="FFFFFF"/>
              </a:highlight>
            </a:endParaRPr>
          </a:p>
          <a:p>
            <a:pPr indent="0" lvl="0" marL="457200" rtl="0" algn="l">
              <a:lnSpc>
                <a:spcPct val="100000"/>
              </a:lnSpc>
              <a:spcBef>
                <a:spcPts val="0"/>
              </a:spcBef>
              <a:spcAft>
                <a:spcPts val="0"/>
              </a:spcAft>
              <a:buNone/>
            </a:pPr>
            <a:r>
              <a:rPr lang="en" sz="1800">
                <a:solidFill>
                  <a:schemeClr val="dk1"/>
                </a:solidFill>
                <a:highlight>
                  <a:srgbClr val="FFFFFF"/>
                </a:highlight>
              </a:rPr>
              <a:t>“</a:t>
            </a:r>
            <a:r>
              <a:rPr b="1" lang="en" sz="1800">
                <a:solidFill>
                  <a:schemeClr val="dk1"/>
                </a:solidFill>
                <a:highlight>
                  <a:srgbClr val="FFFFFF"/>
                </a:highlight>
              </a:rPr>
              <a:t>Primarily supports DREAMS programming</a:t>
            </a:r>
            <a:r>
              <a:rPr lang="en" sz="1800">
                <a:solidFill>
                  <a:schemeClr val="dk1"/>
                </a:solidFill>
                <a:highlight>
                  <a:srgbClr val="FFFFFF"/>
                </a:highlight>
              </a:rPr>
              <a:t>”</a:t>
            </a:r>
            <a:endParaRPr sz="1800">
              <a:solidFill>
                <a:schemeClr val="dk1"/>
              </a:solidFill>
              <a:highlight>
                <a:srgbClr val="FFFFFF"/>
              </a:highlight>
            </a:endParaRPr>
          </a:p>
          <a:p>
            <a:pPr indent="-342900" lvl="0" marL="914400" rtl="0" algn="l">
              <a:lnSpc>
                <a:spcPct val="100000"/>
              </a:lnSpc>
              <a:spcBef>
                <a:spcPts val="0"/>
              </a:spcBef>
              <a:spcAft>
                <a:spcPts val="0"/>
              </a:spcAft>
              <a:buClr>
                <a:schemeClr val="dk1"/>
              </a:buClr>
              <a:buSzPts val="1800"/>
              <a:buChar char="•"/>
            </a:pPr>
            <a:r>
              <a:rPr lang="en" sz="1800">
                <a:solidFill>
                  <a:schemeClr val="dk1"/>
                </a:solidFill>
                <a:highlight>
                  <a:srgbClr val="FFFFFF"/>
                </a:highlight>
              </a:rPr>
              <a:t>Yes/ No answer options</a:t>
            </a:r>
            <a:endParaRPr sz="1800">
              <a:solidFill>
                <a:schemeClr val="dk1"/>
              </a:solidFill>
              <a:highlight>
                <a:srgbClr val="FFFFFF"/>
              </a:highlight>
            </a:endParaRPr>
          </a:p>
          <a:p>
            <a:pPr indent="0" lvl="0" marL="0" rtl="0" algn="l">
              <a:lnSpc>
                <a:spcPct val="100000"/>
              </a:lnSpc>
              <a:spcBef>
                <a:spcPts val="1000"/>
              </a:spcBef>
              <a:spcAft>
                <a:spcPts val="0"/>
              </a:spcAft>
              <a:buSzPts val="1600"/>
              <a:buNone/>
            </a:pPr>
            <a:r>
              <a:rPr lang="en" sz="1800">
                <a:solidFill>
                  <a:schemeClr val="dk1"/>
                </a:solidFill>
                <a:highlight>
                  <a:srgbClr val="FFFFFF"/>
                </a:highlight>
              </a:rPr>
              <a:t>Select “Yes” if the majority of the individual’s time is spent on DREAMS programming</a:t>
            </a:r>
            <a:endParaRPr sz="1800">
              <a:solidFill>
                <a:schemeClr val="dk1"/>
              </a:solidFill>
              <a:highlight>
                <a:srgbClr val="FFFFFF"/>
              </a:highlight>
            </a:endParaRPr>
          </a:p>
          <a:p>
            <a:pPr indent="-342900" lvl="0" marL="457200" rtl="0" algn="l">
              <a:lnSpc>
                <a:spcPct val="100000"/>
              </a:lnSpc>
              <a:spcBef>
                <a:spcPts val="1000"/>
              </a:spcBef>
              <a:spcAft>
                <a:spcPts val="0"/>
              </a:spcAft>
              <a:buClr>
                <a:schemeClr val="dk1"/>
              </a:buClr>
              <a:buSzPts val="1800"/>
              <a:buChar char="•"/>
            </a:pPr>
            <a:r>
              <a:rPr lang="en" sz="1800">
                <a:solidFill>
                  <a:schemeClr val="dk1"/>
                </a:solidFill>
                <a:highlight>
                  <a:srgbClr val="FFFFFF"/>
                </a:highlight>
              </a:rPr>
              <a:t>This column replaces the “Other: DREAMS” Employment Title. </a:t>
            </a:r>
            <a:endParaRPr sz="1800">
              <a:solidFill>
                <a:schemeClr val="dk1"/>
              </a:solidFill>
              <a:highlight>
                <a:srgbClr val="FFFFFF"/>
              </a:highlight>
            </a:endParaRPr>
          </a:p>
          <a:p>
            <a:pPr indent="-342900" lvl="1" marL="914400" rtl="0" algn="l">
              <a:lnSpc>
                <a:spcPct val="100000"/>
              </a:lnSpc>
              <a:spcBef>
                <a:spcPts val="0"/>
              </a:spcBef>
              <a:spcAft>
                <a:spcPts val="0"/>
              </a:spcAft>
              <a:buClr>
                <a:schemeClr val="dk1"/>
              </a:buClr>
              <a:buSzPts val="1800"/>
              <a:buChar char="–"/>
            </a:pPr>
            <a:r>
              <a:rPr lang="en" sz="1800">
                <a:solidFill>
                  <a:schemeClr val="dk1"/>
                </a:solidFill>
                <a:highlight>
                  <a:srgbClr val="FFFFFF"/>
                </a:highlight>
              </a:rPr>
              <a:t>Choose the Employment Title that best describes the individual’s role and responsibilities.</a:t>
            </a:r>
            <a:endParaRPr sz="1800">
              <a:solidFill>
                <a:schemeClr val="dk1"/>
              </a:solidFill>
              <a:highlight>
                <a:srgbClr val="FFFFFF"/>
              </a:highlight>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highlight>
                  <a:srgbClr val="FFFFFF"/>
                </a:highlight>
              </a:rPr>
              <a:t>If the mechanism does not support any DREAMS programming, or there is no DREAMS program in your OU, select “No” for all staff.</a:t>
            </a:r>
            <a:endParaRPr sz="1800">
              <a:solidFill>
                <a:schemeClr val="dk1"/>
              </a:solidFill>
              <a:highlight>
                <a:srgbClr val="FFFFFF"/>
              </a:highlight>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highlight>
                  <a:srgbClr val="FFFFFF"/>
                </a:highlight>
              </a:rPr>
              <a:t>It is no longer necessary to </a:t>
            </a:r>
            <a:r>
              <a:rPr lang="en" sz="1800">
                <a:solidFill>
                  <a:schemeClr val="dk1"/>
                </a:solidFill>
                <a:highlight>
                  <a:srgbClr val="FFFFFF"/>
                </a:highlight>
              </a:rPr>
              <a:t>specify</a:t>
            </a:r>
            <a:r>
              <a:rPr lang="en" sz="1800">
                <a:solidFill>
                  <a:schemeClr val="dk1"/>
                </a:solidFill>
                <a:highlight>
                  <a:srgbClr val="FFFFFF"/>
                </a:highlight>
              </a:rPr>
              <a:t> “DREAMS” in the comments column.</a:t>
            </a:r>
            <a:endParaRPr sz="1800">
              <a:solidFill>
                <a:schemeClr val="dk1"/>
              </a:solidFill>
              <a:highlight>
                <a:srgbClr val="FFFFFF"/>
              </a:highlight>
            </a:endParaRPr>
          </a:p>
        </p:txBody>
      </p:sp>
      <p:sp>
        <p:nvSpPr>
          <p:cNvPr id="598" name="Google Shape;598;g27f27d03953_0_40"/>
          <p:cNvSpPr/>
          <p:nvPr/>
        </p:nvSpPr>
        <p:spPr>
          <a:xfrm>
            <a:off x="3153725" y="903525"/>
            <a:ext cx="5379600" cy="795300"/>
          </a:xfrm>
          <a:prstGeom prst="rect">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g27f27d03953_0_40"/>
          <p:cNvSpPr txBox="1"/>
          <p:nvPr>
            <p:ph type="title"/>
          </p:nvPr>
        </p:nvSpPr>
        <p:spPr>
          <a:xfrm>
            <a:off x="159300" y="-12175"/>
            <a:ext cx="85206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Tracking </a:t>
            </a:r>
            <a:r>
              <a:rPr lang="en">
                <a:solidFill>
                  <a:schemeClr val="dk2"/>
                </a:solidFill>
              </a:rPr>
              <a:t>DREAMS</a:t>
            </a:r>
            <a:r>
              <a:rPr lang="en">
                <a:solidFill>
                  <a:schemeClr val="dk2"/>
                </a:solidFill>
              </a:rPr>
              <a:t> staffing footprint</a:t>
            </a:r>
            <a:endParaRPr>
              <a:solidFill>
                <a:schemeClr val="dk2"/>
              </a:solidFill>
            </a:endParaRPr>
          </a:p>
        </p:txBody>
      </p:sp>
      <p:sp>
        <p:nvSpPr>
          <p:cNvPr id="600" name="Google Shape;600;g27f27d03953_0_40"/>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
        <p:nvSpPr>
          <p:cNvPr id="601" name="Google Shape;601;g27f27d03953_0_40"/>
          <p:cNvSpPr/>
          <p:nvPr/>
        </p:nvSpPr>
        <p:spPr>
          <a:xfrm rot="-2066788">
            <a:off x="2563258" y="1473270"/>
            <a:ext cx="542045" cy="220344"/>
          </a:xfrm>
          <a:prstGeom prst="leftArrow">
            <a:avLst>
              <a:gd fmla="val 50000" name="adj1"/>
              <a:gd fmla="val 50000" name="adj2"/>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02" name="Google Shape;602;g27f27d03953_0_40"/>
          <p:cNvPicPr preferRelativeResize="0"/>
          <p:nvPr/>
        </p:nvPicPr>
        <p:blipFill>
          <a:blip r:embed="rId3">
            <a:alphaModFix/>
          </a:blip>
          <a:stretch>
            <a:fillRect/>
          </a:stretch>
        </p:blipFill>
        <p:spPr>
          <a:xfrm>
            <a:off x="365500" y="671500"/>
            <a:ext cx="1761700" cy="3097650"/>
          </a:xfrm>
          <a:prstGeom prst="rect">
            <a:avLst/>
          </a:prstGeom>
          <a:noFill/>
          <a:ln>
            <a:noFill/>
          </a:ln>
        </p:spPr>
      </p:pic>
      <p:sp>
        <p:nvSpPr>
          <p:cNvPr id="603" name="Google Shape;603;g27f27d03953_0_40"/>
          <p:cNvSpPr txBox="1"/>
          <p:nvPr/>
        </p:nvSpPr>
        <p:spPr>
          <a:xfrm>
            <a:off x="159300" y="4498150"/>
            <a:ext cx="1615200" cy="384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300"/>
              <a:buFont typeface="Arial"/>
              <a:buNone/>
            </a:pPr>
            <a:r>
              <a:rPr b="1" lang="en" sz="1300">
                <a:solidFill>
                  <a:schemeClr val="accent6"/>
                </a:solidFill>
              </a:rPr>
              <a:t>NEW</a:t>
            </a:r>
            <a:endParaRPr b="0" i="0" sz="1300" u="none" cap="none" strike="noStrike">
              <a:solidFill>
                <a:srgbClr val="000000"/>
              </a:solidFill>
              <a:latin typeface="Arial"/>
              <a:ea typeface="Arial"/>
              <a:cs typeface="Arial"/>
              <a:sym typeface="Arial"/>
            </a:endParaRPr>
          </a:p>
        </p:txBody>
      </p:sp>
      <p:sp>
        <p:nvSpPr>
          <p:cNvPr id="604" name="Google Shape;604;g27f27d03953_0_40"/>
          <p:cNvSpPr txBox="1"/>
          <p:nvPr/>
        </p:nvSpPr>
        <p:spPr>
          <a:xfrm>
            <a:off x="159300" y="4170050"/>
            <a:ext cx="10629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1" lang="en" sz="1500" u="none" cap="none" strike="noStrike">
                <a:solidFill>
                  <a:schemeClr val="dk1"/>
                </a:solidFill>
                <a:latin typeface="Arial"/>
                <a:ea typeface="Arial"/>
                <a:cs typeface="Arial"/>
                <a:sym typeface="Arial"/>
              </a:rPr>
              <a:t>Legend</a:t>
            </a:r>
            <a:endParaRPr b="1" i="1" sz="1500" u="none" cap="none" strike="noStrike">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8" name="Shape 608"/>
        <p:cNvGrpSpPr/>
        <p:nvPr/>
      </p:nvGrpSpPr>
      <p:grpSpPr>
        <a:xfrm>
          <a:off x="0" y="0"/>
          <a:ext cx="0" cy="0"/>
          <a:chOff x="0" y="0"/>
          <a:chExt cx="0" cy="0"/>
        </a:xfrm>
      </p:grpSpPr>
      <p:sp>
        <p:nvSpPr>
          <p:cNvPr id="609" name="Google Shape;609;p49"/>
          <p:cNvSpPr txBox="1"/>
          <p:nvPr>
            <p:ph type="title"/>
          </p:nvPr>
        </p:nvSpPr>
        <p:spPr>
          <a:xfrm>
            <a:off x="164125" y="257575"/>
            <a:ext cx="85206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Template data elements: </a:t>
            </a:r>
            <a:r>
              <a:rPr i="1" lang="en">
                <a:solidFill>
                  <a:schemeClr val="lt2"/>
                </a:solidFill>
              </a:rPr>
              <a:t>Primary Program Area</a:t>
            </a:r>
            <a:r>
              <a:rPr i="1" lang="en">
                <a:solidFill>
                  <a:srgbClr val="E69138"/>
                </a:solidFill>
              </a:rPr>
              <a:t> </a:t>
            </a:r>
            <a:endParaRPr>
              <a:solidFill>
                <a:srgbClr val="E69138"/>
              </a:solidFill>
            </a:endParaRPr>
          </a:p>
        </p:txBody>
      </p:sp>
      <p:sp>
        <p:nvSpPr>
          <p:cNvPr id="610" name="Google Shape;610;p49"/>
          <p:cNvSpPr txBox="1"/>
          <p:nvPr/>
        </p:nvSpPr>
        <p:spPr>
          <a:xfrm>
            <a:off x="3714350" y="973175"/>
            <a:ext cx="5306700" cy="3497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Select the primary PEPFAR program area that the individual staff supports.  </a:t>
            </a:r>
            <a:endParaRPr b="0" i="0" sz="1800" u="none" cap="none" strike="noStrike">
              <a:solidFill>
                <a:schemeClr val="dk1"/>
              </a:solidFill>
              <a:latin typeface="Arial"/>
              <a:ea typeface="Arial"/>
              <a:cs typeface="Arial"/>
              <a:sym typeface="Arial"/>
            </a:endParaRPr>
          </a:p>
          <a:p>
            <a:pPr indent="-317500" lvl="0" marL="342900" marR="0" rtl="0" algn="l">
              <a:lnSpc>
                <a:spcPct val="90000"/>
              </a:lnSpc>
              <a:spcBef>
                <a:spcPts val="100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If the individual supports multiple program areas, please select the one that occupies the majority of their time. </a:t>
            </a:r>
            <a:endParaRPr b="0" i="0" sz="1800" u="none" cap="none" strike="noStrike">
              <a:solidFill>
                <a:schemeClr val="dk1"/>
              </a:solidFill>
              <a:latin typeface="Arial"/>
              <a:ea typeface="Arial"/>
              <a:cs typeface="Arial"/>
              <a:sym typeface="Arial"/>
            </a:endParaRPr>
          </a:p>
          <a:p>
            <a:pPr indent="-203200" lvl="2" marL="577850" marR="0" rtl="0" algn="l">
              <a:lnSpc>
                <a:spcPct val="90000"/>
              </a:lnSpc>
              <a:spcBef>
                <a:spcPts val="50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If the individual supports two areas equally, please select one to report. The other may be listed in the comments section, if desired</a:t>
            </a:r>
            <a:endParaRPr b="0" i="0" sz="1800" u="none" cap="none" strike="noStrike">
              <a:solidFill>
                <a:schemeClr val="dk1"/>
              </a:solidFill>
              <a:latin typeface="Arial"/>
              <a:ea typeface="Arial"/>
              <a:cs typeface="Arial"/>
              <a:sym typeface="Arial"/>
            </a:endParaRPr>
          </a:p>
          <a:p>
            <a:pPr indent="-317500" lvl="0" marL="342900" marR="0" rtl="0" algn="l">
              <a:lnSpc>
                <a:spcPct val="90000"/>
              </a:lnSpc>
              <a:spcBef>
                <a:spcPts val="100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Only workers who support work at a community or facility (including rovers) can select a Site Level program area. All others must select an Above Site program area.</a:t>
            </a:r>
            <a:endParaRPr b="0" i="0" sz="1800" u="none" cap="none" strike="noStrike">
              <a:solidFill>
                <a:schemeClr val="dk1"/>
              </a:solidFill>
              <a:latin typeface="Arial"/>
              <a:ea typeface="Arial"/>
              <a:cs typeface="Arial"/>
              <a:sym typeface="Arial"/>
            </a:endParaRPr>
          </a:p>
        </p:txBody>
      </p:sp>
      <p:sp>
        <p:nvSpPr>
          <p:cNvPr id="611" name="Google Shape;611;p49"/>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
        <p:nvSpPr>
          <p:cNvPr id="612" name="Google Shape;612;p49"/>
          <p:cNvSpPr txBox="1"/>
          <p:nvPr/>
        </p:nvSpPr>
        <p:spPr>
          <a:xfrm>
            <a:off x="212375" y="3695975"/>
            <a:ext cx="1615200" cy="384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300">
                <a:solidFill>
                  <a:srgbClr val="CC4125"/>
                </a:solidFill>
              </a:rPr>
              <a:t>REFINED</a:t>
            </a:r>
            <a:endParaRPr b="0" i="0" sz="900" u="none" cap="none" strike="noStrike">
              <a:solidFill>
                <a:srgbClr val="000000"/>
              </a:solidFill>
              <a:latin typeface="Arial"/>
              <a:ea typeface="Arial"/>
              <a:cs typeface="Arial"/>
              <a:sym typeface="Arial"/>
            </a:endParaRPr>
          </a:p>
        </p:txBody>
      </p:sp>
      <p:sp>
        <p:nvSpPr>
          <p:cNvPr id="613" name="Google Shape;613;p49"/>
          <p:cNvSpPr txBox="1"/>
          <p:nvPr/>
        </p:nvSpPr>
        <p:spPr>
          <a:xfrm>
            <a:off x="212375" y="3367875"/>
            <a:ext cx="10629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1" lang="en" sz="1500" u="none" cap="none" strike="noStrike">
                <a:solidFill>
                  <a:schemeClr val="dk1"/>
                </a:solidFill>
                <a:latin typeface="Arial"/>
                <a:ea typeface="Arial"/>
                <a:cs typeface="Arial"/>
                <a:sym typeface="Arial"/>
              </a:rPr>
              <a:t>Legend</a:t>
            </a:r>
            <a:endParaRPr b="1" i="1" sz="1500" u="none" cap="none" strike="noStrike">
              <a:solidFill>
                <a:schemeClr val="dk1"/>
              </a:solidFill>
              <a:latin typeface="Arial"/>
              <a:ea typeface="Arial"/>
              <a:cs typeface="Arial"/>
              <a:sym typeface="Arial"/>
            </a:endParaRPr>
          </a:p>
        </p:txBody>
      </p:sp>
      <p:sp>
        <p:nvSpPr>
          <p:cNvPr id="614" name="Google Shape;614;p49"/>
          <p:cNvSpPr txBox="1"/>
          <p:nvPr/>
        </p:nvSpPr>
        <p:spPr>
          <a:xfrm>
            <a:off x="275925" y="4149325"/>
            <a:ext cx="3438300" cy="831300"/>
          </a:xfrm>
          <a:prstGeom prst="rect">
            <a:avLst/>
          </a:prstGeom>
          <a:solidFill>
            <a:schemeClr val="accent6"/>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For full list of definitions of program areas, please refer to the HRH Inventory handbook </a:t>
            </a:r>
            <a:r>
              <a:rPr b="0" i="0" lang="en" sz="1400" u="sng" cap="none" strike="noStrike">
                <a:solidFill>
                  <a:schemeClr val="lt1"/>
                </a:solidFill>
                <a:latin typeface="Arial"/>
                <a:ea typeface="Arial"/>
                <a:cs typeface="Arial"/>
                <a:sym typeface="Arial"/>
                <a:hlinkClick r:id="rId3">
                  <a:extLst>
                    <a:ext uri="{A12FA001-AC4F-418D-AE19-62706E023703}">
                      <ahyp:hlinkClr val="tx"/>
                    </a:ext>
                  </a:extLst>
                </a:hlinkClick>
              </a:rPr>
              <a:t>here</a:t>
            </a:r>
            <a:endParaRPr b="0" i="0" sz="1400" u="none" cap="none" strike="noStrike">
              <a:solidFill>
                <a:schemeClr val="lt1"/>
              </a:solidFill>
              <a:latin typeface="Arial"/>
              <a:ea typeface="Arial"/>
              <a:cs typeface="Arial"/>
              <a:sym typeface="Arial"/>
            </a:endParaRPr>
          </a:p>
        </p:txBody>
      </p:sp>
      <p:pic>
        <p:nvPicPr>
          <p:cNvPr id="615" name="Google Shape;615;p49"/>
          <p:cNvPicPr preferRelativeResize="0"/>
          <p:nvPr/>
        </p:nvPicPr>
        <p:blipFill>
          <a:blip r:embed="rId4">
            <a:alphaModFix/>
          </a:blip>
          <a:stretch>
            <a:fillRect/>
          </a:stretch>
        </p:blipFill>
        <p:spPr>
          <a:xfrm>
            <a:off x="164125" y="1149550"/>
            <a:ext cx="3409551" cy="189905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g300d0573325_0_16"/>
          <p:cNvSpPr txBox="1"/>
          <p:nvPr>
            <p:ph type="title"/>
          </p:nvPr>
        </p:nvSpPr>
        <p:spPr>
          <a:xfrm>
            <a:off x="685804" y="103385"/>
            <a:ext cx="7772400" cy="45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2"/>
                </a:solidFill>
              </a:rPr>
              <a:t>Primary Program Area: IP Program Management</a:t>
            </a:r>
            <a:endParaRPr>
              <a:solidFill>
                <a:schemeClr val="dk2"/>
              </a:solidFill>
            </a:endParaRPr>
          </a:p>
        </p:txBody>
      </p:sp>
      <p:sp>
        <p:nvSpPr>
          <p:cNvPr id="621" name="Google Shape;621;g300d0573325_0_16"/>
          <p:cNvSpPr txBox="1"/>
          <p:nvPr>
            <p:ph idx="1" type="body"/>
          </p:nvPr>
        </p:nvSpPr>
        <p:spPr>
          <a:xfrm>
            <a:off x="196625" y="503350"/>
            <a:ext cx="8706300" cy="4537800"/>
          </a:xfrm>
          <a:prstGeom prst="rect">
            <a:avLst/>
          </a:prstGeom>
        </p:spPr>
        <p:txBody>
          <a:bodyPr anchorCtr="0" anchor="t" bIns="91425" lIns="91425" spcFirstLastPara="1" rIns="91425" wrap="square" tIns="91425">
            <a:noAutofit/>
          </a:bodyPr>
          <a:lstStyle/>
          <a:p>
            <a:pPr indent="-336550" lvl="0" marL="457200" rtl="0" algn="l">
              <a:lnSpc>
                <a:spcPct val="90000"/>
              </a:lnSpc>
              <a:spcBef>
                <a:spcPts val="1000"/>
              </a:spcBef>
              <a:spcAft>
                <a:spcPts val="0"/>
              </a:spcAft>
              <a:buClr>
                <a:schemeClr val="dk1"/>
              </a:buClr>
              <a:buSzPts val="1700"/>
              <a:buChar char="•"/>
            </a:pPr>
            <a:r>
              <a:rPr lang="en" sz="1700">
                <a:solidFill>
                  <a:schemeClr val="dk1"/>
                </a:solidFill>
              </a:rPr>
              <a:t>Primary Program Area “Program Management” should only be selected for staff whose work primarily supports Implementing Partner Program Management (IP PM), i.e. the management of the mechanism for the purpose of planning, coordinating, and managing the programmatic work of the federal award to an IP. </a:t>
            </a:r>
            <a:endParaRPr sz="1700">
              <a:solidFill>
                <a:schemeClr val="dk1"/>
              </a:solidFill>
            </a:endParaRPr>
          </a:p>
          <a:p>
            <a:pPr indent="-336550" lvl="0" marL="457200" rtl="0" algn="l">
              <a:lnSpc>
                <a:spcPct val="90000"/>
              </a:lnSpc>
              <a:spcBef>
                <a:spcPts val="0"/>
              </a:spcBef>
              <a:spcAft>
                <a:spcPts val="0"/>
              </a:spcAft>
              <a:buClr>
                <a:schemeClr val="dk1"/>
              </a:buClr>
              <a:buSzPts val="1700"/>
              <a:buChar char="•"/>
            </a:pPr>
            <a:r>
              <a:rPr lang="en" sz="1700">
                <a:solidFill>
                  <a:schemeClr val="dk1"/>
                </a:solidFill>
              </a:rPr>
              <a:t>Excludes site-level staff who manage or supervise services. </a:t>
            </a:r>
            <a:endParaRPr sz="1700">
              <a:solidFill>
                <a:schemeClr val="dk1"/>
              </a:solidFill>
            </a:endParaRPr>
          </a:p>
          <a:p>
            <a:pPr indent="-336550" lvl="1" marL="914400" rtl="0" algn="l">
              <a:lnSpc>
                <a:spcPct val="90000"/>
              </a:lnSpc>
              <a:spcBef>
                <a:spcPts val="0"/>
              </a:spcBef>
              <a:spcAft>
                <a:spcPts val="0"/>
              </a:spcAft>
              <a:buClr>
                <a:schemeClr val="dk1"/>
              </a:buClr>
              <a:buSzPts val="1700"/>
              <a:buChar char="–"/>
            </a:pPr>
            <a:r>
              <a:rPr lang="en" sz="1700">
                <a:solidFill>
                  <a:schemeClr val="dk1"/>
                </a:solidFill>
              </a:rPr>
              <a:t>IP PM staff are those who primarily perform mechanism management and support staff assigned exclusively to the PEPFAR award in question (e.g. senior leadership, and administrative, finance/accounting, and legal staff). Health care workers, technical advisors, data entry staff, and program implementation staff for site-level program areas should not be reported as Program Management. </a:t>
            </a:r>
            <a:endParaRPr sz="1700">
              <a:solidFill>
                <a:schemeClr val="dk1"/>
              </a:solidFill>
            </a:endParaRPr>
          </a:p>
          <a:p>
            <a:pPr indent="0" lvl="0" marL="914400" rtl="0" algn="l">
              <a:lnSpc>
                <a:spcPct val="90000"/>
              </a:lnSpc>
              <a:spcBef>
                <a:spcPts val="0"/>
              </a:spcBef>
              <a:spcAft>
                <a:spcPts val="0"/>
              </a:spcAft>
              <a:buNone/>
            </a:pPr>
            <a:r>
              <a:t/>
            </a:r>
            <a:endParaRPr sz="1700">
              <a:solidFill>
                <a:schemeClr val="dk1"/>
              </a:solidFill>
            </a:endParaRPr>
          </a:p>
          <a:p>
            <a:pPr indent="-336550" lvl="0" marL="457200" rtl="0" algn="l">
              <a:lnSpc>
                <a:spcPct val="90000"/>
              </a:lnSpc>
              <a:spcBef>
                <a:spcPts val="1000"/>
              </a:spcBef>
              <a:spcAft>
                <a:spcPts val="0"/>
              </a:spcAft>
              <a:buClr>
                <a:schemeClr val="dk1"/>
              </a:buClr>
              <a:buSzPts val="1700"/>
              <a:buChar char="•"/>
            </a:pPr>
            <a:r>
              <a:rPr lang="en" sz="1700">
                <a:solidFill>
                  <a:schemeClr val="dk1"/>
                </a:solidFill>
              </a:rPr>
              <a:t>Please note: Only workers who support work at a community or facility (including rovers) can select a Site Level program area, as per the Financial Classifications definition of Site Level. All others must select an Above Site program area.</a:t>
            </a:r>
            <a:endParaRPr sz="1700">
              <a:solidFill>
                <a:schemeClr val="dk1"/>
              </a:solidFill>
            </a:endParaRPr>
          </a:p>
          <a:p>
            <a:pPr indent="0" lvl="0" marL="0" rtl="0" algn="l">
              <a:lnSpc>
                <a:spcPct val="90000"/>
              </a:lnSpc>
              <a:spcBef>
                <a:spcPts val="1000"/>
              </a:spcBef>
              <a:spcAft>
                <a:spcPts val="0"/>
              </a:spcAft>
              <a:buNone/>
            </a:pPr>
            <a:r>
              <a:rPr lang="en" sz="1700">
                <a:solidFill>
                  <a:schemeClr val="dk1"/>
                </a:solidFill>
              </a:rPr>
              <a:t>This update brings the HRH IP Program Management definition into alignment with the Financial Classifications Guide.</a:t>
            </a:r>
            <a:r>
              <a:rPr lang="en" sz="1800">
                <a:solidFill>
                  <a:schemeClr val="dk1"/>
                </a:solidFill>
              </a:rPr>
              <a:t> </a:t>
            </a:r>
            <a:endParaRPr sz="1800">
              <a:solidFill>
                <a:schemeClr val="dk1"/>
              </a:solidFill>
            </a:endParaRPr>
          </a:p>
        </p:txBody>
      </p:sp>
      <p:sp>
        <p:nvSpPr>
          <p:cNvPr id="622" name="Google Shape;622;g300d0573325_0_16"/>
          <p:cNvSpPr txBox="1"/>
          <p:nvPr>
            <p:ph idx="12" type="sldNum"/>
          </p:nvPr>
        </p:nvSpPr>
        <p:spPr>
          <a:xfrm>
            <a:off x="6858000" y="4806072"/>
            <a:ext cx="2133600" cy="184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600"/>
              <a:buFont typeface="Arial"/>
              <a:buNone/>
            </a:pPr>
            <a:fld id="{00000000-1234-1234-1234-123412341234}" type="slidenum">
              <a:rPr lang="en">
                <a:latin typeface="Cabin"/>
                <a:ea typeface="Cabin"/>
                <a:cs typeface="Cabin"/>
                <a:sym typeface="Cabin"/>
              </a:rPr>
              <a:t>‹#›</a:t>
            </a:fld>
            <a:endParaRPr>
              <a:latin typeface="Cabin"/>
              <a:ea typeface="Cabin"/>
              <a:cs typeface="Cabin"/>
              <a:sym typeface="Cabin"/>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6" name="Shape 626"/>
        <p:cNvGrpSpPr/>
        <p:nvPr/>
      </p:nvGrpSpPr>
      <p:grpSpPr>
        <a:xfrm>
          <a:off x="0" y="0"/>
          <a:ext cx="0" cy="0"/>
          <a:chOff x="0" y="0"/>
          <a:chExt cx="0" cy="0"/>
        </a:xfrm>
      </p:grpSpPr>
      <p:sp>
        <p:nvSpPr>
          <p:cNvPr id="627" name="Google Shape;627;p50"/>
          <p:cNvSpPr txBox="1"/>
          <p:nvPr>
            <p:ph type="title"/>
          </p:nvPr>
        </p:nvSpPr>
        <p:spPr>
          <a:xfrm>
            <a:off x="164125" y="137575"/>
            <a:ext cx="8520600" cy="6165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Overview of </a:t>
            </a:r>
            <a:r>
              <a:rPr i="1" lang="en">
                <a:solidFill>
                  <a:schemeClr val="dk2"/>
                </a:solidFill>
              </a:rPr>
              <a:t>Program Area Options</a:t>
            </a:r>
            <a:endParaRPr>
              <a:solidFill>
                <a:schemeClr val="dk2"/>
              </a:solidFill>
            </a:endParaRPr>
          </a:p>
        </p:txBody>
      </p:sp>
      <p:sp>
        <p:nvSpPr>
          <p:cNvPr id="628" name="Google Shape;628;p50"/>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graphicFrame>
        <p:nvGraphicFramePr>
          <p:cNvPr id="629" name="Google Shape;629;p50"/>
          <p:cNvGraphicFramePr/>
          <p:nvPr/>
        </p:nvGraphicFramePr>
        <p:xfrm>
          <a:off x="269250" y="754075"/>
          <a:ext cx="3000000" cy="3000000"/>
        </p:xfrm>
        <a:graphic>
          <a:graphicData uri="http://schemas.openxmlformats.org/drawingml/2006/table">
            <a:tbl>
              <a:tblPr>
                <a:noFill/>
                <a:tableStyleId>{5A7E7CD6-C929-4EC5-A59C-177CB4DFDF39}</a:tableStyleId>
              </a:tblPr>
              <a:tblGrid>
                <a:gridCol w="1249250"/>
                <a:gridCol w="1150850"/>
                <a:gridCol w="1131650"/>
                <a:gridCol w="1118850"/>
                <a:gridCol w="1758125"/>
                <a:gridCol w="2111875"/>
              </a:tblGrid>
              <a:tr h="217000">
                <a:tc gridSpan="4">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lt1"/>
                          </a:solidFill>
                        </a:rPr>
                        <a:t>Site Level</a:t>
                      </a:r>
                      <a:endParaRPr b="1" sz="1000" u="none" cap="none" strike="noStrike">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6"/>
                    </a:solidFill>
                  </a:tcPr>
                </a:tc>
                <a:tc hMerge="1"/>
                <a:tc hMerge="1"/>
                <a:tc hMerge="1"/>
                <a:tc gridSpan="2">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lt1"/>
                          </a:solidFill>
                        </a:rPr>
                        <a:t>Above Site</a:t>
                      </a:r>
                      <a:endParaRPr b="1" sz="1000" u="none" cap="none" strike="noStrike">
                        <a:solidFill>
                          <a:schemeClr val="lt1"/>
                        </a:solidFill>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6"/>
                    </a:solidFill>
                  </a:tcPr>
                </a:tc>
                <a:tc hMerge="1"/>
              </a:tr>
              <a:tr h="101600">
                <a:tc>
                  <a:txBody>
                    <a:bodyPr/>
                    <a:lstStyle/>
                    <a:p>
                      <a:pPr indent="0" lvl="0" marL="0" marR="0" rtl="0" algn="l">
                        <a:lnSpc>
                          <a:spcPct val="100000"/>
                        </a:lnSpc>
                        <a:spcBef>
                          <a:spcPts val="0"/>
                        </a:spcBef>
                        <a:spcAft>
                          <a:spcPts val="0"/>
                        </a:spcAft>
                        <a:buClr>
                          <a:srgbClr val="000000"/>
                        </a:buClr>
                        <a:buSzPts val="800"/>
                        <a:buFont typeface="Arial"/>
                        <a:buNone/>
                      </a:pPr>
                      <a:r>
                        <a:rPr b="1" lang="en" sz="800" u="none" cap="none" strike="noStrike">
                          <a:solidFill>
                            <a:schemeClr val="dk1"/>
                          </a:solidFill>
                        </a:rPr>
                        <a:t>Prevention (PREV)</a:t>
                      </a:r>
                      <a:endParaRPr b="1" sz="800" u="none" cap="none" strike="noStrike">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EEF"/>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 sz="800" u="none" cap="none" strike="noStrike">
                          <a:solidFill>
                            <a:schemeClr val="dk1"/>
                          </a:solidFill>
                        </a:rPr>
                        <a:t>Socioeconomic (SE)</a:t>
                      </a:r>
                      <a:endParaRPr b="1" sz="800" u="none" cap="none" strike="noStrike">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EEF"/>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 sz="800" u="none" cap="none" strike="noStrike">
                          <a:solidFill>
                            <a:schemeClr val="dk1"/>
                          </a:solidFill>
                        </a:rPr>
                        <a:t>Testing (HTS)</a:t>
                      </a:r>
                      <a:endParaRPr b="1" sz="800" u="none" cap="none" strike="noStrike">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EEF"/>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 sz="800" u="none" cap="none" strike="noStrike">
                          <a:solidFill>
                            <a:schemeClr val="dk1"/>
                          </a:solidFill>
                        </a:rPr>
                        <a:t>Care and Treatment (C&amp;T)</a:t>
                      </a:r>
                      <a:endParaRPr b="1" sz="800" u="none" cap="none" strike="noStrike">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EEF"/>
                    </a:solidFill>
                  </a:tcPr>
                </a:tc>
                <a:tc gridSpan="2">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E9E9E"/>
                    </a:solidFill>
                  </a:tcPr>
                </a:tc>
                <a:tc hMerge="1"/>
              </a:tr>
              <a:tr h="228600">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Comm. mobilization, behavior &amp; norms change</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Case Management</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Community-based testing</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HIV Clinical Services</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Blood supply safety</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Policy, planning, coordination &amp; management of disease control programs</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2300">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Condom &amp; Lubricant Programming</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Economic Strengthening</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Facility-based testing</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HIV Drugs</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HMIS, surveillance, and research</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Procurement &amp; supply chain management</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80225">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Medication assisted treatment</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Education Assistance</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General HTS</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HIV Laboratory Services</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Human resources for health</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Public financial management strengthening</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80225">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PrEP</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Food and nutrition</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General C&amp;T</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Injection safety</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 sz="800" u="none" cap="none" strike="noStrike">
                          <a:solidFill>
                            <a:schemeClr val="dk1"/>
                          </a:solidFill>
                        </a:rPr>
                        <a:t>Laws, regulation, and policy environment</a:t>
                      </a:r>
                      <a:endParaRPr sz="13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2300">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Primary prevention of HIV and sexual violence</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Legal, human rights &amp; protection</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1" lang="en" sz="800" u="none" cap="none" strike="noStrike">
                          <a:solidFill>
                            <a:srgbClr val="E69138"/>
                          </a:solidFill>
                        </a:rPr>
                        <a:t>HIV/TB</a:t>
                      </a:r>
                      <a:endParaRPr b="1" sz="800" u="none" cap="none" strike="noStrike">
                        <a:solidFill>
                          <a:srgbClr val="E69138"/>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Laboratory systems strengthening</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General above site</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80225">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VMMC</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Psychosocial support</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b="1"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802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General socioeconomic</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b="1"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80225">
                <a:tc gridSpan="6">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t>IP Program Management</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hMerge="1"/>
                <a:tc hMerge="1"/>
                <a:tc hMerge="1"/>
              </a:tr>
            </a:tbl>
          </a:graphicData>
        </a:graphic>
      </p:graphicFrame>
      <p:cxnSp>
        <p:nvCxnSpPr>
          <p:cNvPr id="630" name="Google Shape;630;p50"/>
          <p:cNvCxnSpPr/>
          <p:nvPr/>
        </p:nvCxnSpPr>
        <p:spPr>
          <a:xfrm rot="10800000">
            <a:off x="4272725" y="3451275"/>
            <a:ext cx="341100" cy="364200"/>
          </a:xfrm>
          <a:prstGeom prst="straightConnector1">
            <a:avLst/>
          </a:prstGeom>
          <a:noFill/>
          <a:ln cap="flat" cmpd="sng" w="19050">
            <a:solidFill>
              <a:schemeClr val="lt2"/>
            </a:solidFill>
            <a:prstDash val="solid"/>
            <a:round/>
            <a:headEnd len="sm" w="sm" type="none"/>
            <a:tailEnd len="med" w="med" type="triangle"/>
          </a:ln>
        </p:spPr>
      </p:cxnSp>
      <p:sp>
        <p:nvSpPr>
          <p:cNvPr id="631" name="Google Shape;631;p50"/>
          <p:cNvSpPr txBox="1"/>
          <p:nvPr/>
        </p:nvSpPr>
        <p:spPr>
          <a:xfrm>
            <a:off x="4658375" y="3678275"/>
            <a:ext cx="1891200" cy="692700"/>
          </a:xfrm>
          <a:prstGeom prst="rect">
            <a:avLst/>
          </a:prstGeom>
          <a:solidFill>
            <a:schemeClr val="lt1"/>
          </a:solidFill>
          <a:ln cap="flat" cmpd="sng" w="19050">
            <a:solidFill>
              <a:schemeClr val="l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Refers to clinical services related to integrated HIV/TB care</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5" name="Shape 635"/>
        <p:cNvGrpSpPr/>
        <p:nvPr/>
      </p:nvGrpSpPr>
      <p:grpSpPr>
        <a:xfrm>
          <a:off x="0" y="0"/>
          <a:ext cx="0" cy="0"/>
          <a:chOff x="0" y="0"/>
          <a:chExt cx="0" cy="0"/>
        </a:xfrm>
      </p:grpSpPr>
      <p:sp>
        <p:nvSpPr>
          <p:cNvPr id="636" name="Google Shape;636;g27dea430854_1_3"/>
          <p:cNvSpPr txBox="1"/>
          <p:nvPr>
            <p:ph type="title"/>
          </p:nvPr>
        </p:nvSpPr>
        <p:spPr>
          <a:xfrm>
            <a:off x="164125" y="157350"/>
            <a:ext cx="8520600" cy="568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Overview of </a:t>
            </a:r>
            <a:r>
              <a:rPr i="1" lang="en">
                <a:solidFill>
                  <a:schemeClr val="dk2"/>
                </a:solidFill>
              </a:rPr>
              <a:t>Program Area Options</a:t>
            </a:r>
            <a:endParaRPr>
              <a:solidFill>
                <a:schemeClr val="dk2"/>
              </a:solidFill>
            </a:endParaRPr>
          </a:p>
        </p:txBody>
      </p:sp>
      <p:sp>
        <p:nvSpPr>
          <p:cNvPr id="637" name="Google Shape;637;g27dea430854_1_3"/>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graphicFrame>
        <p:nvGraphicFramePr>
          <p:cNvPr id="638" name="Google Shape;638;g27dea430854_1_3"/>
          <p:cNvGraphicFramePr/>
          <p:nvPr/>
        </p:nvGraphicFramePr>
        <p:xfrm>
          <a:off x="269250" y="754075"/>
          <a:ext cx="3000000" cy="3000000"/>
        </p:xfrm>
        <a:graphic>
          <a:graphicData uri="http://schemas.openxmlformats.org/drawingml/2006/table">
            <a:tbl>
              <a:tblPr>
                <a:noFill/>
                <a:tableStyleId>{5A7E7CD6-C929-4EC5-A59C-177CB4DFDF39}</a:tableStyleId>
              </a:tblPr>
              <a:tblGrid>
                <a:gridCol w="1249250"/>
                <a:gridCol w="1150850"/>
                <a:gridCol w="1131650"/>
                <a:gridCol w="1118850"/>
                <a:gridCol w="1758125"/>
                <a:gridCol w="2111875"/>
              </a:tblGrid>
              <a:tr h="217000">
                <a:tc gridSpan="4">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lt1"/>
                          </a:solidFill>
                        </a:rPr>
                        <a:t>Site Level</a:t>
                      </a:r>
                      <a:endParaRPr b="1" sz="1000" u="none" cap="none" strike="noStrike">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6"/>
                    </a:solidFill>
                  </a:tcPr>
                </a:tc>
                <a:tc hMerge="1"/>
                <a:tc hMerge="1"/>
                <a:tc hMerge="1"/>
                <a:tc gridSpan="2">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lt1"/>
                          </a:solidFill>
                        </a:rPr>
                        <a:t>Above Site</a:t>
                      </a:r>
                      <a:endParaRPr b="1" sz="1000" u="none" cap="none" strike="noStrike">
                        <a:solidFill>
                          <a:schemeClr val="lt1"/>
                        </a:solidFill>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6"/>
                    </a:solidFill>
                  </a:tcPr>
                </a:tc>
                <a:tc hMerge="1"/>
              </a:tr>
              <a:tr h="101600">
                <a:tc>
                  <a:txBody>
                    <a:bodyPr/>
                    <a:lstStyle/>
                    <a:p>
                      <a:pPr indent="0" lvl="0" marL="0" marR="0" rtl="0" algn="l">
                        <a:lnSpc>
                          <a:spcPct val="100000"/>
                        </a:lnSpc>
                        <a:spcBef>
                          <a:spcPts val="0"/>
                        </a:spcBef>
                        <a:spcAft>
                          <a:spcPts val="0"/>
                        </a:spcAft>
                        <a:buClr>
                          <a:srgbClr val="000000"/>
                        </a:buClr>
                        <a:buSzPts val="800"/>
                        <a:buFont typeface="Arial"/>
                        <a:buNone/>
                      </a:pPr>
                      <a:r>
                        <a:rPr b="1" lang="en" sz="800" u="none" cap="none" strike="noStrike">
                          <a:solidFill>
                            <a:schemeClr val="dk1"/>
                          </a:solidFill>
                        </a:rPr>
                        <a:t>Prevention (PREV)</a:t>
                      </a:r>
                      <a:endParaRPr b="1" sz="800" u="none" cap="none" strike="noStrike">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EEF"/>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 sz="800" u="none" cap="none" strike="noStrike">
                          <a:solidFill>
                            <a:schemeClr val="dk1"/>
                          </a:solidFill>
                        </a:rPr>
                        <a:t>Socioeconomic (SE)</a:t>
                      </a:r>
                      <a:endParaRPr b="1" sz="800" u="none" cap="none" strike="noStrike">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EEF"/>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 sz="800" u="none" cap="none" strike="noStrike">
                          <a:solidFill>
                            <a:schemeClr val="dk1"/>
                          </a:solidFill>
                        </a:rPr>
                        <a:t>Testing (HTS)</a:t>
                      </a:r>
                      <a:endParaRPr b="1" sz="800" u="none" cap="none" strike="noStrike">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EEF"/>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 sz="800" u="none" cap="none" strike="noStrike">
                          <a:solidFill>
                            <a:schemeClr val="dk1"/>
                          </a:solidFill>
                        </a:rPr>
                        <a:t>Care and Treatment (C&amp;T)</a:t>
                      </a:r>
                      <a:endParaRPr b="1" sz="800" u="none" cap="none" strike="noStrike">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EEF"/>
                    </a:solidFill>
                  </a:tcPr>
                </a:tc>
                <a:tc gridSpan="2">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E9E9E"/>
                    </a:solidFill>
                  </a:tcPr>
                </a:tc>
                <a:tc hMerge="1"/>
              </a:tr>
              <a:tr h="228600">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Comm. mobilization, behavior &amp; norms change</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Case Management</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Community-based testing</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HIV Clinical Services</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Blood supply safety</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Policy, planning, coordination &amp; management of disease control programs</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2300">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Condom &amp; Lubricant Programming</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Economic Strengthening</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Facility-based testing</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HIV Drugs</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HMIS, surveillance, and research</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Procurement &amp; supply chain management</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80225">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Medication assisted treatment</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Education Assistance</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General HTS</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HIV Laboratory Services</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Human resources for health</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Public financial management strengthening</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80225">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PrEP</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Food and nutrition</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General C&amp;T</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Injection safety</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 sz="800" u="none" cap="none" strike="noStrike">
                          <a:solidFill>
                            <a:schemeClr val="dk1"/>
                          </a:solidFill>
                        </a:rPr>
                        <a:t>Laws, regulation, and policy environment</a:t>
                      </a:r>
                      <a:endParaRPr sz="13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2300">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Primary prevention of HIV and sexual violence</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Legal, human rights &amp; protection</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1" lang="en" sz="800" u="none" cap="none" strike="noStrike">
                          <a:solidFill>
                            <a:srgbClr val="E69138"/>
                          </a:solidFill>
                        </a:rPr>
                        <a:t>HIV/TB</a:t>
                      </a:r>
                      <a:endParaRPr b="1" sz="800" u="none" cap="none" strike="noStrike">
                        <a:solidFill>
                          <a:srgbClr val="E69138"/>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Laboratory systems strengthening</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General above site</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80225">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VMMC</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Psychosocial support</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b="1"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802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General socioeconomic</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b="1"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80225">
                <a:tc gridSpan="6">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t>IP Program Management</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hMerge="1"/>
                <a:tc hMerge="1"/>
                <a:tc hMerge="1"/>
              </a:tr>
            </a:tbl>
          </a:graphicData>
        </a:graphic>
      </p:graphicFrame>
      <p:sp>
        <p:nvSpPr>
          <p:cNvPr id="639" name="Google Shape;639;g27dea430854_1_3"/>
          <p:cNvSpPr/>
          <p:nvPr/>
        </p:nvSpPr>
        <p:spPr>
          <a:xfrm>
            <a:off x="4904600" y="725625"/>
            <a:ext cx="3922200" cy="3102000"/>
          </a:xfrm>
          <a:prstGeom prst="rect">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g27dea430854_1_3"/>
          <p:cNvSpPr txBox="1"/>
          <p:nvPr/>
        </p:nvSpPr>
        <p:spPr>
          <a:xfrm>
            <a:off x="4904600" y="3852875"/>
            <a:ext cx="3814800" cy="785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1" lang="en" sz="1300" u="none" cap="none" strike="noStrike">
                <a:solidFill>
                  <a:schemeClr val="lt2"/>
                </a:solidFill>
                <a:latin typeface="Arial"/>
                <a:ea typeface="Arial"/>
                <a:cs typeface="Arial"/>
                <a:sym typeface="Arial"/>
              </a:rPr>
              <a:t>ASP or above site program activities refer to technical assistance activities aimed at strengthening specific areas of the health system</a:t>
            </a:r>
            <a:endParaRPr b="0" i="1" sz="1300" u="none" cap="none" strike="noStrike">
              <a:solidFill>
                <a:schemeClr val="lt2"/>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4" name="Shape 644"/>
        <p:cNvGrpSpPr/>
        <p:nvPr/>
      </p:nvGrpSpPr>
      <p:grpSpPr>
        <a:xfrm>
          <a:off x="0" y="0"/>
          <a:ext cx="0" cy="0"/>
          <a:chOff x="0" y="0"/>
          <a:chExt cx="0" cy="0"/>
        </a:xfrm>
      </p:grpSpPr>
      <p:sp>
        <p:nvSpPr>
          <p:cNvPr id="645" name="Google Shape;645;g27dea430854_1_11"/>
          <p:cNvSpPr txBox="1"/>
          <p:nvPr>
            <p:ph type="title"/>
          </p:nvPr>
        </p:nvSpPr>
        <p:spPr>
          <a:xfrm>
            <a:off x="164125" y="133875"/>
            <a:ext cx="8520600" cy="563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Overview of </a:t>
            </a:r>
            <a:r>
              <a:rPr i="1" lang="en">
                <a:solidFill>
                  <a:schemeClr val="dk2"/>
                </a:solidFill>
              </a:rPr>
              <a:t>Program Area Options</a:t>
            </a:r>
            <a:endParaRPr>
              <a:solidFill>
                <a:schemeClr val="dk2"/>
              </a:solidFill>
            </a:endParaRPr>
          </a:p>
        </p:txBody>
      </p:sp>
      <p:sp>
        <p:nvSpPr>
          <p:cNvPr id="646" name="Google Shape;646;g27dea430854_1_11"/>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graphicFrame>
        <p:nvGraphicFramePr>
          <p:cNvPr id="647" name="Google Shape;647;g27dea430854_1_11"/>
          <p:cNvGraphicFramePr/>
          <p:nvPr/>
        </p:nvGraphicFramePr>
        <p:xfrm>
          <a:off x="269250" y="754075"/>
          <a:ext cx="3000000" cy="3000000"/>
        </p:xfrm>
        <a:graphic>
          <a:graphicData uri="http://schemas.openxmlformats.org/drawingml/2006/table">
            <a:tbl>
              <a:tblPr>
                <a:noFill/>
                <a:tableStyleId>{5A7E7CD6-C929-4EC5-A59C-177CB4DFDF39}</a:tableStyleId>
              </a:tblPr>
              <a:tblGrid>
                <a:gridCol w="1249250"/>
                <a:gridCol w="1150850"/>
                <a:gridCol w="1131650"/>
                <a:gridCol w="1118850"/>
                <a:gridCol w="1758125"/>
                <a:gridCol w="2111875"/>
              </a:tblGrid>
              <a:tr h="217000">
                <a:tc gridSpan="4">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lt1"/>
                          </a:solidFill>
                        </a:rPr>
                        <a:t>Site Level</a:t>
                      </a:r>
                      <a:endParaRPr b="1" sz="1000" u="none" cap="none" strike="noStrike">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6"/>
                    </a:solidFill>
                  </a:tcPr>
                </a:tc>
                <a:tc hMerge="1"/>
                <a:tc hMerge="1"/>
                <a:tc hMerge="1"/>
                <a:tc gridSpan="2">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lt1"/>
                          </a:solidFill>
                        </a:rPr>
                        <a:t>Above Site</a:t>
                      </a:r>
                      <a:endParaRPr b="1" sz="1000" u="none" cap="none" strike="noStrike">
                        <a:solidFill>
                          <a:schemeClr val="lt1"/>
                        </a:solidFill>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6"/>
                    </a:solidFill>
                  </a:tcPr>
                </a:tc>
                <a:tc hMerge="1"/>
              </a:tr>
              <a:tr h="101600">
                <a:tc>
                  <a:txBody>
                    <a:bodyPr/>
                    <a:lstStyle/>
                    <a:p>
                      <a:pPr indent="0" lvl="0" marL="0" marR="0" rtl="0" algn="l">
                        <a:lnSpc>
                          <a:spcPct val="100000"/>
                        </a:lnSpc>
                        <a:spcBef>
                          <a:spcPts val="0"/>
                        </a:spcBef>
                        <a:spcAft>
                          <a:spcPts val="0"/>
                        </a:spcAft>
                        <a:buClr>
                          <a:srgbClr val="000000"/>
                        </a:buClr>
                        <a:buSzPts val="800"/>
                        <a:buFont typeface="Arial"/>
                        <a:buNone/>
                      </a:pPr>
                      <a:r>
                        <a:rPr b="1" lang="en" sz="800" u="none" cap="none" strike="noStrike">
                          <a:solidFill>
                            <a:schemeClr val="dk1"/>
                          </a:solidFill>
                        </a:rPr>
                        <a:t>Prevention (PREV)</a:t>
                      </a:r>
                      <a:endParaRPr b="1" sz="800" u="none" cap="none" strike="noStrike">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EEF"/>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 sz="800" u="none" cap="none" strike="noStrike">
                          <a:solidFill>
                            <a:schemeClr val="dk1"/>
                          </a:solidFill>
                        </a:rPr>
                        <a:t>Socioeconomic (SE)</a:t>
                      </a:r>
                      <a:endParaRPr b="1" sz="800" u="none" cap="none" strike="noStrike">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EEF"/>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 sz="800" u="none" cap="none" strike="noStrike">
                          <a:solidFill>
                            <a:schemeClr val="dk1"/>
                          </a:solidFill>
                        </a:rPr>
                        <a:t>Testing (HTS)</a:t>
                      </a:r>
                      <a:endParaRPr b="1" sz="800" u="none" cap="none" strike="noStrike">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EEF"/>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 sz="800" u="none" cap="none" strike="noStrike">
                          <a:solidFill>
                            <a:schemeClr val="dk1"/>
                          </a:solidFill>
                        </a:rPr>
                        <a:t>Care and Treatment (C&amp;T)</a:t>
                      </a:r>
                      <a:endParaRPr b="1" sz="800" u="none" cap="none" strike="noStrike">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0DEEF"/>
                    </a:solidFill>
                  </a:tcPr>
                </a:tc>
                <a:tc gridSpan="2">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E9E9E"/>
                    </a:solidFill>
                  </a:tcPr>
                </a:tc>
                <a:tc hMerge="1"/>
              </a:tr>
              <a:tr h="228600">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Comm. mobilization, behavior &amp; norms change</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Case Management</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Community-based testing</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HIV Clinical Services</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Blood supply safety</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Policy, planning, coordination &amp; management of disease control programs</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2300">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Condom &amp; Lubricant Programming</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Economic Strengthening</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Facility-based testing</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HIV Drugs</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HMIS, surveillance, and research</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Procurement &amp; supply chain management</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80225">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Medication assisted treatment</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Education Assistance</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General HTS</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HIV Laboratory Services</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Human resources for health</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Public financial management strengthening</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80225">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PrEP</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Food and nutrition</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General C&amp;T</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Injection safety</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 sz="800" u="none" cap="none" strike="noStrike">
                          <a:solidFill>
                            <a:schemeClr val="dk1"/>
                          </a:solidFill>
                        </a:rPr>
                        <a:t>Laws, regulation, and policy environment</a:t>
                      </a:r>
                      <a:endParaRPr sz="13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2300">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Primary prevention of HIV and sexual violence</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Legal, human rights &amp; protection</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1" lang="en" sz="800" u="none" cap="none" strike="noStrike">
                          <a:solidFill>
                            <a:srgbClr val="E69138"/>
                          </a:solidFill>
                        </a:rPr>
                        <a:t>HIV/TB</a:t>
                      </a:r>
                      <a:endParaRPr b="1" sz="800" u="none" cap="none" strike="noStrike">
                        <a:solidFill>
                          <a:srgbClr val="E69138"/>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Laboratory systems strengthening</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General above site</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80225">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VMMC</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Psychosocial support</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b="1"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802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General socioeconomic</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b="1"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80225">
                <a:tc gridSpan="6">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t>IP Program Management</a:t>
                      </a:r>
                      <a:endParaRPr sz="8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hMerge="1"/>
                <a:tc hMerge="1"/>
                <a:tc hMerge="1"/>
              </a:tr>
            </a:tbl>
          </a:graphicData>
        </a:graphic>
      </p:graphicFrame>
      <p:sp>
        <p:nvSpPr>
          <p:cNvPr id="648" name="Google Shape;648;g27dea430854_1_11"/>
          <p:cNvSpPr/>
          <p:nvPr/>
        </p:nvSpPr>
        <p:spPr>
          <a:xfrm>
            <a:off x="164125" y="4514150"/>
            <a:ext cx="8671500" cy="481200"/>
          </a:xfrm>
          <a:prstGeom prst="rect">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g27dea430854_1_11"/>
          <p:cNvSpPr txBox="1"/>
          <p:nvPr/>
        </p:nvSpPr>
        <p:spPr>
          <a:xfrm>
            <a:off x="2801000" y="3470575"/>
            <a:ext cx="5803500" cy="9852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1" lang="en" sz="1300" u="none" cap="none" strike="noStrike">
                <a:solidFill>
                  <a:schemeClr val="lt2"/>
                </a:solidFill>
                <a:latin typeface="Arial"/>
                <a:ea typeface="Arial"/>
                <a:cs typeface="Arial"/>
                <a:sym typeface="Arial"/>
              </a:rPr>
              <a:t>IP program management refers to administrative and planning activities for implementing the technical work of the award. This includes planning/coordination of the award/ mechanism, </a:t>
            </a:r>
            <a:r>
              <a:rPr b="0" i="1" lang="en" sz="1300" u="none" cap="none" strike="noStrike">
                <a:solidFill>
                  <a:schemeClr val="lt2"/>
                </a:solidFill>
                <a:latin typeface="Arial"/>
                <a:ea typeface="Arial"/>
                <a:cs typeface="Arial"/>
                <a:sym typeface="Arial"/>
              </a:rPr>
              <a:t>financial administration of the award, </a:t>
            </a:r>
            <a:r>
              <a:rPr b="0" i="1" lang="en" sz="1300" u="none" cap="none" strike="noStrike">
                <a:solidFill>
                  <a:schemeClr val="lt2"/>
                </a:solidFill>
                <a:latin typeface="Arial"/>
                <a:ea typeface="Arial"/>
                <a:cs typeface="Arial"/>
                <a:sym typeface="Arial"/>
              </a:rPr>
              <a:t>and other related overhead activities</a:t>
            </a:r>
            <a:endParaRPr b="0" i="1" sz="1300" u="none" cap="none" strike="noStrike">
              <a:solidFill>
                <a:schemeClr val="lt2"/>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3" name="Shape 653"/>
        <p:cNvGrpSpPr/>
        <p:nvPr/>
      </p:nvGrpSpPr>
      <p:grpSpPr>
        <a:xfrm>
          <a:off x="0" y="0"/>
          <a:ext cx="0" cy="0"/>
          <a:chOff x="0" y="0"/>
          <a:chExt cx="0" cy="0"/>
        </a:xfrm>
      </p:grpSpPr>
      <p:sp>
        <p:nvSpPr>
          <p:cNvPr id="654" name="Google Shape;654;p52"/>
          <p:cNvSpPr txBox="1"/>
          <p:nvPr>
            <p:ph type="title"/>
          </p:nvPr>
        </p:nvSpPr>
        <p:spPr>
          <a:xfrm>
            <a:off x="164125" y="257575"/>
            <a:ext cx="85206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IMPORTANT Note about Primary Program Area</a:t>
            </a:r>
            <a:endParaRPr>
              <a:solidFill>
                <a:schemeClr val="dk2"/>
              </a:solidFill>
            </a:endParaRPr>
          </a:p>
        </p:txBody>
      </p:sp>
      <p:sp>
        <p:nvSpPr>
          <p:cNvPr id="655" name="Google Shape;655;p52"/>
          <p:cNvSpPr txBox="1"/>
          <p:nvPr/>
        </p:nvSpPr>
        <p:spPr>
          <a:xfrm>
            <a:off x="214350" y="830275"/>
            <a:ext cx="8715300" cy="40035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50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If the PEPFAR-supported worker works on more than one program area you must:</a:t>
            </a:r>
            <a:endParaRPr b="0" i="0" sz="1800" u="none" cap="none" strike="noStrike">
              <a:solidFill>
                <a:schemeClr val="dk1"/>
              </a:solidFill>
              <a:latin typeface="Arial"/>
              <a:ea typeface="Arial"/>
              <a:cs typeface="Arial"/>
              <a:sym typeface="Arial"/>
            </a:endParaRPr>
          </a:p>
          <a:p>
            <a:pPr indent="-342900" lvl="0" marL="457200" marR="0" rtl="0" algn="l">
              <a:lnSpc>
                <a:spcPct val="90000"/>
              </a:lnSpc>
              <a:spcBef>
                <a:spcPts val="500"/>
              </a:spcBef>
              <a:spcAft>
                <a:spcPts val="0"/>
              </a:spcAft>
              <a:buClr>
                <a:schemeClr val="dk1"/>
              </a:buClr>
              <a:buSzPts val="1800"/>
              <a:buFont typeface="Arial"/>
              <a:buAutoNum type="arabicPeriod"/>
            </a:pPr>
            <a:r>
              <a:rPr b="0" i="0" lang="en" sz="1800" u="none" cap="none" strike="noStrike">
                <a:solidFill>
                  <a:schemeClr val="dk1"/>
                </a:solidFill>
                <a:latin typeface="Arial"/>
                <a:ea typeface="Arial"/>
                <a:cs typeface="Arial"/>
                <a:sym typeface="Arial"/>
              </a:rPr>
              <a:t>Choose a </a:t>
            </a:r>
            <a:r>
              <a:rPr b="0" i="1" lang="en" sz="1800" u="none" cap="none" strike="noStrike">
                <a:solidFill>
                  <a:schemeClr val="dk1"/>
                </a:solidFill>
                <a:latin typeface="Arial"/>
                <a:ea typeface="Arial"/>
                <a:cs typeface="Arial"/>
                <a:sym typeface="Arial"/>
              </a:rPr>
              <a:t>primary </a:t>
            </a:r>
            <a:r>
              <a:rPr b="0" i="0" lang="en" sz="1800" u="none" cap="none" strike="noStrike">
                <a:solidFill>
                  <a:schemeClr val="dk1"/>
                </a:solidFill>
                <a:latin typeface="Arial"/>
                <a:ea typeface="Arial"/>
                <a:cs typeface="Arial"/>
                <a:sym typeface="Arial"/>
              </a:rPr>
              <a:t>program area</a:t>
            </a:r>
            <a:endParaRPr b="0" i="0" sz="1800" u="none" cap="none" strike="noStrike">
              <a:solidFill>
                <a:schemeClr val="dk1"/>
              </a:solidFill>
              <a:latin typeface="Arial"/>
              <a:ea typeface="Arial"/>
              <a:cs typeface="Arial"/>
              <a:sym typeface="Arial"/>
            </a:endParaRPr>
          </a:p>
          <a:p>
            <a:pPr indent="-342900" lvl="0" marL="457200" marR="0" rtl="0" algn="l">
              <a:lnSpc>
                <a:spcPct val="90000"/>
              </a:lnSpc>
              <a:spcBef>
                <a:spcPts val="0"/>
              </a:spcBef>
              <a:spcAft>
                <a:spcPts val="0"/>
              </a:spcAft>
              <a:buClr>
                <a:schemeClr val="dk1"/>
              </a:buClr>
              <a:buSzPts val="1800"/>
              <a:buFont typeface="Arial"/>
              <a:buAutoNum type="arabicPeriod"/>
            </a:pPr>
            <a:r>
              <a:rPr b="0" i="0" lang="en" sz="1800" u="none" cap="none" strike="noStrike">
                <a:solidFill>
                  <a:schemeClr val="dk1"/>
                </a:solidFill>
                <a:latin typeface="Arial"/>
                <a:ea typeface="Arial"/>
                <a:cs typeface="Arial"/>
                <a:sym typeface="Arial"/>
              </a:rPr>
              <a:t>Report FTE and Expenditure ($$) for the </a:t>
            </a:r>
            <a:r>
              <a:rPr b="1" i="0" lang="en" sz="1800" u="none" cap="none" strike="noStrike">
                <a:solidFill>
                  <a:schemeClr val="dk1"/>
                </a:solidFill>
                <a:latin typeface="Arial"/>
                <a:ea typeface="Arial"/>
                <a:cs typeface="Arial"/>
                <a:sym typeface="Arial"/>
              </a:rPr>
              <a:t>entire</a:t>
            </a:r>
            <a:r>
              <a:rPr b="0" i="0" lang="en" sz="1800" u="none" cap="none" strike="noStrike">
                <a:solidFill>
                  <a:schemeClr val="dk1"/>
                </a:solidFill>
                <a:latin typeface="Arial"/>
                <a:ea typeface="Arial"/>
                <a:cs typeface="Arial"/>
                <a:sym typeface="Arial"/>
              </a:rPr>
              <a:t> worker, not just for the primary program area</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5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50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Example: You are reporting a full-time nurse who spends ¾ of her time on HIV care and treatment services, and ¼ of her time on HIV testing. Total annual expenditure is $2,500.</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800"/>
              <a:buFont typeface="Arial"/>
              <a:buNone/>
            </a:pPr>
            <a:r>
              <a:rPr b="1" i="0" lang="en" sz="1800" u="none" cap="none" strike="noStrike">
                <a:solidFill>
                  <a:schemeClr val="dk1"/>
                </a:solidFill>
                <a:latin typeface="Arial"/>
                <a:ea typeface="Arial"/>
                <a:cs typeface="Arial"/>
                <a:sym typeface="Arial"/>
              </a:rPr>
              <a:t>You would report this worker on one line in the template:</a:t>
            </a:r>
            <a:r>
              <a:rPr b="0" i="0" lang="en"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50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Primary Program Area = General C&amp;T</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50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FTE = 1</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50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Expenditure = $2,500</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5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6" name="Google Shape;656;p52"/>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0" name="Shape 660"/>
        <p:cNvGrpSpPr/>
        <p:nvPr/>
      </p:nvGrpSpPr>
      <p:grpSpPr>
        <a:xfrm>
          <a:off x="0" y="0"/>
          <a:ext cx="0" cy="0"/>
          <a:chOff x="0" y="0"/>
          <a:chExt cx="0" cy="0"/>
        </a:xfrm>
      </p:grpSpPr>
      <p:sp>
        <p:nvSpPr>
          <p:cNvPr id="661" name="Google Shape;661;p39"/>
          <p:cNvSpPr txBox="1"/>
          <p:nvPr>
            <p:ph type="title"/>
          </p:nvPr>
        </p:nvSpPr>
        <p:spPr>
          <a:xfrm>
            <a:off x="159300" y="368825"/>
            <a:ext cx="85206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2"/>
                </a:solidFill>
              </a:rPr>
              <a:t>Template data element: </a:t>
            </a:r>
            <a:r>
              <a:rPr i="1" lang="en">
                <a:solidFill>
                  <a:schemeClr val="dk2"/>
                </a:solidFill>
              </a:rPr>
              <a:t>Technical assistance staff</a:t>
            </a:r>
            <a:endParaRPr i="1" sz="2600">
              <a:solidFill>
                <a:schemeClr val="dk2"/>
              </a:solidFill>
            </a:endParaRPr>
          </a:p>
        </p:txBody>
      </p:sp>
      <p:sp>
        <p:nvSpPr>
          <p:cNvPr id="662" name="Google Shape;662;p39"/>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
        <p:nvSpPr>
          <p:cNvPr id="663" name="Google Shape;663;p39"/>
          <p:cNvSpPr txBox="1"/>
          <p:nvPr/>
        </p:nvSpPr>
        <p:spPr>
          <a:xfrm>
            <a:off x="3985525" y="996825"/>
            <a:ext cx="4997700" cy="3973800"/>
          </a:xfrm>
          <a:prstGeom prst="rect">
            <a:avLst/>
          </a:prstGeom>
          <a:noFill/>
          <a:ln>
            <a:noFill/>
          </a:ln>
        </p:spPr>
        <p:txBody>
          <a:bodyPr anchorCtr="0" anchor="t" bIns="0" lIns="91425" spcFirstLastPara="1" rIns="91425" wrap="square" tIns="91425">
            <a:noAutofit/>
          </a:bodyPr>
          <a:lstStyle/>
          <a:p>
            <a:pPr indent="-323850" lvl="0" marL="342900" marR="0" rtl="0" algn="l">
              <a:lnSpc>
                <a:spcPct val="90000"/>
              </a:lnSpc>
              <a:spcBef>
                <a:spcPts val="1000"/>
              </a:spcBef>
              <a:spcAft>
                <a:spcPts val="0"/>
              </a:spcAft>
              <a:buClr>
                <a:schemeClr val="dk1"/>
              </a:buClr>
              <a:buSzPts val="1500"/>
              <a:buFont typeface="Arial"/>
              <a:buChar char="●"/>
            </a:pPr>
            <a:r>
              <a:rPr b="1" i="0" lang="en" sz="1500" u="none" cap="none" strike="noStrike">
                <a:solidFill>
                  <a:schemeClr val="dk1"/>
                </a:solidFill>
                <a:latin typeface="Arial"/>
                <a:ea typeface="Arial"/>
                <a:cs typeface="Arial"/>
                <a:sym typeface="Arial"/>
              </a:rPr>
              <a:t>Definition:</a:t>
            </a:r>
            <a:r>
              <a:rPr b="0" i="0" lang="en" sz="1500" u="none" cap="none" strike="noStrike">
                <a:solidFill>
                  <a:schemeClr val="dk1"/>
                </a:solidFill>
                <a:latin typeface="Arial"/>
                <a:ea typeface="Arial"/>
                <a:cs typeface="Arial"/>
                <a:sym typeface="Arial"/>
              </a:rPr>
              <a:t> Technical Assistance (TA) staff primarily support/improve the delivery of services, but do not directly interact with patients or beneficiaries in response to their health care needs</a:t>
            </a:r>
            <a:endParaRPr b="0" i="0" sz="1500" u="none" cap="none" strike="noStrike">
              <a:solidFill>
                <a:schemeClr val="dk1"/>
              </a:solidFill>
              <a:latin typeface="Arial"/>
              <a:ea typeface="Arial"/>
              <a:cs typeface="Arial"/>
              <a:sym typeface="Arial"/>
            </a:endParaRPr>
          </a:p>
          <a:p>
            <a:pPr indent="-323850" lvl="0" marL="342900" marR="0" rtl="0" algn="l">
              <a:lnSpc>
                <a:spcPct val="90000"/>
              </a:lnSpc>
              <a:spcBef>
                <a:spcPts val="1000"/>
              </a:spcBef>
              <a:spcAft>
                <a:spcPts val="0"/>
              </a:spcAft>
              <a:buClr>
                <a:schemeClr val="dk1"/>
              </a:buClr>
              <a:buSzPts val="1500"/>
              <a:buFont typeface="Arial"/>
              <a:buChar char="●"/>
            </a:pPr>
            <a:r>
              <a:rPr b="0" i="0" lang="en" sz="1500" u="none" cap="none" strike="noStrike">
                <a:solidFill>
                  <a:schemeClr val="dk1"/>
                </a:solidFill>
                <a:latin typeface="Arial"/>
                <a:ea typeface="Arial"/>
                <a:cs typeface="Arial"/>
                <a:sym typeface="Arial"/>
              </a:rPr>
              <a:t>Examples of TA activities can include:</a:t>
            </a:r>
            <a:endParaRPr b="0" i="0" sz="1500" u="none" cap="none" strike="noStrike">
              <a:solidFill>
                <a:schemeClr val="dk1"/>
              </a:solidFill>
              <a:latin typeface="Arial"/>
              <a:ea typeface="Arial"/>
              <a:cs typeface="Arial"/>
              <a:sym typeface="Arial"/>
            </a:endParaRPr>
          </a:p>
          <a:p>
            <a:pPr indent="-323850" lvl="1" marL="914400" marR="0" rtl="0" algn="l">
              <a:lnSpc>
                <a:spcPct val="90000"/>
              </a:lnSpc>
              <a:spcBef>
                <a:spcPts val="0"/>
              </a:spcBef>
              <a:spcAft>
                <a:spcPts val="0"/>
              </a:spcAft>
              <a:buClr>
                <a:schemeClr val="dk1"/>
              </a:buClr>
              <a:buSzPts val="1500"/>
              <a:buFont typeface="Arial"/>
              <a:buChar char="○"/>
            </a:pPr>
            <a:r>
              <a:rPr b="0" i="0" lang="en" sz="1500" u="none" cap="none" strike="noStrike">
                <a:solidFill>
                  <a:schemeClr val="dk1"/>
                </a:solidFill>
                <a:latin typeface="Arial"/>
                <a:ea typeface="Arial"/>
                <a:cs typeface="Arial"/>
                <a:sym typeface="Arial"/>
              </a:rPr>
              <a:t>Conducting training workshops to improve technical capacity of staff</a:t>
            </a:r>
            <a:endParaRPr b="0" i="0" sz="1500" u="none" cap="none" strike="noStrike">
              <a:solidFill>
                <a:schemeClr val="dk1"/>
              </a:solidFill>
              <a:latin typeface="Arial"/>
              <a:ea typeface="Arial"/>
              <a:cs typeface="Arial"/>
              <a:sym typeface="Arial"/>
            </a:endParaRPr>
          </a:p>
          <a:p>
            <a:pPr indent="-323850" lvl="1" marL="914400" marR="0" rtl="0" algn="l">
              <a:lnSpc>
                <a:spcPct val="90000"/>
              </a:lnSpc>
              <a:spcBef>
                <a:spcPts val="0"/>
              </a:spcBef>
              <a:spcAft>
                <a:spcPts val="0"/>
              </a:spcAft>
              <a:buClr>
                <a:schemeClr val="dk1"/>
              </a:buClr>
              <a:buSzPts val="1500"/>
              <a:buFont typeface="Arial"/>
              <a:buChar char="○"/>
            </a:pPr>
            <a:r>
              <a:rPr b="0" i="0" lang="en" sz="1500" u="none" cap="none" strike="noStrike">
                <a:solidFill>
                  <a:schemeClr val="dk1"/>
                </a:solidFill>
                <a:latin typeface="Arial"/>
                <a:ea typeface="Arial"/>
                <a:cs typeface="Arial"/>
                <a:sym typeface="Arial"/>
              </a:rPr>
              <a:t>Provide expert guidance on specific topics (e.g. monitoring and evaluation, supply chain management, health financing, etc.)</a:t>
            </a:r>
            <a:endParaRPr b="0" i="0" sz="1500" u="none" cap="none" strike="noStrike">
              <a:solidFill>
                <a:schemeClr val="dk1"/>
              </a:solidFill>
              <a:latin typeface="Arial"/>
              <a:ea typeface="Arial"/>
              <a:cs typeface="Arial"/>
              <a:sym typeface="Arial"/>
            </a:endParaRPr>
          </a:p>
          <a:p>
            <a:pPr indent="-323850" lvl="0" marL="342900" marR="0" rtl="0" algn="l">
              <a:lnSpc>
                <a:spcPct val="90000"/>
              </a:lnSpc>
              <a:spcBef>
                <a:spcPts val="1000"/>
              </a:spcBef>
              <a:spcAft>
                <a:spcPts val="0"/>
              </a:spcAft>
              <a:buClr>
                <a:schemeClr val="dk1"/>
              </a:buClr>
              <a:buSzPts val="1500"/>
              <a:buFont typeface="Arial"/>
              <a:buChar char="●"/>
            </a:pPr>
            <a:r>
              <a:rPr b="0" i="0" lang="en" sz="1500" u="none" cap="none" strike="noStrike">
                <a:solidFill>
                  <a:schemeClr val="dk1"/>
                </a:solidFill>
                <a:latin typeface="Arial"/>
                <a:ea typeface="Arial"/>
                <a:cs typeface="Arial"/>
                <a:sym typeface="Arial"/>
              </a:rPr>
              <a:t>All above-site individuals that primarily facilitate or strengthen service delivery providers should select “Yes” in answer to this question</a:t>
            </a:r>
            <a:endParaRPr b="0" i="0" sz="1500" u="none" cap="none" strike="noStrike">
              <a:solidFill>
                <a:schemeClr val="dk1"/>
              </a:solidFill>
              <a:latin typeface="Arial"/>
              <a:ea typeface="Arial"/>
              <a:cs typeface="Arial"/>
              <a:sym typeface="Arial"/>
            </a:endParaRPr>
          </a:p>
          <a:p>
            <a:pPr indent="-323850" lvl="0" marL="342900" marR="0" rtl="0" algn="l">
              <a:lnSpc>
                <a:spcPct val="90000"/>
              </a:lnSpc>
              <a:spcBef>
                <a:spcPts val="1000"/>
              </a:spcBef>
              <a:spcAft>
                <a:spcPts val="0"/>
              </a:spcAft>
              <a:buClr>
                <a:schemeClr val="dk1"/>
              </a:buClr>
              <a:buSzPts val="1500"/>
              <a:buFont typeface="Arial"/>
              <a:buChar char="●"/>
            </a:pPr>
            <a:r>
              <a:rPr b="0" i="0" lang="en" sz="1500" u="none" cap="none" strike="noStrike">
                <a:solidFill>
                  <a:schemeClr val="dk1"/>
                </a:solidFill>
                <a:latin typeface="Arial"/>
                <a:ea typeface="Arial"/>
                <a:cs typeface="Arial"/>
                <a:sym typeface="Arial"/>
              </a:rPr>
              <a:t>Ex. Monitoring and Evaluation (M&amp;E) Advisors, Supply Chain Advisors, Health Financing Advisors/Specialists, Health Systems Strengthening Advisor, etc.</a:t>
            </a:r>
            <a:endParaRPr b="0" i="0" sz="15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500"/>
              <a:buFont typeface="Arial"/>
              <a:buNone/>
            </a:pPr>
            <a:r>
              <a:t/>
            </a:r>
            <a:endParaRPr b="0" i="0" sz="1500" u="none" cap="none" strike="noStrike">
              <a:solidFill>
                <a:schemeClr val="dk1"/>
              </a:solidFill>
              <a:latin typeface="Arial"/>
              <a:ea typeface="Arial"/>
              <a:cs typeface="Arial"/>
              <a:sym typeface="Arial"/>
            </a:endParaRPr>
          </a:p>
          <a:p>
            <a:pPr indent="0" lvl="0" marL="342900" marR="0" rtl="0" algn="l">
              <a:lnSpc>
                <a:spcPct val="90000"/>
              </a:lnSpc>
              <a:spcBef>
                <a:spcPts val="1000"/>
              </a:spcBef>
              <a:spcAft>
                <a:spcPts val="0"/>
              </a:spcAft>
              <a:buClr>
                <a:srgbClr val="000000"/>
              </a:buClr>
              <a:buSzPts val="1500"/>
              <a:buFont typeface="Arial"/>
              <a:buNone/>
            </a:pPr>
            <a:r>
              <a:t/>
            </a:r>
            <a:endParaRPr b="0" i="0" sz="1500" u="none" cap="none" strike="noStrike">
              <a:solidFill>
                <a:schemeClr val="dk1"/>
              </a:solidFill>
              <a:latin typeface="Arial"/>
              <a:ea typeface="Arial"/>
              <a:cs typeface="Arial"/>
              <a:sym typeface="Arial"/>
            </a:endParaRPr>
          </a:p>
        </p:txBody>
      </p:sp>
      <p:pic>
        <p:nvPicPr>
          <p:cNvPr id="664" name="Google Shape;664;p39"/>
          <p:cNvPicPr preferRelativeResize="0"/>
          <p:nvPr/>
        </p:nvPicPr>
        <p:blipFill rotWithShape="1">
          <a:blip r:embed="rId3">
            <a:alphaModFix/>
          </a:blip>
          <a:srcRect b="30462" l="40698" r="31676" t="0"/>
          <a:stretch/>
        </p:blipFill>
        <p:spPr>
          <a:xfrm>
            <a:off x="884350" y="1110025"/>
            <a:ext cx="2525773" cy="2682450"/>
          </a:xfrm>
          <a:prstGeom prst="rect">
            <a:avLst/>
          </a:prstGeom>
          <a:noFill/>
          <a:ln cap="flat" cmpd="sng" w="9525">
            <a:solidFill>
              <a:schemeClr val="accent3"/>
            </a:solidFill>
            <a:prstDash val="solid"/>
            <a:round/>
            <a:headEnd len="sm" w="sm" type="none"/>
            <a:tailEnd len="sm" w="sm" type="none"/>
          </a:ln>
        </p:spPr>
      </p:pic>
      <p:sp>
        <p:nvSpPr>
          <p:cNvPr id="665" name="Google Shape;665;p39"/>
          <p:cNvSpPr txBox="1"/>
          <p:nvPr/>
        </p:nvSpPr>
        <p:spPr>
          <a:xfrm>
            <a:off x="874700" y="4185525"/>
            <a:ext cx="1350300" cy="384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chemeClr val="dk1"/>
                </a:solidFill>
                <a:latin typeface="Arial"/>
                <a:ea typeface="Arial"/>
                <a:cs typeface="Arial"/>
                <a:sym typeface="Arial"/>
              </a:rPr>
              <a:t>UNCHANGED</a:t>
            </a:r>
            <a:endParaRPr b="0" i="0" sz="1300" u="none" cap="none" strike="noStrike">
              <a:solidFill>
                <a:schemeClr val="dk1"/>
              </a:solidFill>
              <a:latin typeface="Arial"/>
              <a:ea typeface="Arial"/>
              <a:cs typeface="Arial"/>
              <a:sym typeface="Arial"/>
            </a:endParaRPr>
          </a:p>
        </p:txBody>
      </p:sp>
      <p:sp>
        <p:nvSpPr>
          <p:cNvPr id="666" name="Google Shape;666;p39"/>
          <p:cNvSpPr txBox="1"/>
          <p:nvPr/>
        </p:nvSpPr>
        <p:spPr>
          <a:xfrm>
            <a:off x="816800" y="3857425"/>
            <a:ext cx="10629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1" lang="en" sz="1500" u="none" cap="none" strike="noStrike">
                <a:solidFill>
                  <a:schemeClr val="dk1"/>
                </a:solidFill>
                <a:latin typeface="Arial"/>
                <a:ea typeface="Arial"/>
                <a:cs typeface="Arial"/>
                <a:sym typeface="Arial"/>
              </a:rPr>
              <a:t>Legend</a:t>
            </a:r>
            <a:endParaRPr b="1" i="1" sz="15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12" name="Shape 312"/>
        <p:cNvGrpSpPr/>
        <p:nvPr/>
      </p:nvGrpSpPr>
      <p:grpSpPr>
        <a:xfrm>
          <a:off x="0" y="0"/>
          <a:ext cx="0" cy="0"/>
          <a:chOff x="0" y="0"/>
          <a:chExt cx="0" cy="0"/>
        </a:xfrm>
      </p:grpSpPr>
      <p:sp>
        <p:nvSpPr>
          <p:cNvPr id="313" name="Google Shape;313;g26116cd9e48_0_0"/>
          <p:cNvSpPr txBox="1"/>
          <p:nvPr>
            <p:ph type="title"/>
          </p:nvPr>
        </p:nvSpPr>
        <p:spPr>
          <a:xfrm>
            <a:off x="228600" y="139475"/>
            <a:ext cx="8520600" cy="1253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extLst>
                  <a:ext uri="http://customooxmlschemas.google.com/">
                    <go:slidesCustomData xmlns:go="http://customooxmlschemas.google.com/" textRoundtripDataId="1"/>
                  </a:ext>
                </a:extLst>
              </a:rPr>
              <a:t>Monitoring</a:t>
            </a:r>
            <a:r>
              <a:rPr lang="en">
                <a:solidFill>
                  <a:schemeClr val="dk2"/>
                </a:solidFill>
              </a:rPr>
              <a:t> Human Resources for Health investments is critical for optimizing current programing and informing sustainability planning</a:t>
            </a:r>
            <a:endParaRPr>
              <a:solidFill>
                <a:schemeClr val="dk2"/>
              </a:solidFill>
            </a:endParaRPr>
          </a:p>
        </p:txBody>
      </p:sp>
      <p:sp>
        <p:nvSpPr>
          <p:cNvPr id="314" name="Google Shape;314;g26116cd9e48_0_0"/>
          <p:cNvSpPr txBox="1"/>
          <p:nvPr/>
        </p:nvSpPr>
        <p:spPr>
          <a:xfrm>
            <a:off x="5975" y="3945475"/>
            <a:ext cx="9144000" cy="902700"/>
          </a:xfrm>
          <a:prstGeom prst="rect">
            <a:avLst/>
          </a:prstGeom>
          <a:solidFill>
            <a:schemeClr val="accent5"/>
          </a:solidFill>
          <a:ln>
            <a:noFill/>
          </a:ln>
        </p:spPr>
        <p:txBody>
          <a:bodyPr anchorCtr="0" anchor="t" bIns="91425" lIns="91425" spcFirstLastPara="1" rIns="91425" wrap="square" tIns="91425">
            <a:normAutofit lnSpcReduction="10000"/>
          </a:bodyPr>
          <a:lstStyle/>
          <a:p>
            <a:pPr indent="0" lvl="0" marL="0" marR="0" rtl="0" algn="ctr">
              <a:lnSpc>
                <a:spcPct val="100000"/>
              </a:lnSpc>
              <a:spcBef>
                <a:spcPts val="0"/>
              </a:spcBef>
              <a:spcAft>
                <a:spcPts val="0"/>
              </a:spcAft>
              <a:buClr>
                <a:srgbClr val="000000"/>
              </a:buClr>
              <a:buSzPts val="2600"/>
              <a:buFont typeface="Arial"/>
              <a:buNone/>
            </a:pPr>
            <a:r>
              <a:rPr b="0" i="0" lang="en" sz="2600" u="none" cap="none" strike="noStrike">
                <a:solidFill>
                  <a:srgbClr val="1F3864"/>
                </a:solidFill>
                <a:latin typeface="Gill Sans"/>
                <a:ea typeface="Gill Sans"/>
                <a:cs typeface="Gill Sans"/>
                <a:sym typeface="Gill Sans"/>
              </a:rPr>
              <a:t>In FY2</a:t>
            </a:r>
            <a:r>
              <a:rPr lang="en" sz="2600">
                <a:solidFill>
                  <a:srgbClr val="1F3864"/>
                </a:solidFill>
                <a:latin typeface="Gill Sans"/>
                <a:ea typeface="Gill Sans"/>
                <a:cs typeface="Gill Sans"/>
                <a:sym typeface="Gill Sans"/>
              </a:rPr>
              <a:t>3</a:t>
            </a:r>
            <a:r>
              <a:rPr b="0" i="0" lang="en" sz="2600" u="none" cap="none" strike="noStrike">
                <a:solidFill>
                  <a:srgbClr val="1F3864"/>
                </a:solidFill>
                <a:latin typeface="Gill Sans"/>
                <a:ea typeface="Gill Sans"/>
                <a:cs typeface="Gill Sans"/>
                <a:sym typeface="Gill Sans"/>
              </a:rPr>
              <a:t>, USAID partners employed over </a:t>
            </a:r>
            <a:r>
              <a:rPr b="1" i="0" lang="en" sz="2600" u="none" cap="none" strike="noStrike">
                <a:solidFill>
                  <a:srgbClr val="1F3864"/>
                </a:solidFill>
                <a:latin typeface="Gill Sans"/>
                <a:ea typeface="Gill Sans"/>
                <a:cs typeface="Gill Sans"/>
                <a:sym typeface="Gill Sans"/>
                <a:extLst>
                  <a:ext uri="http://customooxmlschemas.google.com/">
                    <go:slidesCustomData xmlns:go="http://customooxmlschemas.google.com/" textRoundtripDataId="2"/>
                  </a:ext>
                </a:extLst>
              </a:rPr>
              <a:t>204k staff</a:t>
            </a:r>
            <a:r>
              <a:rPr b="0" i="0" lang="en" sz="2600" u="none" cap="none" strike="noStrike">
                <a:solidFill>
                  <a:srgbClr val="1F3864"/>
                </a:solidFill>
                <a:latin typeface="Gill Sans"/>
                <a:ea typeface="Gill Sans"/>
                <a:cs typeface="Gill Sans"/>
                <a:sym typeface="Gill Sans"/>
                <a:extLst>
                  <a:ext uri="http://customooxmlschemas.google.com/">
                    <go:slidesCustomData xmlns:go="http://customooxmlschemas.google.com/" textRoundtripDataId="3"/>
                  </a:ext>
                </a:extLst>
              </a:rPr>
              <a:t>, </a:t>
            </a:r>
            <a:endParaRPr b="0" i="0" sz="2600" u="none" cap="none" strike="noStrike">
              <a:solidFill>
                <a:srgbClr val="1F3864"/>
              </a:solidFill>
              <a:latin typeface="Gill Sans"/>
              <a:ea typeface="Gill Sans"/>
              <a:cs typeface="Gill Sans"/>
              <a:sym typeface="Gill Sans"/>
              <a:extLst>
                <a:ext uri="http://customooxmlschemas.google.com/">
                  <go:slidesCustomData xmlns:go="http://customooxmlschemas.google.com/" textRoundtripDataId="4"/>
                </a:ext>
              </a:extLst>
            </a:endParaRPr>
          </a:p>
          <a:p>
            <a:pPr indent="0" lvl="0" marL="0" marR="0" rtl="0" algn="ctr">
              <a:lnSpc>
                <a:spcPct val="100000"/>
              </a:lnSpc>
              <a:spcBef>
                <a:spcPts val="0"/>
              </a:spcBef>
              <a:spcAft>
                <a:spcPts val="0"/>
              </a:spcAft>
              <a:buClr>
                <a:srgbClr val="000000"/>
              </a:buClr>
              <a:buSzPts val="2600"/>
              <a:buFont typeface="Arial"/>
              <a:buNone/>
            </a:pPr>
            <a:r>
              <a:rPr b="0" i="0" lang="en" sz="2600" u="none" cap="none" strike="noStrike">
                <a:solidFill>
                  <a:srgbClr val="1F3864"/>
                </a:solidFill>
                <a:latin typeface="Gill Sans"/>
                <a:ea typeface="Gill Sans"/>
                <a:cs typeface="Gill Sans"/>
                <a:sym typeface="Gill Sans"/>
                <a:extLst>
                  <a:ext uri="http://customooxmlschemas.google.com/">
                    <go:slidesCustomData xmlns:go="http://customooxmlschemas.google.com/" textRoundtripDataId="5"/>
                  </a:ext>
                </a:extLst>
              </a:rPr>
              <a:t>representing </a:t>
            </a:r>
            <a:r>
              <a:rPr lang="en" sz="2600">
                <a:solidFill>
                  <a:srgbClr val="1F3864"/>
                </a:solidFill>
                <a:latin typeface="Gill Sans"/>
                <a:ea typeface="Gill Sans"/>
                <a:cs typeface="Gill Sans"/>
                <a:sym typeface="Gill Sans"/>
                <a:extLst>
                  <a:ext uri="http://customooxmlschemas.google.com/">
                    <go:slidesCustomData xmlns:go="http://customooxmlschemas.google.com/" textRoundtripDataId="6"/>
                  </a:ext>
                </a:extLst>
              </a:rPr>
              <a:t>51</a:t>
            </a:r>
            <a:r>
              <a:rPr b="0" i="0" lang="en" sz="2600" u="none" cap="none" strike="noStrike">
                <a:solidFill>
                  <a:srgbClr val="1F3864"/>
                </a:solidFill>
                <a:latin typeface="Gill Sans"/>
                <a:ea typeface="Gill Sans"/>
                <a:cs typeface="Gill Sans"/>
                <a:sym typeface="Gill Sans"/>
                <a:extLst>
                  <a:ext uri="http://customooxmlschemas.google.com/">
                    <go:slidesCustomData xmlns:go="http://customooxmlschemas.google.com/" textRoundtripDataId="7"/>
                  </a:ext>
                </a:extLst>
              </a:rPr>
              <a:t>% of total USAID expenditures.</a:t>
            </a:r>
            <a:endParaRPr b="0" i="0" sz="2600" u="none" cap="none" strike="noStrike">
              <a:solidFill>
                <a:srgbClr val="1F3864"/>
              </a:solidFill>
              <a:latin typeface="Gill Sans"/>
              <a:ea typeface="Gill Sans"/>
              <a:cs typeface="Gill Sans"/>
              <a:sym typeface="Gill Sans"/>
            </a:endParaRPr>
          </a:p>
        </p:txBody>
      </p:sp>
      <p:sp>
        <p:nvSpPr>
          <p:cNvPr id="315" name="Google Shape;315;g26116cd9e48_0_0"/>
          <p:cNvSpPr txBox="1"/>
          <p:nvPr/>
        </p:nvSpPr>
        <p:spPr>
          <a:xfrm>
            <a:off x="6667375" y="4726350"/>
            <a:ext cx="23916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Source: FY2</a:t>
            </a:r>
            <a:r>
              <a:rPr lang="en" sz="900"/>
              <a:t>3</a:t>
            </a:r>
            <a:r>
              <a:rPr b="0" i="0" lang="en" sz="900" u="none" cap="none" strike="noStrike">
                <a:solidFill>
                  <a:srgbClr val="000000"/>
                </a:solidFill>
                <a:latin typeface="Arial"/>
                <a:ea typeface="Arial"/>
                <a:cs typeface="Arial"/>
                <a:sym typeface="Arial"/>
              </a:rPr>
              <a:t> HRH Inventory Post Clean Data. </a:t>
            </a:r>
            <a:endParaRPr b="0" i="0" sz="9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316" name="Google Shape;316;g26116cd9e48_0_0"/>
          <p:cNvSpPr txBox="1"/>
          <p:nvPr/>
        </p:nvSpPr>
        <p:spPr>
          <a:xfrm>
            <a:off x="2648209" y="1432252"/>
            <a:ext cx="3848400" cy="3540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1F3864"/>
                </a:solidFill>
                <a:latin typeface="Gill Sans"/>
                <a:ea typeface="Gill Sans"/>
                <a:cs typeface="Gill Sans"/>
                <a:sym typeface="Gill Sans"/>
              </a:rPr>
              <a:t>FY2</a:t>
            </a:r>
            <a:r>
              <a:rPr b="1" lang="en">
                <a:solidFill>
                  <a:srgbClr val="1F3864"/>
                </a:solidFill>
                <a:latin typeface="Gill Sans"/>
                <a:ea typeface="Gill Sans"/>
                <a:cs typeface="Gill Sans"/>
                <a:sym typeface="Gill Sans"/>
              </a:rPr>
              <a:t>3</a:t>
            </a:r>
            <a:r>
              <a:rPr b="1" i="0" lang="en" sz="1400" u="none" cap="none" strike="noStrike">
                <a:solidFill>
                  <a:srgbClr val="1F3864"/>
                </a:solidFill>
                <a:latin typeface="Gill Sans"/>
                <a:ea typeface="Gill Sans"/>
                <a:cs typeface="Gill Sans"/>
                <a:sym typeface="Gill Sans"/>
              </a:rPr>
              <a:t> USAID by the numbers</a:t>
            </a:r>
            <a:endParaRPr b="1" i="0" sz="1400" u="none" cap="none" strike="noStrike">
              <a:solidFill>
                <a:srgbClr val="1F3864"/>
              </a:solidFill>
              <a:latin typeface="Gill Sans"/>
              <a:ea typeface="Gill Sans"/>
              <a:cs typeface="Gill Sans"/>
              <a:sym typeface="Gill Sans"/>
            </a:endParaRPr>
          </a:p>
        </p:txBody>
      </p:sp>
      <p:sp>
        <p:nvSpPr>
          <p:cNvPr id="317" name="Google Shape;317;g26116cd9e48_0_0"/>
          <p:cNvSpPr/>
          <p:nvPr/>
        </p:nvSpPr>
        <p:spPr>
          <a:xfrm>
            <a:off x="1142600" y="1826050"/>
            <a:ext cx="1316400" cy="1885200"/>
          </a:xfrm>
          <a:prstGeom prst="roundRect">
            <a:avLst>
              <a:gd fmla="val 16667" name="adj"/>
            </a:avLst>
          </a:prstGeom>
          <a:solidFill>
            <a:srgbClr val="1F3864"/>
          </a:solidFill>
          <a:ln cap="flat" cmpd="sng" w="12700">
            <a:solidFill>
              <a:srgbClr val="4472C4"/>
            </a:solidFill>
            <a:prstDash val="solid"/>
            <a:miter lim="800000"/>
            <a:headEnd len="sm" w="sm" type="none"/>
            <a:tailEnd len="sm" w="sm" type="none"/>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300"/>
              <a:buFont typeface="Arial"/>
              <a:buNone/>
            </a:pPr>
            <a:r>
              <a:rPr b="1" i="0" lang="en" sz="2300" u="none" cap="none" strike="noStrike">
                <a:solidFill>
                  <a:srgbClr val="FFFFFF"/>
                </a:solidFill>
                <a:latin typeface="Gill Sans"/>
                <a:ea typeface="Gill Sans"/>
                <a:cs typeface="Gill Sans"/>
                <a:sym typeface="Gill Sans"/>
              </a:rPr>
              <a:t>204,</a:t>
            </a:r>
            <a:r>
              <a:rPr b="1" lang="en" sz="2300">
                <a:solidFill>
                  <a:srgbClr val="FFFFFF"/>
                </a:solidFill>
                <a:latin typeface="Gill Sans"/>
                <a:ea typeface="Gill Sans"/>
                <a:cs typeface="Gill Sans"/>
                <a:sym typeface="Gill Sans"/>
              </a:rPr>
              <a:t>008</a:t>
            </a:r>
            <a:endParaRPr b="0" i="0" sz="2300" u="none" cap="none" strike="noStrike">
              <a:solidFill>
                <a:srgbClr val="FFFFFF"/>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FFFFFF"/>
                </a:solidFill>
                <a:latin typeface="Gill Sans"/>
                <a:ea typeface="Gill Sans"/>
                <a:cs typeface="Gill Sans"/>
                <a:sym typeface="Gill Sans"/>
              </a:rPr>
              <a:t>USAID Supported Staff (Individuals)</a:t>
            </a:r>
            <a:endParaRPr b="0" i="0" sz="1100" u="none" cap="none" strike="noStrike">
              <a:solidFill>
                <a:srgbClr val="FFFFFF"/>
              </a:solidFill>
              <a:latin typeface="Gill Sans"/>
              <a:ea typeface="Gill Sans"/>
              <a:cs typeface="Gill Sans"/>
              <a:sym typeface="Gill Sans"/>
            </a:endParaRPr>
          </a:p>
        </p:txBody>
      </p:sp>
      <p:pic>
        <p:nvPicPr>
          <p:cNvPr descr="Pie chart outline" id="318" name="Google Shape;318;g26116cd9e48_0_0"/>
          <p:cNvPicPr preferRelativeResize="0"/>
          <p:nvPr/>
        </p:nvPicPr>
        <p:blipFill rotWithShape="1">
          <a:blip r:embed="rId3">
            <a:alphaModFix/>
          </a:blip>
          <a:srcRect b="0" l="0" r="0" t="0"/>
          <a:stretch/>
        </p:blipFill>
        <p:spPr>
          <a:xfrm>
            <a:off x="5732697" y="1584013"/>
            <a:ext cx="238662" cy="214618"/>
          </a:xfrm>
          <a:prstGeom prst="rect">
            <a:avLst/>
          </a:prstGeom>
          <a:noFill/>
          <a:ln>
            <a:noFill/>
          </a:ln>
        </p:spPr>
      </p:pic>
      <p:sp>
        <p:nvSpPr>
          <p:cNvPr id="319" name="Google Shape;319;g26116cd9e48_0_0"/>
          <p:cNvSpPr/>
          <p:nvPr/>
        </p:nvSpPr>
        <p:spPr>
          <a:xfrm>
            <a:off x="3039813" y="1826050"/>
            <a:ext cx="1316400" cy="1885200"/>
          </a:xfrm>
          <a:prstGeom prst="roundRect">
            <a:avLst>
              <a:gd fmla="val 16667" name="adj"/>
            </a:avLst>
          </a:prstGeom>
          <a:solidFill>
            <a:srgbClr val="1F3864"/>
          </a:solidFill>
          <a:ln cap="flat" cmpd="sng" w="12700">
            <a:solidFill>
              <a:srgbClr val="4472C4"/>
            </a:solidFill>
            <a:prstDash val="solid"/>
            <a:miter lim="800000"/>
            <a:headEnd len="sm" w="sm" type="none"/>
            <a:tailEnd len="sm" w="sm" type="none"/>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300"/>
              <a:buFont typeface="Arial"/>
              <a:buNone/>
            </a:pPr>
            <a:r>
              <a:rPr b="1" i="0" lang="en" sz="2300" u="none" cap="none" strike="noStrike">
                <a:solidFill>
                  <a:srgbClr val="FFFFFF"/>
                </a:solidFill>
                <a:latin typeface="Gill Sans"/>
                <a:ea typeface="Gill Sans"/>
                <a:cs typeface="Gill Sans"/>
                <a:sym typeface="Gill Sans"/>
              </a:rPr>
              <a:t>119,</a:t>
            </a:r>
            <a:r>
              <a:rPr b="1" lang="en" sz="2300">
                <a:solidFill>
                  <a:srgbClr val="FFFFFF"/>
                </a:solidFill>
                <a:latin typeface="Gill Sans"/>
                <a:ea typeface="Gill Sans"/>
                <a:cs typeface="Gill Sans"/>
                <a:sym typeface="Gill Sans"/>
              </a:rPr>
              <a:t>891</a:t>
            </a:r>
            <a:r>
              <a:rPr b="0" i="0" lang="en" sz="2300" u="none" cap="none" strike="noStrike">
                <a:solidFill>
                  <a:srgbClr val="FFFFFF"/>
                </a:solidFill>
                <a:latin typeface="Gill Sans"/>
                <a:ea typeface="Gill Sans"/>
                <a:cs typeface="Gill Sans"/>
                <a:sym typeface="Gill Sans"/>
              </a:rPr>
              <a:t> </a:t>
            </a:r>
            <a:endParaRPr b="0" i="0" sz="2300" u="none" cap="none" strike="noStrike">
              <a:solidFill>
                <a:srgbClr val="FFFFFF"/>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FFFFFF"/>
                </a:solidFill>
                <a:latin typeface="Gill Sans"/>
                <a:ea typeface="Gill Sans"/>
                <a:cs typeface="Gill Sans"/>
                <a:sym typeface="Gill Sans"/>
              </a:rPr>
              <a:t>USAID</a:t>
            </a:r>
            <a:r>
              <a:rPr b="0" i="0" lang="en" sz="1100" u="none" cap="none" strike="noStrike">
                <a:solidFill>
                  <a:srgbClr val="FFFFFF"/>
                </a:solidFill>
                <a:latin typeface="Gill Sans"/>
                <a:ea typeface="Gill Sans"/>
                <a:cs typeface="Gill Sans"/>
                <a:sym typeface="Gill Sans"/>
                <a:extLst>
                  <a:ext uri="http://customooxmlschemas.google.com/">
                    <go:slidesCustomData xmlns:go="http://customooxmlschemas.google.com/" textRoundtripDataId="8"/>
                  </a:ext>
                </a:extLst>
              </a:rPr>
              <a:t> Supported Staff (FTE)</a:t>
            </a:r>
            <a:endParaRPr b="0" i="0" sz="1100" u="none" cap="none" strike="noStrike">
              <a:solidFill>
                <a:srgbClr val="FFFFFF"/>
              </a:solidFill>
              <a:latin typeface="Gill Sans"/>
              <a:ea typeface="Gill Sans"/>
              <a:cs typeface="Gill Sans"/>
              <a:sym typeface="Gill Sans"/>
            </a:endParaRPr>
          </a:p>
        </p:txBody>
      </p:sp>
      <p:pic>
        <p:nvPicPr>
          <p:cNvPr descr="Man outline" id="320" name="Google Shape;320;g26116cd9e48_0_0"/>
          <p:cNvPicPr preferRelativeResize="0"/>
          <p:nvPr/>
        </p:nvPicPr>
        <p:blipFill rotWithShape="1">
          <a:blip r:embed="rId4">
            <a:alphaModFix/>
          </a:blip>
          <a:srcRect b="0" l="0" r="0" t="0"/>
          <a:stretch/>
        </p:blipFill>
        <p:spPr>
          <a:xfrm>
            <a:off x="3537597" y="1974087"/>
            <a:ext cx="238662" cy="214618"/>
          </a:xfrm>
          <a:prstGeom prst="rect">
            <a:avLst/>
          </a:prstGeom>
          <a:noFill/>
          <a:ln>
            <a:noFill/>
          </a:ln>
        </p:spPr>
      </p:pic>
      <p:pic>
        <p:nvPicPr>
          <p:cNvPr descr="Dollar with solid fill" id="321" name="Google Shape;321;g26116cd9e48_0_0"/>
          <p:cNvPicPr preferRelativeResize="0"/>
          <p:nvPr/>
        </p:nvPicPr>
        <p:blipFill rotWithShape="1">
          <a:blip r:embed="rId5">
            <a:alphaModFix/>
          </a:blip>
          <a:srcRect b="0" l="0" r="0" t="0"/>
          <a:stretch/>
        </p:blipFill>
        <p:spPr>
          <a:xfrm>
            <a:off x="5923773" y="1584000"/>
            <a:ext cx="238662" cy="214618"/>
          </a:xfrm>
          <a:prstGeom prst="rect">
            <a:avLst/>
          </a:prstGeom>
          <a:noFill/>
          <a:ln>
            <a:noFill/>
          </a:ln>
        </p:spPr>
      </p:pic>
      <p:pic>
        <p:nvPicPr>
          <p:cNvPr descr="Man outline" id="322" name="Google Shape;322;g26116cd9e48_0_0"/>
          <p:cNvPicPr preferRelativeResize="0"/>
          <p:nvPr/>
        </p:nvPicPr>
        <p:blipFill rotWithShape="1">
          <a:blip r:embed="rId4">
            <a:alphaModFix/>
          </a:blip>
          <a:srcRect b="0" l="0" r="0" t="0"/>
          <a:stretch/>
        </p:blipFill>
        <p:spPr>
          <a:xfrm>
            <a:off x="4437993" y="1584006"/>
            <a:ext cx="238662" cy="214618"/>
          </a:xfrm>
          <a:prstGeom prst="rect">
            <a:avLst/>
          </a:prstGeom>
          <a:noFill/>
          <a:ln>
            <a:noFill/>
          </a:ln>
        </p:spPr>
      </p:pic>
      <p:sp>
        <p:nvSpPr>
          <p:cNvPr id="323" name="Google Shape;323;g26116cd9e48_0_0"/>
          <p:cNvSpPr/>
          <p:nvPr/>
        </p:nvSpPr>
        <p:spPr>
          <a:xfrm>
            <a:off x="6696950" y="1826052"/>
            <a:ext cx="1316400" cy="1885200"/>
          </a:xfrm>
          <a:prstGeom prst="roundRect">
            <a:avLst>
              <a:gd fmla="val 16667" name="adj"/>
            </a:avLst>
          </a:prstGeom>
          <a:solidFill>
            <a:srgbClr val="1F3864"/>
          </a:solidFill>
          <a:ln cap="flat" cmpd="sng" w="12700">
            <a:solidFill>
              <a:srgbClr val="31538F"/>
            </a:solidFill>
            <a:prstDash val="solid"/>
            <a:miter lim="800000"/>
            <a:headEnd len="sm" w="sm" type="none"/>
            <a:tailEnd len="sm" w="sm" type="none"/>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1100"/>
              <a:buFont typeface="Arial"/>
              <a:buNone/>
            </a:pPr>
            <a:r>
              <a:t/>
            </a:r>
            <a:endParaRPr b="1" i="0" sz="11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t/>
            </a:r>
            <a:endParaRPr b="1" i="0" sz="1100" u="none" cap="none" strike="noStrike">
              <a:solidFill>
                <a:srgbClr val="FFFFFF"/>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rgbClr val="FFFFFF"/>
                </a:solidFill>
                <a:latin typeface="Gill Sans"/>
                <a:ea typeface="Gill Sans"/>
                <a:cs typeface="Gill Sans"/>
                <a:sym typeface="Gill Sans"/>
              </a:rPr>
              <a:t>5</a:t>
            </a:r>
            <a:r>
              <a:rPr b="1" lang="en" sz="2400">
                <a:solidFill>
                  <a:srgbClr val="FFFFFF"/>
                </a:solidFill>
                <a:latin typeface="Gill Sans"/>
                <a:ea typeface="Gill Sans"/>
                <a:cs typeface="Gill Sans"/>
                <a:sym typeface="Gill Sans"/>
              </a:rPr>
              <a:t>6</a:t>
            </a:r>
            <a:r>
              <a:rPr b="1" i="0" lang="en" sz="2400" u="none" cap="none" strike="noStrike">
                <a:solidFill>
                  <a:srgbClr val="FFFFFF"/>
                </a:solidFill>
                <a:latin typeface="Gill Sans"/>
                <a:ea typeface="Gill Sans"/>
                <a:cs typeface="Gill Sans"/>
                <a:sym typeface="Gill Sans"/>
              </a:rPr>
              <a:t>% </a:t>
            </a:r>
            <a:endParaRPr b="1" i="0" sz="2400" u="none" cap="none" strike="noStrike">
              <a:solidFill>
                <a:srgbClr val="FFFFFF"/>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Gill Sans"/>
                <a:ea typeface="Gill Sans"/>
                <a:cs typeface="Gill Sans"/>
                <a:sym typeface="Gill Sans"/>
              </a:rPr>
              <a:t>of USAID Staffing Expenditures are through Local Partners</a:t>
            </a:r>
            <a:endParaRPr b="0" i="0" sz="1000" u="none" cap="none" strike="noStrike">
              <a:solidFill>
                <a:srgbClr val="FFFFFF"/>
              </a:solidFill>
              <a:latin typeface="Gill Sans"/>
              <a:ea typeface="Gill Sans"/>
              <a:cs typeface="Gill Sans"/>
              <a:sym typeface="Gill Sans"/>
            </a:endParaRPr>
          </a:p>
        </p:txBody>
      </p:sp>
      <p:sp>
        <p:nvSpPr>
          <p:cNvPr id="324" name="Google Shape;324;g26116cd9e48_0_0"/>
          <p:cNvSpPr/>
          <p:nvPr/>
        </p:nvSpPr>
        <p:spPr>
          <a:xfrm>
            <a:off x="4937050" y="1826050"/>
            <a:ext cx="1316400" cy="1885200"/>
          </a:xfrm>
          <a:prstGeom prst="roundRect">
            <a:avLst>
              <a:gd fmla="val 16667" name="adj"/>
            </a:avLst>
          </a:prstGeom>
          <a:solidFill>
            <a:srgbClr val="1F3864"/>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lang="en" sz="2400">
                <a:solidFill>
                  <a:srgbClr val="FFFFFF"/>
                </a:solidFill>
                <a:latin typeface="Gill Sans"/>
                <a:ea typeface="Gill Sans"/>
                <a:cs typeface="Gill Sans"/>
                <a:sym typeface="Gill Sans"/>
              </a:rPr>
              <a:t>51</a:t>
            </a:r>
            <a:r>
              <a:rPr b="1" i="0" lang="en" sz="2400" u="none" cap="none" strike="noStrike">
                <a:solidFill>
                  <a:srgbClr val="FFFFFF"/>
                </a:solidFill>
                <a:latin typeface="Gill Sans"/>
                <a:ea typeface="Gill Sans"/>
                <a:cs typeface="Gill Sans"/>
                <a:sym typeface="Gill Sans"/>
              </a:rPr>
              <a:t>%</a:t>
            </a:r>
            <a:r>
              <a:rPr b="0" i="0" lang="en" sz="2400" u="none" cap="none" strike="noStrike">
                <a:solidFill>
                  <a:srgbClr val="FFFFFF"/>
                </a:solidFill>
                <a:latin typeface="Gill Sans"/>
                <a:ea typeface="Gill Sans"/>
                <a:cs typeface="Gill Sans"/>
                <a:sym typeface="Gill Sans"/>
              </a:rPr>
              <a:t> </a:t>
            </a:r>
            <a:endParaRPr b="0" i="0" sz="2400" u="none" cap="none" strike="noStrike">
              <a:solidFill>
                <a:srgbClr val="FFFFFF"/>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Gill Sans"/>
                <a:ea typeface="Gill Sans"/>
                <a:cs typeface="Gill Sans"/>
                <a:sym typeface="Gill Sans"/>
              </a:rPr>
              <a:t>of USAID Total Expenditures are HRH</a:t>
            </a:r>
            <a:endParaRPr b="0" i="0" sz="1000" u="none" cap="none" strike="noStrike">
              <a:solidFill>
                <a:srgbClr val="FFFFFF"/>
              </a:solidFill>
              <a:latin typeface="Gill Sans"/>
              <a:ea typeface="Gill Sans"/>
              <a:cs typeface="Gill Sans"/>
              <a:sym typeface="Gill Sans"/>
            </a:endParaRPr>
          </a:p>
        </p:txBody>
      </p:sp>
      <p:pic>
        <p:nvPicPr>
          <p:cNvPr descr="Pie chart outline" id="325" name="Google Shape;325;g26116cd9e48_0_0"/>
          <p:cNvPicPr preferRelativeResize="0"/>
          <p:nvPr/>
        </p:nvPicPr>
        <p:blipFill rotWithShape="1">
          <a:blip r:embed="rId3">
            <a:alphaModFix/>
          </a:blip>
          <a:srcRect b="0" l="0" r="0" t="0"/>
          <a:stretch/>
        </p:blipFill>
        <p:spPr>
          <a:xfrm>
            <a:off x="5436141" y="1938317"/>
            <a:ext cx="318216" cy="286157"/>
          </a:xfrm>
          <a:prstGeom prst="rect">
            <a:avLst/>
          </a:prstGeom>
          <a:noFill/>
          <a:ln>
            <a:noFill/>
          </a:ln>
        </p:spPr>
      </p:pic>
      <p:pic>
        <p:nvPicPr>
          <p:cNvPr descr="Pie chart outline" id="326" name="Google Shape;326;g26116cd9e48_0_0"/>
          <p:cNvPicPr preferRelativeResize="0"/>
          <p:nvPr/>
        </p:nvPicPr>
        <p:blipFill rotWithShape="1">
          <a:blip r:embed="rId3">
            <a:alphaModFix/>
          </a:blip>
          <a:srcRect b="0" l="0" r="0" t="0"/>
          <a:stretch/>
        </p:blipFill>
        <p:spPr>
          <a:xfrm>
            <a:off x="7241916" y="1938304"/>
            <a:ext cx="318216" cy="286157"/>
          </a:xfrm>
          <a:prstGeom prst="rect">
            <a:avLst/>
          </a:prstGeom>
          <a:noFill/>
          <a:ln>
            <a:noFill/>
          </a:ln>
        </p:spPr>
      </p:pic>
      <p:pic>
        <p:nvPicPr>
          <p:cNvPr descr="Man outline" id="327" name="Google Shape;327;g26116cd9e48_0_0"/>
          <p:cNvPicPr preferRelativeResize="0"/>
          <p:nvPr/>
        </p:nvPicPr>
        <p:blipFill rotWithShape="1">
          <a:blip r:embed="rId4">
            <a:alphaModFix/>
          </a:blip>
          <a:srcRect b="0" l="0" r="0" t="0"/>
          <a:stretch/>
        </p:blipFill>
        <p:spPr>
          <a:xfrm>
            <a:off x="1639047" y="1974075"/>
            <a:ext cx="238662" cy="21461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0" name="Shape 670"/>
        <p:cNvGrpSpPr/>
        <p:nvPr/>
      </p:nvGrpSpPr>
      <p:grpSpPr>
        <a:xfrm>
          <a:off x="0" y="0"/>
          <a:ext cx="0" cy="0"/>
          <a:chOff x="0" y="0"/>
          <a:chExt cx="0" cy="0"/>
        </a:xfrm>
      </p:grpSpPr>
      <p:sp>
        <p:nvSpPr>
          <p:cNvPr id="671" name="Google Shape;671;p32"/>
          <p:cNvSpPr txBox="1"/>
          <p:nvPr>
            <p:ph type="title"/>
          </p:nvPr>
        </p:nvSpPr>
        <p:spPr>
          <a:xfrm>
            <a:off x="159300" y="79775"/>
            <a:ext cx="85206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Template data elements: </a:t>
            </a:r>
            <a:r>
              <a:rPr i="1" lang="en">
                <a:solidFill>
                  <a:schemeClr val="dk2"/>
                </a:solidFill>
              </a:rPr>
              <a:t>Mode of Hiring</a:t>
            </a:r>
            <a:endParaRPr i="1">
              <a:solidFill>
                <a:schemeClr val="dk2"/>
              </a:solidFill>
            </a:endParaRPr>
          </a:p>
        </p:txBody>
      </p:sp>
      <p:sp>
        <p:nvSpPr>
          <p:cNvPr id="672" name="Google Shape;672;p32"/>
          <p:cNvSpPr txBox="1"/>
          <p:nvPr/>
        </p:nvSpPr>
        <p:spPr>
          <a:xfrm>
            <a:off x="3711150" y="635950"/>
            <a:ext cx="5138700" cy="45834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1300"/>
              <a:buFont typeface="Arial"/>
              <a:buNone/>
            </a:pPr>
            <a:r>
              <a:rPr b="0" i="0" lang="en" sz="1300" u="none" cap="none" strike="noStrike">
                <a:solidFill>
                  <a:schemeClr val="dk1"/>
                </a:solidFill>
                <a:latin typeface="Arial"/>
                <a:ea typeface="Arial"/>
                <a:cs typeface="Arial"/>
                <a:sym typeface="Arial"/>
              </a:rPr>
              <a:t>Indicate </a:t>
            </a:r>
            <a:r>
              <a:rPr b="1" i="0" lang="en" sz="1300" u="none" cap="none" strike="noStrike">
                <a:solidFill>
                  <a:schemeClr val="dk1"/>
                </a:solidFill>
                <a:latin typeface="Arial"/>
                <a:ea typeface="Arial"/>
                <a:cs typeface="Arial"/>
                <a:sym typeface="Arial"/>
              </a:rPr>
              <a:t>the mode</a:t>
            </a:r>
            <a:r>
              <a:rPr b="0" i="0" lang="en" sz="1300" u="none" cap="none" strike="noStrike">
                <a:solidFill>
                  <a:schemeClr val="dk1"/>
                </a:solidFill>
                <a:latin typeface="Arial"/>
                <a:ea typeface="Arial"/>
                <a:cs typeface="Arial"/>
                <a:sym typeface="Arial"/>
              </a:rPr>
              <a:t> </a:t>
            </a:r>
            <a:r>
              <a:rPr b="1" i="1" lang="en" sz="1300" u="none" cap="none" strike="noStrike">
                <a:solidFill>
                  <a:schemeClr val="dk1"/>
                </a:solidFill>
                <a:latin typeface="Arial"/>
                <a:ea typeface="Arial"/>
                <a:cs typeface="Arial"/>
                <a:sym typeface="Arial"/>
              </a:rPr>
              <a:t>or how</a:t>
            </a:r>
            <a:r>
              <a:rPr b="0" i="0" lang="en" sz="1300" u="none" cap="none" strike="noStrike">
                <a:solidFill>
                  <a:schemeClr val="dk1"/>
                </a:solidFill>
                <a:latin typeface="Arial"/>
                <a:ea typeface="Arial"/>
                <a:cs typeface="Arial"/>
                <a:sym typeface="Arial"/>
              </a:rPr>
              <a:t> the individual is hired. Select the option that best reflects the primary mode of hire for each staff. </a:t>
            </a:r>
            <a:endParaRPr b="0" i="0" sz="1300" u="none" cap="none" strike="noStrike">
              <a:solidFill>
                <a:schemeClr val="dk1"/>
              </a:solidFill>
              <a:latin typeface="Arial"/>
              <a:ea typeface="Arial"/>
              <a:cs typeface="Arial"/>
              <a:sym typeface="Arial"/>
            </a:endParaRPr>
          </a:p>
          <a:p>
            <a:pPr indent="-311150" lvl="0" marL="457200" marR="0" rtl="0" algn="l">
              <a:lnSpc>
                <a:spcPct val="90000"/>
              </a:lnSpc>
              <a:spcBef>
                <a:spcPts val="1000"/>
              </a:spcBef>
              <a:spcAft>
                <a:spcPts val="0"/>
              </a:spcAft>
              <a:buClr>
                <a:schemeClr val="dk1"/>
              </a:buClr>
              <a:buSzPts val="1300"/>
              <a:buFont typeface="Arial"/>
              <a:buChar char="●"/>
            </a:pPr>
            <a:r>
              <a:rPr b="0" i="0" lang="en" sz="1300" u="sng" cap="none" strike="noStrike">
                <a:solidFill>
                  <a:schemeClr val="dk1"/>
                </a:solidFill>
                <a:latin typeface="Arial"/>
                <a:ea typeface="Arial"/>
                <a:cs typeface="Arial"/>
                <a:sym typeface="Arial"/>
              </a:rPr>
              <a:t>Salary</a:t>
            </a:r>
            <a:r>
              <a:rPr b="0" i="0" lang="en" sz="1300" u="none" cap="none" strike="noStrike">
                <a:solidFill>
                  <a:schemeClr val="dk1"/>
                </a:solidFill>
                <a:latin typeface="Arial"/>
                <a:ea typeface="Arial"/>
                <a:cs typeface="Arial"/>
                <a:sym typeface="Arial"/>
              </a:rPr>
              <a:t> is defined as PEPFAR-funded compensation for workers who are employed by an IP and receive a salary or wage. </a:t>
            </a:r>
            <a:r>
              <a:rPr b="0" i="1" lang="en" sz="1300" u="none" cap="none" strike="noStrike">
                <a:solidFill>
                  <a:schemeClr val="dk1"/>
                </a:solidFill>
                <a:latin typeface="Arial"/>
                <a:ea typeface="Arial"/>
                <a:cs typeface="Arial"/>
                <a:sym typeface="Arial"/>
              </a:rPr>
              <a:t>Salaried staff must enter both salary and fringe amounts (see later slides)</a:t>
            </a:r>
            <a:endParaRPr b="0" i="1" sz="1300" u="none" cap="none" strike="noStrike">
              <a:solidFill>
                <a:schemeClr val="dk1"/>
              </a:solidFill>
              <a:latin typeface="Arial"/>
              <a:ea typeface="Arial"/>
              <a:cs typeface="Arial"/>
              <a:sym typeface="Arial"/>
            </a:endParaRPr>
          </a:p>
          <a:p>
            <a:pPr indent="-311150" lvl="0" marL="457200" marR="0" rtl="0" algn="l">
              <a:lnSpc>
                <a:spcPct val="90000"/>
              </a:lnSpc>
              <a:spcBef>
                <a:spcPts val="0"/>
              </a:spcBef>
              <a:spcAft>
                <a:spcPts val="0"/>
              </a:spcAft>
              <a:buClr>
                <a:schemeClr val="dk1"/>
              </a:buClr>
              <a:buSzPts val="1300"/>
              <a:buFont typeface="Arial"/>
              <a:buChar char="●"/>
            </a:pPr>
            <a:r>
              <a:rPr b="0" i="0" lang="en" sz="1300" u="sng" cap="none" strike="noStrike">
                <a:solidFill>
                  <a:schemeClr val="dk1"/>
                </a:solidFill>
                <a:latin typeface="Arial"/>
                <a:ea typeface="Arial"/>
                <a:cs typeface="Arial"/>
                <a:sym typeface="Arial"/>
              </a:rPr>
              <a:t>Contract</a:t>
            </a:r>
            <a:r>
              <a:rPr b="0" i="0" lang="en" sz="1300" u="none" cap="none" strike="noStrike">
                <a:solidFill>
                  <a:schemeClr val="dk1"/>
                </a:solidFill>
                <a:latin typeface="Arial"/>
                <a:ea typeface="Arial"/>
                <a:cs typeface="Arial"/>
                <a:sym typeface="Arial"/>
              </a:rPr>
              <a:t> is defined as PEPFAR-funded compensation through contract(s) for a worker who is not directly employed by an IP, but contracted to perform services. </a:t>
            </a:r>
            <a:r>
              <a:rPr b="0" i="1" lang="en" sz="1300" u="none" cap="none" strike="noStrike">
                <a:solidFill>
                  <a:schemeClr val="dk1"/>
                </a:solidFill>
                <a:latin typeface="Arial"/>
                <a:ea typeface="Arial"/>
                <a:cs typeface="Arial"/>
                <a:sym typeface="Arial"/>
              </a:rPr>
              <a:t>Note: </a:t>
            </a:r>
            <a:r>
              <a:rPr b="0" i="0" lang="en" sz="1300" u="none" cap="none" strike="noStrike">
                <a:solidFill>
                  <a:schemeClr val="dk1"/>
                </a:solidFill>
                <a:latin typeface="Arial"/>
                <a:ea typeface="Arial"/>
                <a:cs typeface="Arial"/>
                <a:sym typeface="Arial"/>
              </a:rPr>
              <a:t>This includes PEPFAR-supported workers that receive stipends. </a:t>
            </a:r>
            <a:endParaRPr b="0" i="0" sz="1300" u="none" cap="none" strike="noStrike">
              <a:solidFill>
                <a:schemeClr val="dk1"/>
              </a:solidFill>
              <a:latin typeface="Arial"/>
              <a:ea typeface="Arial"/>
              <a:cs typeface="Arial"/>
              <a:sym typeface="Arial"/>
            </a:endParaRPr>
          </a:p>
          <a:p>
            <a:pPr indent="-311150" lvl="0" marL="457200" marR="0" rtl="0" algn="l">
              <a:lnSpc>
                <a:spcPct val="90000"/>
              </a:lnSpc>
              <a:spcBef>
                <a:spcPts val="0"/>
              </a:spcBef>
              <a:spcAft>
                <a:spcPts val="0"/>
              </a:spcAft>
              <a:buClr>
                <a:schemeClr val="dk1"/>
              </a:buClr>
              <a:buSzPts val="1300"/>
              <a:buFont typeface="Arial"/>
              <a:buChar char="●"/>
            </a:pPr>
            <a:r>
              <a:rPr b="0" i="0" lang="en" sz="1300" u="sng" cap="none" strike="noStrike">
                <a:solidFill>
                  <a:schemeClr val="dk1"/>
                </a:solidFill>
                <a:latin typeface="Arial"/>
                <a:ea typeface="Arial"/>
                <a:cs typeface="Arial"/>
                <a:sym typeface="Arial"/>
              </a:rPr>
              <a:t>Non-Monetary ONLY</a:t>
            </a:r>
            <a:endParaRPr b="0" i="0" sz="1300" u="none" cap="none" strike="noStrike">
              <a:solidFill>
                <a:schemeClr val="dk1"/>
              </a:solidFill>
              <a:latin typeface="Arial"/>
              <a:ea typeface="Arial"/>
              <a:cs typeface="Arial"/>
              <a:sym typeface="Arial"/>
            </a:endParaRPr>
          </a:p>
          <a:p>
            <a:pPr indent="-311150" lvl="1" marL="914400" marR="0" rtl="0" algn="l">
              <a:lnSpc>
                <a:spcPct val="90000"/>
              </a:lnSpc>
              <a:spcBef>
                <a:spcPts val="0"/>
              </a:spcBef>
              <a:spcAft>
                <a:spcPts val="0"/>
              </a:spcAft>
              <a:buClr>
                <a:schemeClr val="dk1"/>
              </a:buClr>
              <a:buSzPts val="1300"/>
              <a:buFont typeface="Arial"/>
              <a:buChar char="○"/>
            </a:pPr>
            <a:r>
              <a:rPr b="0" i="0" lang="en" sz="1300" u="none" cap="none" strike="noStrike">
                <a:solidFill>
                  <a:schemeClr val="dk1"/>
                </a:solidFill>
                <a:latin typeface="Arial"/>
                <a:ea typeface="Arial"/>
                <a:cs typeface="Arial"/>
                <a:sym typeface="Arial"/>
              </a:rPr>
              <a:t>Defined as PEPFAR-funded compensation for workers that is provided in the form of </a:t>
            </a:r>
            <a:r>
              <a:rPr b="1" i="0" lang="en" sz="1300" u="none" cap="none" strike="noStrike">
                <a:solidFill>
                  <a:schemeClr val="dk1"/>
                </a:solidFill>
                <a:latin typeface="Arial"/>
                <a:ea typeface="Arial"/>
                <a:cs typeface="Arial"/>
                <a:sym typeface="Arial"/>
              </a:rPr>
              <a:t>non-monetary </a:t>
            </a:r>
            <a:r>
              <a:rPr b="0" i="0" lang="en" sz="1300" u="none" cap="none" strike="noStrike">
                <a:solidFill>
                  <a:schemeClr val="dk1"/>
                </a:solidFill>
                <a:latin typeface="Arial"/>
                <a:ea typeface="Arial"/>
                <a:cs typeface="Arial"/>
                <a:sym typeface="Arial"/>
              </a:rPr>
              <a:t>compensation</a:t>
            </a:r>
            <a:endParaRPr b="0" i="0" sz="1300" u="none" cap="none" strike="noStrike">
              <a:solidFill>
                <a:schemeClr val="dk1"/>
              </a:solidFill>
              <a:latin typeface="Arial"/>
              <a:ea typeface="Arial"/>
              <a:cs typeface="Arial"/>
              <a:sym typeface="Arial"/>
            </a:endParaRPr>
          </a:p>
          <a:p>
            <a:pPr indent="-311150" lvl="1" marL="914400" marR="0" rtl="0" algn="l">
              <a:lnSpc>
                <a:spcPct val="90000"/>
              </a:lnSpc>
              <a:spcBef>
                <a:spcPts val="0"/>
              </a:spcBef>
              <a:spcAft>
                <a:spcPts val="0"/>
              </a:spcAft>
              <a:buClr>
                <a:schemeClr val="dk1"/>
              </a:buClr>
              <a:buSzPts val="1300"/>
              <a:buFont typeface="Arial"/>
              <a:buChar char="○"/>
            </a:pPr>
            <a:r>
              <a:rPr b="0" i="0" lang="en" sz="1300" u="none" cap="none" strike="noStrike">
                <a:solidFill>
                  <a:schemeClr val="dk1"/>
                </a:solidFill>
                <a:latin typeface="Arial"/>
                <a:ea typeface="Arial"/>
                <a:cs typeface="Arial"/>
                <a:sym typeface="Arial"/>
              </a:rPr>
              <a:t>This can include purchased goods (e.g. household goods, clothing, etc.), or air time (e.g. phone cards) for </a:t>
            </a:r>
            <a:r>
              <a:rPr b="1" i="0" lang="en" sz="1300" u="none" cap="none" strike="noStrike">
                <a:solidFill>
                  <a:schemeClr val="dk1"/>
                </a:solidFill>
                <a:latin typeface="Arial"/>
                <a:ea typeface="Arial"/>
                <a:cs typeface="Arial"/>
                <a:sym typeface="Arial"/>
              </a:rPr>
              <a:t>personal use</a:t>
            </a:r>
            <a:endParaRPr b="0" i="0" sz="1300" u="none" cap="none" strike="noStrike">
              <a:solidFill>
                <a:schemeClr val="dk1"/>
              </a:solidFill>
              <a:latin typeface="Arial"/>
              <a:ea typeface="Arial"/>
              <a:cs typeface="Arial"/>
              <a:sym typeface="Arial"/>
            </a:endParaRPr>
          </a:p>
          <a:p>
            <a:pPr indent="-311150" lvl="1" marL="914400" marR="0" rtl="0" algn="l">
              <a:lnSpc>
                <a:spcPct val="90000"/>
              </a:lnSpc>
              <a:spcBef>
                <a:spcPts val="0"/>
              </a:spcBef>
              <a:spcAft>
                <a:spcPts val="0"/>
              </a:spcAft>
              <a:buClr>
                <a:schemeClr val="dk1"/>
              </a:buClr>
              <a:buSzPts val="1300"/>
              <a:buFont typeface="Arial"/>
              <a:buChar char="○"/>
            </a:pPr>
            <a:r>
              <a:rPr b="0" i="0" lang="en" sz="1300" u="none" cap="none" strike="noStrike">
                <a:solidFill>
                  <a:schemeClr val="dk1"/>
                </a:solidFill>
                <a:latin typeface="Arial"/>
                <a:ea typeface="Arial"/>
                <a:cs typeface="Arial"/>
                <a:sym typeface="Arial"/>
              </a:rPr>
              <a:t>Non-monetary DOES NOT include supplies or other resources required for fulfilling job duties</a:t>
            </a:r>
            <a:endParaRPr b="0" i="0" sz="13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300"/>
              <a:buFont typeface="Arial"/>
              <a:buNone/>
            </a:pPr>
            <a:r>
              <a:rPr b="0" i="0" lang="en" sz="1300" u="none" cap="none" strike="noStrike">
                <a:solidFill>
                  <a:schemeClr val="dk1"/>
                </a:solidFill>
                <a:latin typeface="Arial"/>
                <a:ea typeface="Arial"/>
                <a:cs typeface="Arial"/>
                <a:sym typeface="Arial"/>
              </a:rPr>
              <a:t>Please note that these are mutually-exclusive fields. For example, if an individual receives both a salary and non-monetary compensation, select Salary as the mode of hire.</a:t>
            </a:r>
            <a:endParaRPr b="0" i="0" sz="1300" u="none" cap="none" strike="noStrike">
              <a:solidFill>
                <a:srgbClr val="000000"/>
              </a:solidFill>
              <a:latin typeface="Arial"/>
              <a:ea typeface="Arial"/>
              <a:cs typeface="Arial"/>
              <a:sym typeface="Arial"/>
            </a:endParaRPr>
          </a:p>
        </p:txBody>
      </p:sp>
      <p:sp>
        <p:nvSpPr>
          <p:cNvPr id="673" name="Google Shape;673;p32"/>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pic>
        <p:nvPicPr>
          <p:cNvPr id="674" name="Google Shape;674;p32"/>
          <p:cNvPicPr preferRelativeResize="0"/>
          <p:nvPr/>
        </p:nvPicPr>
        <p:blipFill rotWithShape="1">
          <a:blip r:embed="rId3">
            <a:alphaModFix/>
          </a:blip>
          <a:srcRect b="41106" l="35283" r="33922" t="0"/>
          <a:stretch/>
        </p:blipFill>
        <p:spPr>
          <a:xfrm>
            <a:off x="431575" y="1350450"/>
            <a:ext cx="2815852" cy="2271925"/>
          </a:xfrm>
          <a:prstGeom prst="rect">
            <a:avLst/>
          </a:prstGeom>
          <a:noFill/>
          <a:ln cap="flat" cmpd="sng" w="9525">
            <a:solidFill>
              <a:schemeClr val="accent3"/>
            </a:solidFill>
            <a:prstDash val="solid"/>
            <a:round/>
            <a:headEnd len="sm" w="sm" type="none"/>
            <a:tailEnd len="sm" w="sm" type="none"/>
          </a:ln>
        </p:spPr>
      </p:pic>
      <p:sp>
        <p:nvSpPr>
          <p:cNvPr id="675" name="Google Shape;675;p32"/>
          <p:cNvSpPr txBox="1"/>
          <p:nvPr/>
        </p:nvSpPr>
        <p:spPr>
          <a:xfrm>
            <a:off x="402625" y="4110150"/>
            <a:ext cx="1432200" cy="384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UNCHANGED</a:t>
            </a:r>
            <a:endParaRPr b="0" i="0" sz="1300" u="none" cap="none" strike="noStrike">
              <a:solidFill>
                <a:srgbClr val="000000"/>
              </a:solidFill>
              <a:latin typeface="Arial"/>
              <a:ea typeface="Arial"/>
              <a:cs typeface="Arial"/>
              <a:sym typeface="Arial"/>
            </a:endParaRPr>
          </a:p>
        </p:txBody>
      </p:sp>
      <p:sp>
        <p:nvSpPr>
          <p:cNvPr id="676" name="Google Shape;676;p32"/>
          <p:cNvSpPr txBox="1"/>
          <p:nvPr/>
        </p:nvSpPr>
        <p:spPr>
          <a:xfrm>
            <a:off x="344725" y="3782050"/>
            <a:ext cx="10629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1" lang="en" sz="1500" u="none" cap="none" strike="noStrike">
                <a:solidFill>
                  <a:schemeClr val="dk1"/>
                </a:solidFill>
                <a:latin typeface="Arial"/>
                <a:ea typeface="Arial"/>
                <a:cs typeface="Arial"/>
                <a:sym typeface="Arial"/>
              </a:rPr>
              <a:t>Legend</a:t>
            </a:r>
            <a:endParaRPr b="1" i="1" sz="1500" u="none" cap="none" strike="noStrike">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0" name="Shape 680"/>
        <p:cNvGrpSpPr/>
        <p:nvPr/>
      </p:nvGrpSpPr>
      <p:grpSpPr>
        <a:xfrm>
          <a:off x="0" y="0"/>
          <a:ext cx="0" cy="0"/>
          <a:chOff x="0" y="0"/>
          <a:chExt cx="0" cy="0"/>
        </a:xfrm>
      </p:grpSpPr>
      <p:sp>
        <p:nvSpPr>
          <p:cNvPr id="681" name="Google Shape;681;p33"/>
          <p:cNvSpPr txBox="1"/>
          <p:nvPr>
            <p:ph type="title"/>
          </p:nvPr>
        </p:nvSpPr>
        <p:spPr>
          <a:xfrm>
            <a:off x="159300" y="-12175"/>
            <a:ext cx="85206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Template data element: </a:t>
            </a:r>
            <a:r>
              <a:rPr i="1" lang="en">
                <a:solidFill>
                  <a:schemeClr val="dk2"/>
                </a:solidFill>
              </a:rPr>
              <a:t>MOH staff</a:t>
            </a:r>
            <a:endParaRPr i="1">
              <a:solidFill>
                <a:schemeClr val="dk2"/>
              </a:solidFill>
            </a:endParaRPr>
          </a:p>
        </p:txBody>
      </p:sp>
      <p:sp>
        <p:nvSpPr>
          <p:cNvPr id="682" name="Google Shape;682;p33"/>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graphicFrame>
        <p:nvGraphicFramePr>
          <p:cNvPr id="683" name="Google Shape;683;p33"/>
          <p:cNvGraphicFramePr/>
          <p:nvPr/>
        </p:nvGraphicFramePr>
        <p:xfrm>
          <a:off x="770450" y="481700"/>
          <a:ext cx="3000000" cy="3000000"/>
        </p:xfrm>
        <a:graphic>
          <a:graphicData uri="http://schemas.openxmlformats.org/drawingml/2006/table">
            <a:tbl>
              <a:tblPr>
                <a:noFill/>
                <a:tableStyleId>{5A7E7CD6-C929-4EC5-A59C-177CB4DFDF39}</a:tableStyleId>
              </a:tblPr>
              <a:tblGrid>
                <a:gridCol w="2480200"/>
                <a:gridCol w="5770500"/>
              </a:tblGrid>
              <a:tr h="366975">
                <a:tc>
                  <a:txBody>
                    <a:bodyPr/>
                    <a:lstStyle/>
                    <a:p>
                      <a:pPr indent="0" lvl="0" marL="0" marR="0" rtl="0" algn="l">
                        <a:lnSpc>
                          <a:spcPct val="100000"/>
                        </a:lnSpc>
                        <a:spcBef>
                          <a:spcPts val="0"/>
                        </a:spcBef>
                        <a:spcAft>
                          <a:spcPts val="0"/>
                        </a:spcAft>
                        <a:buClr>
                          <a:srgbClr val="000000"/>
                        </a:buClr>
                        <a:buSzPts val="1500"/>
                        <a:buFont typeface="Arial"/>
                        <a:buNone/>
                      </a:pPr>
                      <a:r>
                        <a:rPr b="1" i="1" lang="en" sz="1500" u="none" cap="none" strike="noStrike">
                          <a:solidFill>
                            <a:schemeClr val="dk1"/>
                          </a:solidFill>
                          <a:latin typeface="Arial"/>
                          <a:ea typeface="Arial"/>
                          <a:cs typeface="Arial"/>
                          <a:sym typeface="Arial"/>
                        </a:rPr>
                        <a:t>Question</a:t>
                      </a:r>
                      <a:endParaRPr b="1" i="1" sz="1500" u="none" cap="none" strike="noStrike">
                        <a:solidFill>
                          <a:schemeClr val="dk1"/>
                        </a:solidFill>
                        <a:latin typeface="Arial"/>
                        <a:ea typeface="Arial"/>
                        <a:cs typeface="Arial"/>
                        <a:sym typeface="Aria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1" lang="en" sz="1500" u="none" cap="none" strike="noStrike">
                          <a:solidFill>
                            <a:schemeClr val="dk1"/>
                          </a:solidFill>
                          <a:latin typeface="Arial"/>
                          <a:ea typeface="Arial"/>
                          <a:cs typeface="Arial"/>
                          <a:sym typeface="Arial"/>
                        </a:rPr>
                        <a:t>Description</a:t>
                      </a:r>
                      <a:endParaRPr b="1" i="1" sz="1500" u="none" cap="none" strike="noStrike">
                        <a:solidFill>
                          <a:schemeClr val="dk1"/>
                        </a:solidFill>
                        <a:latin typeface="Arial"/>
                        <a:ea typeface="Arial"/>
                        <a:cs typeface="Arial"/>
                        <a:sym typeface="Aria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9DAF8"/>
                    </a:solidFill>
                  </a:tcPr>
                </a:tc>
              </a:tr>
              <a:tr h="815525">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chemeClr val="dk1"/>
                          </a:solidFill>
                          <a:latin typeface="Arial"/>
                          <a:ea typeface="Arial"/>
                          <a:cs typeface="Arial"/>
                          <a:sym typeface="Arial"/>
                        </a:rPr>
                        <a:t>MOH Staff or seconded to MOH</a:t>
                      </a:r>
                      <a:endParaRPr sz="1200" u="none" cap="none" strike="noStrike">
                        <a:latin typeface="Arial"/>
                        <a:ea typeface="Arial"/>
                        <a:cs typeface="Arial"/>
                        <a:sym typeface="Aria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Arial"/>
                          <a:ea typeface="Arial"/>
                          <a:cs typeface="Arial"/>
                          <a:sym typeface="Arial"/>
                        </a:rPr>
                        <a:t>Indicate if the individual supported by the IM is a) officially designated as a government MOH staff</a:t>
                      </a:r>
                      <a:r>
                        <a:rPr lang="en" sz="1200" u="none" cap="none" strike="noStrike"/>
                        <a:t>, </a:t>
                      </a:r>
                      <a:r>
                        <a:rPr lang="en" sz="1200" u="none" cap="none" strike="noStrike">
                          <a:latin typeface="Arial"/>
                          <a:ea typeface="Arial"/>
                          <a:cs typeface="Arial"/>
                          <a:sym typeface="Arial"/>
                        </a:rPr>
                        <a:t>b) seconded by PEPFAR to serve in that capacity, or c) none of the a</a:t>
                      </a:r>
                      <a:r>
                        <a:rPr lang="en" sz="1200" u="none" cap="none" strike="noStrike"/>
                        <a:t>bove</a:t>
                      </a:r>
                      <a:endParaRPr sz="1200" u="none" cap="none" strike="noStrike">
                        <a:latin typeface="Arial"/>
                        <a:ea typeface="Arial"/>
                        <a:cs typeface="Arial"/>
                        <a:sym typeface="Aria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850425">
                <a:tc>
                  <a:txBody>
                    <a:bodyPr/>
                    <a:lstStyle/>
                    <a:p>
                      <a:pPr indent="0" lvl="0" marL="0" marR="0" rtl="0" algn="l">
                        <a:lnSpc>
                          <a:spcPct val="100000"/>
                        </a:lnSpc>
                        <a:spcBef>
                          <a:spcPts val="0"/>
                        </a:spcBef>
                        <a:spcAft>
                          <a:spcPts val="0"/>
                        </a:spcAft>
                        <a:buClr>
                          <a:srgbClr val="000000"/>
                        </a:buClr>
                        <a:buSzPts val="1200"/>
                        <a:buFont typeface="Arial"/>
                        <a:buNone/>
                      </a:pPr>
                      <a:r>
                        <a:rPr lang="en" sz="1200">
                          <a:solidFill>
                            <a:schemeClr val="dk1"/>
                          </a:solidFill>
                        </a:rPr>
                        <a:t>Govt Staff or Seconded to MoH</a:t>
                      </a:r>
                      <a:endParaRPr sz="1200" u="none" cap="none" strike="noStrike">
                        <a:latin typeface="Arial"/>
                        <a:ea typeface="Arial"/>
                        <a:cs typeface="Arial"/>
                        <a:sym typeface="Aria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t>Dropdown Options: </a:t>
                      </a:r>
                      <a:endParaRPr sz="1200"/>
                    </a:p>
                    <a:p>
                      <a:pPr indent="-304800" lvl="0" marL="457200" rtl="0" algn="l">
                        <a:spcBef>
                          <a:spcPts val="0"/>
                        </a:spcBef>
                        <a:spcAft>
                          <a:spcPts val="0"/>
                        </a:spcAft>
                        <a:buSzPts val="1200"/>
                        <a:buChar char="●"/>
                      </a:pPr>
                      <a:r>
                        <a:rPr lang="en" sz="1200"/>
                        <a:t>No</a:t>
                      </a:r>
                      <a:endParaRPr sz="1200"/>
                    </a:p>
                    <a:p>
                      <a:pPr indent="-304800" lvl="0" marL="457200" rtl="0" algn="l">
                        <a:spcBef>
                          <a:spcPts val="0"/>
                        </a:spcBef>
                        <a:spcAft>
                          <a:spcPts val="0"/>
                        </a:spcAft>
                        <a:buSzPts val="1200"/>
                        <a:buChar char="●"/>
                      </a:pPr>
                      <a:r>
                        <a:rPr lang="en" sz="1200"/>
                        <a:t>Yes- MOH Staff</a:t>
                      </a:r>
                      <a:endParaRPr sz="1200"/>
                    </a:p>
                    <a:p>
                      <a:pPr indent="-304800" lvl="0" marL="457200" rtl="0" algn="l">
                        <a:spcBef>
                          <a:spcPts val="0"/>
                        </a:spcBef>
                        <a:spcAft>
                          <a:spcPts val="0"/>
                        </a:spcAft>
                        <a:buSzPts val="1200"/>
                        <a:buChar char="●"/>
                      </a:pPr>
                      <a:r>
                        <a:rPr lang="en" sz="1200"/>
                        <a:t>Yes- Seconded to MOH</a:t>
                      </a:r>
                      <a:endParaRPr sz="1200"/>
                    </a:p>
                    <a:p>
                      <a:pPr indent="-304800" lvl="0" marL="457200" rtl="0" algn="l">
                        <a:spcBef>
                          <a:spcPts val="0"/>
                        </a:spcBef>
                        <a:spcAft>
                          <a:spcPts val="0"/>
                        </a:spcAft>
                        <a:buSzPts val="1200"/>
                        <a:buChar char="●"/>
                      </a:pPr>
                      <a:r>
                        <a:rPr lang="en" sz="1200"/>
                        <a:t>Yes</a:t>
                      </a:r>
                      <a:r>
                        <a:rPr lang="en" sz="1200">
                          <a:solidFill>
                            <a:schemeClr val="dk1"/>
                          </a:solidFill>
                        </a:rPr>
                        <a:t>-</a:t>
                      </a:r>
                      <a:r>
                        <a:rPr lang="en" sz="1200"/>
                        <a:t> Other non-MoH Government Staff</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Indicate if the individual supported by the IM is officially designated as a MOH </a:t>
                      </a:r>
                      <a:endParaRPr sz="1200"/>
                    </a:p>
                    <a:p>
                      <a:pPr indent="0" lvl="0" marL="0" rtl="0" algn="l">
                        <a:spcBef>
                          <a:spcPts val="0"/>
                        </a:spcBef>
                        <a:spcAft>
                          <a:spcPts val="0"/>
                        </a:spcAft>
                        <a:buClr>
                          <a:schemeClr val="dk1"/>
                        </a:buClr>
                        <a:buSzPts val="1100"/>
                        <a:buFont typeface="Arial"/>
                        <a:buNone/>
                      </a:pPr>
                      <a:r>
                        <a:rPr lang="en" sz="1200"/>
                        <a:t>staff, an individual seconded by PEPFAR to serve in that capacity, or non-MoH </a:t>
                      </a:r>
                      <a:endParaRPr sz="1200"/>
                    </a:p>
                    <a:p>
                      <a:pPr indent="0" lvl="0" marL="0" rtl="0" algn="l">
                        <a:spcBef>
                          <a:spcPts val="0"/>
                        </a:spcBef>
                        <a:spcAft>
                          <a:spcPts val="0"/>
                        </a:spcAft>
                        <a:buClr>
                          <a:schemeClr val="dk1"/>
                        </a:buClr>
                        <a:buSzPts val="1100"/>
                        <a:buFont typeface="Arial"/>
                        <a:buNone/>
                      </a:pPr>
                      <a:r>
                        <a:rPr lang="en" sz="1200"/>
                        <a:t>government staff receiving PEPFAR support.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All MOH staff that receive compensation from PEPFAR in addition to their government salary should select ‘YES-MOH Staff’. Any staff member who is employed through an IP but placed in government offices as a secondment should select ‘YES-Seconded to MOH’. NonMOH government staff (i.e., staff from Ministry of Finance, Ministry of Education, Ministry of Defense or other government entities) that receive compensation from PEPFAR in addition to their government salary should select ‘Yes- Other Non-MOH Government Staff.’</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684" name="Google Shape;684;p33"/>
          <p:cNvSpPr txBox="1"/>
          <p:nvPr/>
        </p:nvSpPr>
        <p:spPr>
          <a:xfrm>
            <a:off x="1022100" y="4397175"/>
            <a:ext cx="1637100" cy="384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300">
                <a:solidFill>
                  <a:srgbClr val="E69138"/>
                </a:solidFill>
              </a:rPr>
              <a:t>EXPANDED</a:t>
            </a:r>
            <a:endParaRPr b="0" i="0" sz="800" u="none" cap="none" strike="noStrike">
              <a:solidFill>
                <a:srgbClr val="000000"/>
              </a:solidFill>
              <a:latin typeface="Arial"/>
              <a:ea typeface="Arial"/>
              <a:cs typeface="Arial"/>
              <a:sym typeface="Arial"/>
            </a:endParaRPr>
          </a:p>
        </p:txBody>
      </p:sp>
      <p:sp>
        <p:nvSpPr>
          <p:cNvPr id="685" name="Google Shape;685;p33"/>
          <p:cNvSpPr txBox="1"/>
          <p:nvPr/>
        </p:nvSpPr>
        <p:spPr>
          <a:xfrm>
            <a:off x="1022100" y="3917425"/>
            <a:ext cx="10629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1" lang="en" sz="1500" u="none" cap="none" strike="noStrike">
                <a:solidFill>
                  <a:schemeClr val="dk1"/>
                </a:solidFill>
                <a:latin typeface="Arial"/>
                <a:ea typeface="Arial"/>
                <a:cs typeface="Arial"/>
                <a:sym typeface="Arial"/>
              </a:rPr>
              <a:t>Legend</a:t>
            </a:r>
            <a:endParaRPr b="1" i="1" sz="1500" u="none" cap="none" strike="noStrike">
              <a:solidFill>
                <a:schemeClr val="dk1"/>
              </a:solidFill>
              <a:latin typeface="Arial"/>
              <a:ea typeface="Arial"/>
              <a:cs typeface="Arial"/>
              <a:sym typeface="Arial"/>
            </a:endParaRPr>
          </a:p>
        </p:txBody>
      </p:sp>
      <p:sp>
        <p:nvSpPr>
          <p:cNvPr id="686" name="Google Shape;686;p33"/>
          <p:cNvSpPr txBox="1"/>
          <p:nvPr/>
        </p:nvSpPr>
        <p:spPr>
          <a:xfrm>
            <a:off x="0" y="951625"/>
            <a:ext cx="723300" cy="41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600">
                <a:solidFill>
                  <a:srgbClr val="C00000"/>
                </a:solidFill>
              </a:rPr>
              <a:t>OLD</a:t>
            </a:r>
            <a:endParaRPr i="1" sz="1600">
              <a:solidFill>
                <a:srgbClr val="C00000"/>
              </a:solidFill>
            </a:endParaRPr>
          </a:p>
        </p:txBody>
      </p:sp>
      <p:sp>
        <p:nvSpPr>
          <p:cNvPr id="687" name="Google Shape;687;p33"/>
          <p:cNvSpPr txBox="1"/>
          <p:nvPr/>
        </p:nvSpPr>
        <p:spPr>
          <a:xfrm>
            <a:off x="0" y="2975825"/>
            <a:ext cx="723300" cy="41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600">
                <a:solidFill>
                  <a:srgbClr val="6AA84F"/>
                </a:solidFill>
              </a:rPr>
              <a:t>NEW</a:t>
            </a:r>
            <a:endParaRPr i="1" sz="1600">
              <a:solidFill>
                <a:srgbClr val="6AA84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1" name="Shape 691"/>
        <p:cNvGrpSpPr/>
        <p:nvPr/>
      </p:nvGrpSpPr>
      <p:grpSpPr>
        <a:xfrm>
          <a:off x="0" y="0"/>
          <a:ext cx="0" cy="0"/>
          <a:chOff x="0" y="0"/>
          <a:chExt cx="0" cy="0"/>
        </a:xfrm>
      </p:grpSpPr>
      <p:sp>
        <p:nvSpPr>
          <p:cNvPr id="692" name="Google Shape;692;g300d0573325_0_2"/>
          <p:cNvSpPr txBox="1"/>
          <p:nvPr>
            <p:ph type="title"/>
          </p:nvPr>
        </p:nvSpPr>
        <p:spPr>
          <a:xfrm>
            <a:off x="159300" y="-12175"/>
            <a:ext cx="85206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Template data element: </a:t>
            </a:r>
            <a:r>
              <a:rPr i="1" lang="en">
                <a:solidFill>
                  <a:schemeClr val="dk2"/>
                </a:solidFill>
              </a:rPr>
              <a:t>Months of work</a:t>
            </a:r>
            <a:endParaRPr i="1">
              <a:solidFill>
                <a:schemeClr val="dk2"/>
              </a:solidFill>
            </a:endParaRPr>
          </a:p>
        </p:txBody>
      </p:sp>
      <p:sp>
        <p:nvSpPr>
          <p:cNvPr id="693" name="Google Shape;693;g300d0573325_0_2"/>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graphicFrame>
        <p:nvGraphicFramePr>
          <p:cNvPr id="694" name="Google Shape;694;g300d0573325_0_2"/>
          <p:cNvGraphicFramePr/>
          <p:nvPr/>
        </p:nvGraphicFramePr>
        <p:xfrm>
          <a:off x="421750" y="847225"/>
          <a:ext cx="3000000" cy="3000000"/>
        </p:xfrm>
        <a:graphic>
          <a:graphicData uri="http://schemas.openxmlformats.org/drawingml/2006/table">
            <a:tbl>
              <a:tblPr>
                <a:noFill/>
                <a:tableStyleId>{5A7E7CD6-C929-4EC5-A59C-177CB4DFDF39}</a:tableStyleId>
              </a:tblPr>
              <a:tblGrid>
                <a:gridCol w="1580625"/>
                <a:gridCol w="3156975"/>
                <a:gridCol w="3738325"/>
              </a:tblGrid>
              <a:tr h="366975">
                <a:tc>
                  <a:txBody>
                    <a:bodyPr/>
                    <a:lstStyle/>
                    <a:p>
                      <a:pPr indent="0" lvl="0" marL="0" marR="0" rtl="0" algn="l">
                        <a:lnSpc>
                          <a:spcPct val="100000"/>
                        </a:lnSpc>
                        <a:spcBef>
                          <a:spcPts val="0"/>
                        </a:spcBef>
                        <a:spcAft>
                          <a:spcPts val="0"/>
                        </a:spcAft>
                        <a:buClr>
                          <a:srgbClr val="000000"/>
                        </a:buClr>
                        <a:buSzPts val="1500"/>
                        <a:buFont typeface="Arial"/>
                        <a:buNone/>
                      </a:pPr>
                      <a:r>
                        <a:rPr b="1" i="1" lang="en" sz="1500" u="none" cap="none" strike="noStrike">
                          <a:solidFill>
                            <a:schemeClr val="dk1"/>
                          </a:solidFill>
                          <a:latin typeface="Arial"/>
                          <a:ea typeface="Arial"/>
                          <a:cs typeface="Arial"/>
                          <a:sym typeface="Arial"/>
                        </a:rPr>
                        <a:t>Question</a:t>
                      </a:r>
                      <a:endParaRPr b="1" i="1" sz="1500" u="none" cap="none" strike="noStrike">
                        <a:solidFill>
                          <a:schemeClr val="dk1"/>
                        </a:solidFill>
                        <a:latin typeface="Arial"/>
                        <a:ea typeface="Arial"/>
                        <a:cs typeface="Arial"/>
                        <a:sym typeface="Aria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1" lang="en" sz="1500" u="none" cap="none" strike="noStrike">
                          <a:solidFill>
                            <a:schemeClr val="dk1"/>
                          </a:solidFill>
                          <a:latin typeface="Arial"/>
                          <a:ea typeface="Arial"/>
                          <a:cs typeface="Arial"/>
                          <a:sym typeface="Arial"/>
                        </a:rPr>
                        <a:t>Description</a:t>
                      </a:r>
                      <a:endParaRPr b="1" i="1" sz="1500" u="none" cap="none" strike="noStrike">
                        <a:solidFill>
                          <a:schemeClr val="dk1"/>
                        </a:solidFill>
                        <a:latin typeface="Arial"/>
                        <a:ea typeface="Arial"/>
                        <a:cs typeface="Arial"/>
                        <a:sym typeface="Aria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1" lang="en" sz="1500" u="none" cap="none" strike="noStrike">
                          <a:solidFill>
                            <a:schemeClr val="dk1"/>
                          </a:solidFill>
                          <a:latin typeface="Arial"/>
                          <a:ea typeface="Arial"/>
                          <a:cs typeface="Arial"/>
                          <a:sym typeface="Arial"/>
                        </a:rPr>
                        <a:t>Notes</a:t>
                      </a:r>
                      <a:endParaRPr b="1" i="1" sz="1500" u="none" cap="none" strike="noStrike">
                        <a:solidFill>
                          <a:schemeClr val="dk1"/>
                        </a:solidFill>
                        <a:latin typeface="Arial"/>
                        <a:ea typeface="Arial"/>
                        <a:cs typeface="Arial"/>
                        <a:sym typeface="Aria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9DAF8"/>
                    </a:solidFill>
                  </a:tcPr>
                </a:tc>
              </a:tr>
              <a:tr h="1850425">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chemeClr val="dk1"/>
                          </a:solidFill>
                          <a:latin typeface="Arial"/>
                          <a:ea typeface="Arial"/>
                          <a:cs typeface="Arial"/>
                          <a:sym typeface="Arial"/>
                        </a:rPr>
                        <a:t>Months of work in the past year</a:t>
                      </a:r>
                      <a:endParaRPr sz="1200" u="none" cap="none" strike="noStrike">
                        <a:latin typeface="Arial"/>
                        <a:ea typeface="Arial"/>
                        <a:cs typeface="Arial"/>
                        <a:sym typeface="Aria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Arial"/>
                          <a:ea typeface="Arial"/>
                          <a:cs typeface="Arial"/>
                          <a:sym typeface="Arial"/>
                        </a:rPr>
                        <a:t>Indicate the total number of months the PEPFAR-supported worker worked during the last USG fiscal year (October 1 – September 30) in this role</a:t>
                      </a:r>
                      <a:endParaRPr sz="1200" u="none" cap="none" strike="noStrike">
                        <a:latin typeface="Arial"/>
                        <a:ea typeface="Arial"/>
                        <a:cs typeface="Arial"/>
                        <a:sym typeface="Aria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304800" lvl="0" marL="457200" marR="0" rtl="0" algn="l">
                        <a:lnSpc>
                          <a:spcPct val="100000"/>
                        </a:lnSpc>
                        <a:spcBef>
                          <a:spcPts val="0"/>
                        </a:spcBef>
                        <a:spcAft>
                          <a:spcPts val="0"/>
                        </a:spcAft>
                        <a:buClr>
                          <a:schemeClr val="dk1"/>
                        </a:buClr>
                        <a:buSzPts val="1200"/>
                        <a:buFont typeface="Arial"/>
                        <a:buChar char="●"/>
                      </a:pPr>
                      <a:r>
                        <a:rPr lang="en" sz="1200" u="none" cap="none" strike="noStrike">
                          <a:solidFill>
                            <a:schemeClr val="dk1"/>
                          </a:solidFill>
                          <a:latin typeface="Arial"/>
                          <a:ea typeface="Arial"/>
                          <a:cs typeface="Arial"/>
                          <a:sym typeface="Arial"/>
                        </a:rPr>
                        <a:t>If the worker worked for part of a month, count the number of weeks worked in the partial month (no need to count the number of days), and include as a decimal</a:t>
                      </a:r>
                      <a:endParaRPr sz="1200" u="none" cap="none" strike="noStrike">
                        <a:solidFill>
                          <a:schemeClr val="dk1"/>
                        </a:solidFill>
                        <a:latin typeface="Arial"/>
                        <a:ea typeface="Arial"/>
                        <a:cs typeface="Arial"/>
                        <a:sym typeface="Arial"/>
                      </a:endParaRPr>
                    </a:p>
                    <a:p>
                      <a:pPr indent="-304800" lvl="0" marL="457200" marR="0" rtl="0" algn="l">
                        <a:lnSpc>
                          <a:spcPct val="100000"/>
                        </a:lnSpc>
                        <a:spcBef>
                          <a:spcPts val="0"/>
                        </a:spcBef>
                        <a:spcAft>
                          <a:spcPts val="0"/>
                        </a:spcAft>
                        <a:buClr>
                          <a:schemeClr val="dk1"/>
                        </a:buClr>
                        <a:buSzPts val="1200"/>
                        <a:buFont typeface="Arial"/>
                        <a:buChar char="●"/>
                      </a:pPr>
                      <a:r>
                        <a:rPr lang="en" sz="1200" u="none" cap="none" strike="noStrike">
                          <a:solidFill>
                            <a:schemeClr val="dk1"/>
                          </a:solidFill>
                          <a:latin typeface="Arial"/>
                          <a:ea typeface="Arial"/>
                          <a:cs typeface="Arial"/>
                          <a:sym typeface="Arial"/>
                        </a:rPr>
                        <a:t>For example, if a doctor worked 3 weeks in one month, that would be counted as 0.75.  It is not necessary to subtract regular leave days when calculating (count paid leave days as work)</a:t>
                      </a:r>
                      <a:endParaRPr sz="1200" u="none" cap="none" strike="noStrike">
                        <a:latin typeface="Arial"/>
                        <a:ea typeface="Arial"/>
                        <a:cs typeface="Arial"/>
                        <a:sym typeface="Aria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695" name="Google Shape;695;g300d0573325_0_2"/>
          <p:cNvSpPr txBox="1"/>
          <p:nvPr/>
        </p:nvSpPr>
        <p:spPr>
          <a:xfrm>
            <a:off x="421750" y="4538775"/>
            <a:ext cx="1637100" cy="384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UNCHANGED</a:t>
            </a:r>
            <a:endParaRPr b="0" i="0" sz="1300" u="none" cap="none" strike="noStrike">
              <a:solidFill>
                <a:srgbClr val="000000"/>
              </a:solidFill>
              <a:latin typeface="Arial"/>
              <a:ea typeface="Arial"/>
              <a:cs typeface="Arial"/>
              <a:sym typeface="Arial"/>
            </a:endParaRPr>
          </a:p>
        </p:txBody>
      </p:sp>
      <p:sp>
        <p:nvSpPr>
          <p:cNvPr id="696" name="Google Shape;696;g300d0573325_0_2"/>
          <p:cNvSpPr txBox="1"/>
          <p:nvPr/>
        </p:nvSpPr>
        <p:spPr>
          <a:xfrm>
            <a:off x="361475" y="4208400"/>
            <a:ext cx="10629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1" lang="en" sz="1500" u="none" cap="none" strike="noStrike">
                <a:solidFill>
                  <a:schemeClr val="dk1"/>
                </a:solidFill>
                <a:latin typeface="Arial"/>
                <a:ea typeface="Arial"/>
                <a:cs typeface="Arial"/>
                <a:sym typeface="Arial"/>
              </a:rPr>
              <a:t>Legend</a:t>
            </a:r>
            <a:endParaRPr b="1" i="1" sz="1500" u="none" cap="none" strike="noStrike">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0" name="Shape 700"/>
        <p:cNvGrpSpPr/>
        <p:nvPr/>
      </p:nvGrpSpPr>
      <p:grpSpPr>
        <a:xfrm>
          <a:off x="0" y="0"/>
          <a:ext cx="0" cy="0"/>
          <a:chOff x="0" y="0"/>
          <a:chExt cx="0" cy="0"/>
        </a:xfrm>
      </p:grpSpPr>
      <p:sp>
        <p:nvSpPr>
          <p:cNvPr id="701" name="Google Shape;701;p34"/>
          <p:cNvSpPr txBox="1"/>
          <p:nvPr>
            <p:ph type="title"/>
          </p:nvPr>
        </p:nvSpPr>
        <p:spPr>
          <a:xfrm>
            <a:off x="159300" y="368825"/>
            <a:ext cx="85206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Template data element: </a:t>
            </a:r>
            <a:r>
              <a:rPr i="1" lang="en">
                <a:solidFill>
                  <a:schemeClr val="dk2"/>
                </a:solidFill>
              </a:rPr>
              <a:t>Average Full Time Equivale</a:t>
            </a:r>
            <a:r>
              <a:rPr i="1" lang="en">
                <a:solidFill>
                  <a:schemeClr val="dk2"/>
                </a:solidFill>
              </a:rPr>
              <a:t>nts</a:t>
            </a:r>
            <a:r>
              <a:rPr i="1" lang="en">
                <a:solidFill>
                  <a:schemeClr val="dk2"/>
                </a:solidFill>
              </a:rPr>
              <a:t> (FTE) per Month</a:t>
            </a:r>
            <a:endParaRPr i="1">
              <a:solidFill>
                <a:schemeClr val="dk2"/>
              </a:solidFill>
            </a:endParaRPr>
          </a:p>
        </p:txBody>
      </p:sp>
      <p:sp>
        <p:nvSpPr>
          <p:cNvPr id="702" name="Google Shape;702;p34"/>
          <p:cNvSpPr txBox="1"/>
          <p:nvPr/>
        </p:nvSpPr>
        <p:spPr>
          <a:xfrm>
            <a:off x="3751100" y="1007925"/>
            <a:ext cx="4986600" cy="42606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1000"/>
              </a:spcBef>
              <a:spcAft>
                <a:spcPts val="0"/>
              </a:spcAft>
              <a:buClr>
                <a:schemeClr val="dk1"/>
              </a:buClr>
              <a:buSzPts val="2400"/>
              <a:buFont typeface="Arial"/>
              <a:buNone/>
            </a:pPr>
            <a:r>
              <a:rPr b="1" i="0" lang="en" sz="1800" u="none" cap="none" strike="noStrike">
                <a:solidFill>
                  <a:schemeClr val="dk1"/>
                </a:solidFill>
                <a:latin typeface="Arial"/>
                <a:ea typeface="Arial"/>
                <a:cs typeface="Arial"/>
                <a:sym typeface="Arial"/>
              </a:rPr>
              <a:t>Full-Time Equivalent (FTE)</a:t>
            </a:r>
            <a:r>
              <a:rPr b="0" i="0" lang="en" sz="1800" u="none" cap="none" strike="noStrike">
                <a:solidFill>
                  <a:schemeClr val="dk1"/>
                </a:solidFill>
                <a:latin typeface="Arial"/>
                <a:ea typeface="Arial"/>
                <a:cs typeface="Arial"/>
                <a:sym typeface="Arial"/>
              </a:rPr>
              <a:t>: A way to understand and measure staffing size when the number of hours worked vary by worker</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0"/>
              <a:buFont typeface="Arial"/>
              <a:buNone/>
            </a:pPr>
            <a:r>
              <a:rPr b="0" i="0" lang="en" sz="1800" u="none" cap="none" strike="noStrike">
                <a:solidFill>
                  <a:schemeClr val="dk1"/>
                </a:solidFill>
                <a:latin typeface="Arial"/>
                <a:ea typeface="Arial"/>
                <a:cs typeface="Arial"/>
                <a:sym typeface="Arial"/>
              </a:rPr>
              <a:t>Enter the average percent of full-time equivalent (FTE) worked by the individual staff per month. </a:t>
            </a:r>
            <a:endParaRPr b="0" i="0" sz="1800" u="none" cap="none" strike="noStrike">
              <a:solidFill>
                <a:schemeClr val="dk1"/>
              </a:solidFill>
              <a:latin typeface="Arial"/>
              <a:ea typeface="Arial"/>
              <a:cs typeface="Arial"/>
              <a:sym typeface="Arial"/>
            </a:endParaRPr>
          </a:p>
          <a:p>
            <a:pPr indent="-304800" lvl="0" marL="342900" marR="0" rtl="0" algn="l">
              <a:lnSpc>
                <a:spcPct val="90000"/>
              </a:lnSpc>
              <a:spcBef>
                <a:spcPts val="100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Enter free text, value 0 - 1.0</a:t>
            </a:r>
            <a:endParaRPr b="0" i="0" sz="1800" u="none" cap="none" strike="noStrike">
              <a:solidFill>
                <a:schemeClr val="dk1"/>
              </a:solidFill>
              <a:latin typeface="Arial"/>
              <a:ea typeface="Arial"/>
              <a:cs typeface="Arial"/>
              <a:sym typeface="Arial"/>
            </a:endParaRPr>
          </a:p>
          <a:p>
            <a:pPr indent="-304800" lvl="0" marL="342900" marR="0" rtl="0" algn="l">
              <a:lnSpc>
                <a:spcPct val="90000"/>
              </a:lnSpc>
              <a:spcBef>
                <a:spcPts val="100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Reported as a decimal, where 0 = no work on average per month, and 1 = full time work per month. </a:t>
            </a:r>
            <a:endParaRPr b="0" i="0" sz="1800" u="none" cap="none" strike="noStrike">
              <a:solidFill>
                <a:schemeClr val="dk1"/>
              </a:solidFill>
              <a:latin typeface="Arial"/>
              <a:ea typeface="Arial"/>
              <a:cs typeface="Arial"/>
              <a:sym typeface="Arial"/>
            </a:endParaRPr>
          </a:p>
          <a:p>
            <a:pPr indent="-304800" lvl="0" marL="342900" marR="0" rtl="0" algn="l">
              <a:lnSpc>
                <a:spcPct val="90000"/>
              </a:lnSpc>
              <a:spcBef>
                <a:spcPts val="100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Only enter the FTE supported by PEPFAR on the IM being reported. Do not report FTE supported by MOH or other entities.</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3" name="Google Shape;703;p34"/>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pic>
        <p:nvPicPr>
          <p:cNvPr id="704" name="Google Shape;704;p34"/>
          <p:cNvPicPr preferRelativeResize="0"/>
          <p:nvPr/>
        </p:nvPicPr>
        <p:blipFill rotWithShape="1">
          <a:blip r:embed="rId3">
            <a:alphaModFix/>
          </a:blip>
          <a:srcRect b="27225" l="47001" r="26845" t="0"/>
          <a:stretch/>
        </p:blipFill>
        <p:spPr>
          <a:xfrm>
            <a:off x="665050" y="1033925"/>
            <a:ext cx="2391352" cy="2807225"/>
          </a:xfrm>
          <a:prstGeom prst="rect">
            <a:avLst/>
          </a:prstGeom>
          <a:noFill/>
          <a:ln cap="flat" cmpd="sng" w="9525">
            <a:solidFill>
              <a:schemeClr val="accent3"/>
            </a:solidFill>
            <a:prstDash val="solid"/>
            <a:round/>
            <a:headEnd len="sm" w="sm" type="none"/>
            <a:tailEnd len="sm" w="sm" type="none"/>
          </a:ln>
        </p:spPr>
      </p:pic>
      <p:sp>
        <p:nvSpPr>
          <p:cNvPr id="705" name="Google Shape;705;p34"/>
          <p:cNvSpPr txBox="1"/>
          <p:nvPr/>
        </p:nvSpPr>
        <p:spPr>
          <a:xfrm>
            <a:off x="722950" y="4169250"/>
            <a:ext cx="1791000" cy="384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UNCHANGED</a:t>
            </a:r>
            <a:endParaRPr b="0" i="0" sz="1300" u="none" cap="none" strike="noStrike">
              <a:solidFill>
                <a:srgbClr val="000000"/>
              </a:solidFill>
              <a:latin typeface="Arial"/>
              <a:ea typeface="Arial"/>
              <a:cs typeface="Arial"/>
              <a:sym typeface="Arial"/>
            </a:endParaRPr>
          </a:p>
        </p:txBody>
      </p:sp>
      <p:sp>
        <p:nvSpPr>
          <p:cNvPr id="706" name="Google Shape;706;p34"/>
          <p:cNvSpPr txBox="1"/>
          <p:nvPr/>
        </p:nvSpPr>
        <p:spPr>
          <a:xfrm>
            <a:off x="665050" y="3841150"/>
            <a:ext cx="10629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1" lang="en" sz="1500" u="none" cap="none" strike="noStrike">
                <a:solidFill>
                  <a:schemeClr val="dk1"/>
                </a:solidFill>
                <a:latin typeface="Arial"/>
                <a:ea typeface="Arial"/>
                <a:cs typeface="Arial"/>
                <a:sym typeface="Arial"/>
              </a:rPr>
              <a:t>Legend</a:t>
            </a:r>
            <a:endParaRPr b="1" i="1" sz="1500" u="none" cap="none" strike="noStrike">
              <a:solidFill>
                <a:schemeClr val="dk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0" name="Shape 710"/>
        <p:cNvGrpSpPr/>
        <p:nvPr/>
      </p:nvGrpSpPr>
      <p:grpSpPr>
        <a:xfrm>
          <a:off x="0" y="0"/>
          <a:ext cx="0" cy="0"/>
          <a:chOff x="0" y="0"/>
          <a:chExt cx="0" cy="0"/>
        </a:xfrm>
      </p:grpSpPr>
      <p:sp>
        <p:nvSpPr>
          <p:cNvPr id="711" name="Google Shape;711;p35"/>
          <p:cNvSpPr txBox="1"/>
          <p:nvPr>
            <p:ph type="title"/>
          </p:nvPr>
        </p:nvSpPr>
        <p:spPr>
          <a:xfrm>
            <a:off x="159300" y="368825"/>
            <a:ext cx="85206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i="1" lang="en">
                <a:solidFill>
                  <a:schemeClr val="dk2"/>
                </a:solidFill>
              </a:rPr>
              <a:t>FTE Calculator Examples</a:t>
            </a:r>
            <a:endParaRPr i="1">
              <a:solidFill>
                <a:schemeClr val="dk2"/>
              </a:solidFill>
            </a:endParaRPr>
          </a:p>
          <a:p>
            <a:pPr indent="0" lvl="0" marL="0" rtl="0" algn="l">
              <a:lnSpc>
                <a:spcPct val="100000"/>
              </a:lnSpc>
              <a:spcBef>
                <a:spcPts val="0"/>
              </a:spcBef>
              <a:spcAft>
                <a:spcPts val="0"/>
              </a:spcAft>
              <a:buSzPts val="1400"/>
              <a:buNone/>
            </a:pPr>
            <a:r>
              <a:t/>
            </a:r>
            <a:endParaRPr i="1">
              <a:solidFill>
                <a:schemeClr val="dk1"/>
              </a:solidFill>
            </a:endParaRPr>
          </a:p>
        </p:txBody>
      </p:sp>
      <p:graphicFrame>
        <p:nvGraphicFramePr>
          <p:cNvPr id="712" name="Google Shape;712;p35"/>
          <p:cNvGraphicFramePr/>
          <p:nvPr/>
        </p:nvGraphicFramePr>
        <p:xfrm>
          <a:off x="1462600" y="1549438"/>
          <a:ext cx="3000000" cy="3000000"/>
        </p:xfrm>
        <a:graphic>
          <a:graphicData uri="http://schemas.openxmlformats.org/drawingml/2006/table">
            <a:tbl>
              <a:tblPr>
                <a:noFill/>
                <a:tableStyleId>{8A4037CA-DE05-4ACE-8764-6E530692914C}</a:tableStyleId>
              </a:tblPr>
              <a:tblGrid>
                <a:gridCol w="2319100"/>
                <a:gridCol w="2992625"/>
                <a:gridCol w="1453075"/>
              </a:tblGrid>
              <a:tr h="139700">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FFFFFF"/>
                          </a:solidFill>
                          <a:latin typeface="Arial"/>
                          <a:ea typeface="Arial"/>
                          <a:cs typeface="Arial"/>
                          <a:sym typeface="Arial"/>
                        </a:rPr>
                        <a:t>FTE Calculator Option</a:t>
                      </a:r>
                      <a:endParaRPr sz="1100" u="none" cap="none" strike="noStrike">
                        <a:solidFill>
                          <a:srgbClr val="FFFFFF"/>
                        </a:solidFill>
                        <a:latin typeface="Arial"/>
                        <a:ea typeface="Arial"/>
                        <a:cs typeface="Arial"/>
                        <a:sym typeface="Arial"/>
                      </a:endParaRPr>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FFFFFF"/>
                          </a:solidFill>
                          <a:latin typeface="Arial"/>
                          <a:ea typeface="Arial"/>
                          <a:cs typeface="Arial"/>
                          <a:sym typeface="Arial"/>
                        </a:rPr>
                        <a:t>Example</a:t>
                      </a:r>
                      <a:endParaRPr sz="1100" u="none" cap="none" strike="noStrike">
                        <a:solidFill>
                          <a:srgbClr val="FFFFFF"/>
                        </a:solidFill>
                        <a:latin typeface="Arial"/>
                        <a:ea typeface="Arial"/>
                        <a:cs typeface="Arial"/>
                        <a:sym typeface="Arial"/>
                      </a:endParaRPr>
                    </a:p>
                  </a:txBody>
                  <a:tcPr marT="63500" marB="63500" marR="63500" marL="63500">
                    <a:solidFill>
                      <a:schemeClr val="accent6"/>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FFFFFF"/>
                          </a:solidFill>
                          <a:latin typeface="Arial"/>
                          <a:ea typeface="Arial"/>
                          <a:cs typeface="Arial"/>
                          <a:sym typeface="Arial"/>
                        </a:rPr>
                        <a:t>Average Monthly FTE</a:t>
                      </a:r>
                      <a:endParaRPr sz="1100" u="none" cap="none" strike="noStrike">
                        <a:solidFill>
                          <a:srgbClr val="FFFFFF"/>
                        </a:solidFill>
                        <a:latin typeface="Arial"/>
                        <a:ea typeface="Arial"/>
                        <a:cs typeface="Arial"/>
                        <a:sym typeface="Arial"/>
                      </a:endParaRPr>
                    </a:p>
                  </a:txBody>
                  <a:tcPr marT="63500" marB="63500" marR="63500" marL="63500">
                    <a:solidFill>
                      <a:schemeClr val="accent6"/>
                    </a:solidFill>
                  </a:tcPr>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1. The PEPFAR worker’s hours generally remain constant per week</a:t>
                      </a:r>
                      <a:endParaRPr sz="1100" u="none" cap="none" strike="noStrike">
                        <a:latin typeface="Arial"/>
                        <a:ea typeface="Arial"/>
                        <a:cs typeface="Arial"/>
                        <a:sym typeface="Aria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A nurse works 20 hours per week each week all year</a:t>
                      </a:r>
                      <a:endParaRPr sz="1100" u="none" cap="none" strike="noStrike">
                        <a:latin typeface="Arial"/>
                        <a:ea typeface="Arial"/>
                        <a:cs typeface="Arial"/>
                        <a:sym typeface="Aria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0.5</a:t>
                      </a:r>
                      <a:endParaRPr sz="1100" u="none" cap="none" strike="noStrike">
                        <a:latin typeface="Arial"/>
                        <a:ea typeface="Arial"/>
                        <a:cs typeface="Arial"/>
                        <a:sym typeface="Arial"/>
                      </a:endParaRPr>
                    </a:p>
                  </a:txBody>
                  <a:tcPr marT="63500" marB="63500" marR="63500" marL="63500"/>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2. The PEPFAR worker’s hours generally remain constant per month</a:t>
                      </a:r>
                      <a:endParaRPr sz="1100" u="none" cap="none" strike="noStrike">
                        <a:latin typeface="Arial"/>
                        <a:ea typeface="Arial"/>
                        <a:cs typeface="Arial"/>
                        <a:sym typeface="Aria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A case manager works 50 hours every month all year</a:t>
                      </a:r>
                      <a:endParaRPr sz="1100" u="none" cap="none" strike="noStrike">
                        <a:latin typeface="Arial"/>
                        <a:ea typeface="Arial"/>
                        <a:cs typeface="Arial"/>
                        <a:sym typeface="Aria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0.289</a:t>
                      </a:r>
                      <a:endParaRPr sz="1100" u="none" cap="none" strike="noStrike">
                        <a:latin typeface="Arial"/>
                        <a:ea typeface="Arial"/>
                        <a:cs typeface="Arial"/>
                        <a:sym typeface="Arial"/>
                      </a:endParaRPr>
                    </a:p>
                  </a:txBody>
                  <a:tcPr marT="63500" marB="63500" marR="63500" marL="63500"/>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3. PEPFAR worker’s hours differ per week in a month</a:t>
                      </a:r>
                      <a:endParaRPr sz="1100" u="none" cap="none" strike="noStrike">
                        <a:latin typeface="Arial"/>
                        <a:ea typeface="Arial"/>
                        <a:cs typeface="Arial"/>
                        <a:sym typeface="Aria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A data clerk works 40 hours for three weeks and 20 hours the last week of each month</a:t>
                      </a:r>
                      <a:endParaRPr sz="1100" u="none" cap="none" strike="noStrike">
                        <a:latin typeface="Arial"/>
                        <a:ea typeface="Arial"/>
                        <a:cs typeface="Arial"/>
                        <a:sym typeface="Aria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0.875</a:t>
                      </a:r>
                      <a:endParaRPr sz="1100" u="none" cap="none" strike="noStrike">
                        <a:latin typeface="Arial"/>
                        <a:ea typeface="Arial"/>
                        <a:cs typeface="Arial"/>
                        <a:sym typeface="Arial"/>
                      </a:endParaRPr>
                    </a:p>
                  </a:txBody>
                  <a:tcPr marT="63500" marB="63500" marR="63500" marL="63500"/>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4. PEPFAR worker’s hours vary month to month</a:t>
                      </a:r>
                      <a:endParaRPr sz="1100" u="none" cap="none" strike="noStrike">
                        <a:latin typeface="Arial"/>
                        <a:ea typeface="Arial"/>
                        <a:cs typeface="Arial"/>
                        <a:sym typeface="Aria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A community health care worker works 40 hours per month from Jan-Mar, but does not work the rest of the year</a:t>
                      </a:r>
                      <a:endParaRPr sz="1100" u="none" cap="none" strike="noStrike">
                        <a:latin typeface="Arial"/>
                        <a:ea typeface="Arial"/>
                        <a:cs typeface="Arial"/>
                        <a:sym typeface="Aria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0.059</a:t>
                      </a:r>
                      <a:endParaRPr sz="1100" u="none" cap="none" strike="noStrike">
                        <a:latin typeface="Arial"/>
                        <a:ea typeface="Arial"/>
                        <a:cs typeface="Arial"/>
                        <a:sym typeface="Arial"/>
                      </a:endParaRPr>
                    </a:p>
                  </a:txBody>
                  <a:tcPr marT="63500" marB="63500" marR="63500" marL="63500"/>
                </a:tc>
              </a:tr>
              <a:tr h="266700">
                <a:tc gridSpan="3">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*These examples assume a full time work week is 40 hours, this can be adjusted using line 4 in the FTE calculator</a:t>
                      </a:r>
                      <a:endParaRPr sz="1100" u="none" cap="none" strike="noStrike">
                        <a:latin typeface="Arial"/>
                        <a:ea typeface="Arial"/>
                        <a:cs typeface="Arial"/>
                        <a:sym typeface="Arial"/>
                      </a:endParaRPr>
                    </a:p>
                  </a:txBody>
                  <a:tcPr marT="63500" marB="63500" marR="63500" marL="63500"/>
                </a:tc>
                <a:tc hMerge="1"/>
                <a:tc hMerge="1"/>
              </a:tr>
            </a:tbl>
          </a:graphicData>
        </a:graphic>
      </p:graphicFrame>
      <p:sp>
        <p:nvSpPr>
          <p:cNvPr id="713" name="Google Shape;713;p35"/>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
        <p:nvSpPr>
          <p:cNvPr id="714" name="Google Shape;714;p35"/>
          <p:cNvSpPr txBox="1"/>
          <p:nvPr/>
        </p:nvSpPr>
        <p:spPr>
          <a:xfrm>
            <a:off x="821475" y="784475"/>
            <a:ext cx="6764400" cy="6156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For staff that work less than full-time, please utilize the FTE Calculator to assist in entering average FTE field.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8" name="Shape 718"/>
        <p:cNvGrpSpPr/>
        <p:nvPr/>
      </p:nvGrpSpPr>
      <p:grpSpPr>
        <a:xfrm>
          <a:off x="0" y="0"/>
          <a:ext cx="0" cy="0"/>
          <a:chOff x="0" y="0"/>
          <a:chExt cx="0" cy="0"/>
        </a:xfrm>
      </p:grpSpPr>
      <p:sp>
        <p:nvSpPr>
          <p:cNvPr id="719" name="Google Shape;719;p36"/>
          <p:cNvSpPr txBox="1"/>
          <p:nvPr>
            <p:ph type="title"/>
          </p:nvPr>
        </p:nvSpPr>
        <p:spPr>
          <a:xfrm>
            <a:off x="186625" y="408725"/>
            <a:ext cx="85206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Overview of the </a:t>
            </a:r>
            <a:r>
              <a:rPr i="1" lang="en">
                <a:solidFill>
                  <a:schemeClr val="dk2"/>
                </a:solidFill>
              </a:rPr>
              <a:t>FTE Calculator</a:t>
            </a:r>
            <a:endParaRPr i="1">
              <a:solidFill>
                <a:schemeClr val="dk2"/>
              </a:solidFill>
            </a:endParaRPr>
          </a:p>
          <a:p>
            <a:pPr indent="0" lvl="0" marL="0" rtl="0" algn="l">
              <a:lnSpc>
                <a:spcPct val="100000"/>
              </a:lnSpc>
              <a:spcBef>
                <a:spcPts val="0"/>
              </a:spcBef>
              <a:spcAft>
                <a:spcPts val="0"/>
              </a:spcAft>
              <a:buSzPts val="1400"/>
              <a:buNone/>
            </a:pPr>
            <a:r>
              <a:t/>
            </a:r>
            <a:endParaRPr i="1">
              <a:solidFill>
                <a:schemeClr val="dk1"/>
              </a:solidFill>
            </a:endParaRPr>
          </a:p>
        </p:txBody>
      </p:sp>
      <p:sp>
        <p:nvSpPr>
          <p:cNvPr id="720" name="Google Shape;720;p36"/>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pic>
        <p:nvPicPr>
          <p:cNvPr id="721" name="Google Shape;721;p36"/>
          <p:cNvPicPr preferRelativeResize="0"/>
          <p:nvPr/>
        </p:nvPicPr>
        <p:blipFill rotWithShape="1">
          <a:blip r:embed="rId3">
            <a:alphaModFix/>
          </a:blip>
          <a:srcRect b="0" l="0" r="0" t="0"/>
          <a:stretch/>
        </p:blipFill>
        <p:spPr>
          <a:xfrm>
            <a:off x="313100" y="1740350"/>
            <a:ext cx="2606475" cy="3131150"/>
          </a:xfrm>
          <a:prstGeom prst="rect">
            <a:avLst/>
          </a:prstGeom>
          <a:noFill/>
          <a:ln cap="flat" cmpd="sng" w="9525">
            <a:solidFill>
              <a:schemeClr val="accent3"/>
            </a:solidFill>
            <a:prstDash val="solid"/>
            <a:round/>
            <a:headEnd len="sm" w="sm" type="none"/>
            <a:tailEnd len="sm" w="sm" type="none"/>
          </a:ln>
        </p:spPr>
      </p:pic>
      <p:pic>
        <p:nvPicPr>
          <p:cNvPr id="722" name="Google Shape;722;p36"/>
          <p:cNvPicPr preferRelativeResize="0"/>
          <p:nvPr/>
        </p:nvPicPr>
        <p:blipFill rotWithShape="1">
          <a:blip r:embed="rId4">
            <a:alphaModFix/>
          </a:blip>
          <a:srcRect b="0" l="0" r="12280" t="0"/>
          <a:stretch/>
        </p:blipFill>
        <p:spPr>
          <a:xfrm>
            <a:off x="3321525" y="803900"/>
            <a:ext cx="5520001" cy="2743100"/>
          </a:xfrm>
          <a:prstGeom prst="rect">
            <a:avLst/>
          </a:prstGeom>
          <a:noFill/>
          <a:ln cap="flat" cmpd="sng" w="9525">
            <a:solidFill>
              <a:schemeClr val="accent6"/>
            </a:solidFill>
            <a:prstDash val="solid"/>
            <a:round/>
            <a:headEnd len="sm" w="sm" type="none"/>
            <a:tailEnd len="sm" w="sm" type="none"/>
          </a:ln>
        </p:spPr>
      </p:pic>
      <p:cxnSp>
        <p:nvCxnSpPr>
          <p:cNvPr id="723" name="Google Shape;723;p36"/>
          <p:cNvCxnSpPr/>
          <p:nvPr/>
        </p:nvCxnSpPr>
        <p:spPr>
          <a:xfrm flipH="1" rot="10800000">
            <a:off x="2824700" y="811625"/>
            <a:ext cx="506100" cy="1043400"/>
          </a:xfrm>
          <a:prstGeom prst="straightConnector1">
            <a:avLst/>
          </a:prstGeom>
          <a:noFill/>
          <a:ln cap="flat" cmpd="sng" w="19050">
            <a:solidFill>
              <a:schemeClr val="accent6"/>
            </a:solidFill>
            <a:prstDash val="lgDash"/>
            <a:round/>
            <a:headEnd len="sm" w="sm" type="none"/>
            <a:tailEnd len="sm" w="sm" type="none"/>
          </a:ln>
        </p:spPr>
      </p:cxnSp>
      <p:cxnSp>
        <p:nvCxnSpPr>
          <p:cNvPr id="724" name="Google Shape;724;p36"/>
          <p:cNvCxnSpPr/>
          <p:nvPr/>
        </p:nvCxnSpPr>
        <p:spPr>
          <a:xfrm>
            <a:off x="2835250" y="3436025"/>
            <a:ext cx="428700" cy="70500"/>
          </a:xfrm>
          <a:prstGeom prst="straightConnector1">
            <a:avLst/>
          </a:prstGeom>
          <a:noFill/>
          <a:ln cap="flat" cmpd="sng" w="19050">
            <a:solidFill>
              <a:schemeClr val="accent6"/>
            </a:solidFill>
            <a:prstDash val="lgDash"/>
            <a:round/>
            <a:headEnd len="sm" w="sm" type="none"/>
            <a:tailEnd len="sm" w="sm" type="none"/>
          </a:ln>
        </p:spPr>
      </p:cxnSp>
      <p:sp>
        <p:nvSpPr>
          <p:cNvPr id="725" name="Google Shape;725;p36"/>
          <p:cNvSpPr/>
          <p:nvPr/>
        </p:nvSpPr>
        <p:spPr>
          <a:xfrm>
            <a:off x="411050" y="1844500"/>
            <a:ext cx="2413500" cy="1591500"/>
          </a:xfrm>
          <a:prstGeom prst="rect">
            <a:avLst/>
          </a:pr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9" name="Shape 729"/>
        <p:cNvGrpSpPr/>
        <p:nvPr/>
      </p:nvGrpSpPr>
      <p:grpSpPr>
        <a:xfrm>
          <a:off x="0" y="0"/>
          <a:ext cx="0" cy="0"/>
          <a:chOff x="0" y="0"/>
          <a:chExt cx="0" cy="0"/>
        </a:xfrm>
      </p:grpSpPr>
      <p:sp>
        <p:nvSpPr>
          <p:cNvPr id="730" name="Google Shape;730;p37"/>
          <p:cNvSpPr txBox="1"/>
          <p:nvPr>
            <p:ph type="title"/>
          </p:nvPr>
        </p:nvSpPr>
        <p:spPr>
          <a:xfrm>
            <a:off x="159300" y="84525"/>
            <a:ext cx="8520600" cy="953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Template data element: </a:t>
            </a:r>
            <a:r>
              <a:rPr i="1" lang="en">
                <a:solidFill>
                  <a:schemeClr val="dk2"/>
                </a:solidFill>
              </a:rPr>
              <a:t>Primarily support work in the community</a:t>
            </a:r>
            <a:endParaRPr i="1">
              <a:solidFill>
                <a:schemeClr val="dk2"/>
              </a:solidFill>
            </a:endParaRPr>
          </a:p>
        </p:txBody>
      </p:sp>
      <p:sp>
        <p:nvSpPr>
          <p:cNvPr id="731" name="Google Shape;731;p37"/>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
        <p:nvSpPr>
          <p:cNvPr id="732" name="Google Shape;732;p37"/>
          <p:cNvSpPr txBox="1"/>
          <p:nvPr/>
        </p:nvSpPr>
        <p:spPr>
          <a:xfrm>
            <a:off x="3886750" y="657225"/>
            <a:ext cx="4997700" cy="4442100"/>
          </a:xfrm>
          <a:prstGeom prst="rect">
            <a:avLst/>
          </a:prstGeom>
          <a:noFill/>
          <a:ln>
            <a:noFill/>
          </a:ln>
        </p:spPr>
        <p:txBody>
          <a:bodyPr anchorCtr="0" anchor="t" bIns="91425" lIns="91425" spcFirstLastPara="1" rIns="91425" wrap="square" tIns="91425">
            <a:spAutoFit/>
          </a:bodyPr>
          <a:lstStyle/>
          <a:p>
            <a:pPr indent="-317500" lvl="0" marL="342900" marR="0" rtl="0" algn="l">
              <a:lnSpc>
                <a:spcPct val="90000"/>
              </a:lnSpc>
              <a:spcBef>
                <a:spcPts val="100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This primarily refers to ancillary staff delivering or supporting the delivery of non-facility based activities at the community level (e.g. social mobilization, health education, etc.) </a:t>
            </a:r>
            <a:endParaRPr b="0" i="0" sz="1400" u="none" cap="none" strike="noStrike">
              <a:solidFill>
                <a:schemeClr val="dk1"/>
              </a:solidFill>
              <a:latin typeface="Arial"/>
              <a:ea typeface="Arial"/>
              <a:cs typeface="Arial"/>
              <a:sym typeface="Arial"/>
            </a:endParaRPr>
          </a:p>
          <a:p>
            <a:pPr indent="-317500" lvl="0" marL="342900" marR="0" rtl="0" algn="l">
              <a:lnSpc>
                <a:spcPct val="90000"/>
              </a:lnSpc>
              <a:spcBef>
                <a:spcPts val="100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Some examples of community-level staff can include:</a:t>
            </a:r>
            <a:endParaRPr b="0" i="0" sz="1400" u="none" cap="none" strike="noStrike">
              <a:solidFill>
                <a:schemeClr val="dk1"/>
              </a:solidFill>
              <a:latin typeface="Arial"/>
              <a:ea typeface="Arial"/>
              <a:cs typeface="Arial"/>
              <a:sym typeface="Arial"/>
            </a:endParaRPr>
          </a:p>
          <a:p>
            <a:pPr indent="-317500" lvl="1" marL="914400" marR="0" rtl="0" algn="l">
              <a:lnSpc>
                <a:spcPct val="90000"/>
              </a:lnSpc>
              <a:spcBef>
                <a:spcPts val="100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Community health worker</a:t>
            </a:r>
            <a:endParaRPr b="0" i="0" sz="1400" u="none" cap="none" strike="noStrike">
              <a:solidFill>
                <a:schemeClr val="dk1"/>
              </a:solidFill>
              <a:latin typeface="Arial"/>
              <a:ea typeface="Arial"/>
              <a:cs typeface="Arial"/>
              <a:sym typeface="Arial"/>
            </a:endParaRPr>
          </a:p>
          <a:p>
            <a:pPr indent="-317500" lvl="1" marL="914400" marR="0" rtl="0" algn="l">
              <a:lnSpc>
                <a:spcPct val="90000"/>
              </a:lnSpc>
              <a:spcBef>
                <a:spcPts val="100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Peer educator</a:t>
            </a:r>
            <a:endParaRPr b="0" i="0" sz="1400" u="none" cap="none" strike="noStrike">
              <a:solidFill>
                <a:schemeClr val="dk1"/>
              </a:solidFill>
              <a:latin typeface="Arial"/>
              <a:ea typeface="Arial"/>
              <a:cs typeface="Arial"/>
              <a:sym typeface="Arial"/>
            </a:endParaRPr>
          </a:p>
          <a:p>
            <a:pPr indent="-317500" lvl="1" marL="914400" marR="0" rtl="0" algn="l">
              <a:lnSpc>
                <a:spcPct val="90000"/>
              </a:lnSpc>
              <a:spcBef>
                <a:spcPts val="100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Peer navigator</a:t>
            </a:r>
            <a:endParaRPr b="0" i="0" sz="1400" u="none" cap="none" strike="noStrike">
              <a:solidFill>
                <a:schemeClr val="dk1"/>
              </a:solidFill>
              <a:latin typeface="Arial"/>
              <a:ea typeface="Arial"/>
              <a:cs typeface="Arial"/>
              <a:sym typeface="Arial"/>
            </a:endParaRPr>
          </a:p>
          <a:p>
            <a:pPr indent="-317500" lvl="1" marL="914400" marR="0" rtl="0" algn="l">
              <a:lnSpc>
                <a:spcPct val="90000"/>
              </a:lnSpc>
              <a:spcBef>
                <a:spcPts val="100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DREAMS mentor</a:t>
            </a:r>
            <a:endParaRPr b="0" i="0" sz="1400" u="none" cap="none" strike="noStrike">
              <a:solidFill>
                <a:schemeClr val="dk1"/>
              </a:solidFill>
              <a:latin typeface="Arial"/>
              <a:ea typeface="Arial"/>
              <a:cs typeface="Arial"/>
              <a:sym typeface="Arial"/>
            </a:endParaRPr>
          </a:p>
          <a:p>
            <a:pPr indent="-317500" lvl="1" marL="914400" marR="0" rtl="0" algn="l">
              <a:lnSpc>
                <a:spcPct val="90000"/>
              </a:lnSpc>
              <a:spcBef>
                <a:spcPts val="100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Community mobilizer / facilitator</a:t>
            </a:r>
            <a:endParaRPr b="0" i="0" sz="1400" u="none" cap="none" strike="noStrike">
              <a:solidFill>
                <a:schemeClr val="dk1"/>
              </a:solidFill>
              <a:latin typeface="Arial"/>
              <a:ea typeface="Arial"/>
              <a:cs typeface="Arial"/>
              <a:sym typeface="Arial"/>
            </a:endParaRPr>
          </a:p>
          <a:p>
            <a:pPr indent="-317500" lvl="1" marL="914400" marR="0" rtl="0" algn="l">
              <a:lnSpc>
                <a:spcPct val="90000"/>
              </a:lnSpc>
              <a:spcBef>
                <a:spcPts val="100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Case manager / case worker</a:t>
            </a:r>
            <a:endParaRPr b="0" i="0" sz="1400" u="none" cap="none" strike="noStrike">
              <a:solidFill>
                <a:schemeClr val="dk1"/>
              </a:solidFill>
              <a:latin typeface="Arial"/>
              <a:ea typeface="Arial"/>
              <a:cs typeface="Arial"/>
              <a:sym typeface="Arial"/>
            </a:endParaRPr>
          </a:p>
          <a:p>
            <a:pPr indent="-317500" lvl="0" marL="457200" marR="0" rtl="0" algn="l">
              <a:lnSpc>
                <a:spcPct val="90000"/>
              </a:lnSpc>
              <a:spcBef>
                <a:spcPts val="100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See full list of potential community-based roles in the </a:t>
            </a:r>
            <a:r>
              <a:rPr b="0" i="0" lang="en" sz="1400" u="sng" cap="none" strike="noStrike">
                <a:solidFill>
                  <a:srgbClr val="0067B9"/>
                </a:solidFill>
                <a:latin typeface="Arial"/>
                <a:ea typeface="Arial"/>
                <a:cs typeface="Arial"/>
                <a:sym typeface="Arial"/>
                <a:hlinkClick r:id="rId3">
                  <a:extLst>
                    <a:ext uri="{A12FA001-AC4F-418D-AE19-62706E023703}">
                      <ahyp:hlinkClr val="tx"/>
                    </a:ext>
                  </a:extLst>
                </a:hlinkClick>
              </a:rPr>
              <a:t>HRH handbook</a:t>
            </a:r>
            <a:endParaRPr>
              <a:solidFill>
                <a:srgbClr val="0067B9"/>
              </a:solidFill>
            </a:endParaRPr>
          </a:p>
          <a:p>
            <a:pPr indent="-317500" lvl="0" marL="457200" marR="0" rtl="0" algn="l">
              <a:lnSpc>
                <a:spcPct val="90000"/>
              </a:lnSpc>
              <a:spcBef>
                <a:spcPts val="1000"/>
              </a:spcBef>
              <a:spcAft>
                <a:spcPts val="0"/>
              </a:spcAft>
              <a:buClr>
                <a:schemeClr val="dk1"/>
              </a:buClr>
              <a:buSzPts val="1400"/>
              <a:buChar char="●"/>
            </a:pPr>
            <a:r>
              <a:rPr b="1" lang="en">
                <a:solidFill>
                  <a:schemeClr val="dk1"/>
                </a:solidFill>
              </a:rPr>
              <a:t>Beginning in FY24, individuals who primarily support work in the community who are attached to a facility may be reported as linked to the facility</a:t>
            </a:r>
            <a:r>
              <a:rPr lang="en">
                <a:solidFill>
                  <a:schemeClr val="dk1"/>
                </a:solidFill>
              </a:rPr>
              <a:t> </a:t>
            </a:r>
            <a:endParaRPr>
              <a:solidFill>
                <a:schemeClr val="dk1"/>
              </a:solidFill>
            </a:endParaRPr>
          </a:p>
        </p:txBody>
      </p:sp>
      <p:pic>
        <p:nvPicPr>
          <p:cNvPr id="733" name="Google Shape;733;p37"/>
          <p:cNvPicPr preferRelativeResize="0"/>
          <p:nvPr/>
        </p:nvPicPr>
        <p:blipFill rotWithShape="1">
          <a:blip r:embed="rId4">
            <a:alphaModFix/>
          </a:blip>
          <a:srcRect b="42670" l="39187" r="30711" t="0"/>
          <a:stretch/>
        </p:blipFill>
        <p:spPr>
          <a:xfrm>
            <a:off x="813625" y="1297675"/>
            <a:ext cx="2752174" cy="2211501"/>
          </a:xfrm>
          <a:prstGeom prst="rect">
            <a:avLst/>
          </a:prstGeom>
          <a:noFill/>
          <a:ln cap="flat" cmpd="sng" w="9525">
            <a:solidFill>
              <a:schemeClr val="accent3"/>
            </a:solidFill>
            <a:prstDash val="solid"/>
            <a:round/>
            <a:headEnd len="sm" w="sm" type="none"/>
            <a:tailEnd len="sm" w="sm" type="none"/>
          </a:ln>
        </p:spPr>
      </p:pic>
      <p:sp>
        <p:nvSpPr>
          <p:cNvPr id="734" name="Google Shape;734;p37"/>
          <p:cNvSpPr txBox="1"/>
          <p:nvPr/>
        </p:nvSpPr>
        <p:spPr>
          <a:xfrm>
            <a:off x="765375" y="4008975"/>
            <a:ext cx="1921800" cy="384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chemeClr val="dk1"/>
                </a:solidFill>
                <a:latin typeface="Arial"/>
                <a:ea typeface="Arial"/>
                <a:cs typeface="Arial"/>
                <a:sym typeface="Arial"/>
              </a:rPr>
              <a:t>UNCHANGED</a:t>
            </a:r>
            <a:endParaRPr b="0" i="0" sz="1300" u="none" cap="none" strike="noStrike">
              <a:solidFill>
                <a:schemeClr val="dk1"/>
              </a:solidFill>
              <a:latin typeface="Arial"/>
              <a:ea typeface="Arial"/>
              <a:cs typeface="Arial"/>
              <a:sym typeface="Arial"/>
            </a:endParaRPr>
          </a:p>
        </p:txBody>
      </p:sp>
      <p:sp>
        <p:nvSpPr>
          <p:cNvPr id="735" name="Google Shape;735;p37"/>
          <p:cNvSpPr txBox="1"/>
          <p:nvPr/>
        </p:nvSpPr>
        <p:spPr>
          <a:xfrm>
            <a:off x="765375" y="3680875"/>
            <a:ext cx="10629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1" lang="en" sz="1500" u="none" cap="none" strike="noStrike">
                <a:solidFill>
                  <a:schemeClr val="dk1"/>
                </a:solidFill>
                <a:latin typeface="Arial"/>
                <a:ea typeface="Arial"/>
                <a:cs typeface="Arial"/>
                <a:sym typeface="Arial"/>
              </a:rPr>
              <a:t>Legend</a:t>
            </a:r>
            <a:endParaRPr b="1" i="1" sz="1500" u="none" cap="none" strike="noStrike">
              <a:solidFill>
                <a:schemeClr val="dk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9" name="Shape 739"/>
        <p:cNvGrpSpPr/>
        <p:nvPr/>
      </p:nvGrpSpPr>
      <p:grpSpPr>
        <a:xfrm>
          <a:off x="0" y="0"/>
          <a:ext cx="0" cy="0"/>
          <a:chOff x="0" y="0"/>
          <a:chExt cx="0" cy="0"/>
        </a:xfrm>
      </p:grpSpPr>
      <p:sp>
        <p:nvSpPr>
          <p:cNvPr id="740" name="Google Shape;740;p38"/>
          <p:cNvSpPr txBox="1"/>
          <p:nvPr>
            <p:ph type="title"/>
          </p:nvPr>
        </p:nvSpPr>
        <p:spPr>
          <a:xfrm>
            <a:off x="159300" y="140225"/>
            <a:ext cx="89664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Template data element: </a:t>
            </a:r>
            <a:r>
              <a:rPr i="1" lang="en">
                <a:solidFill>
                  <a:schemeClr val="dk2"/>
                </a:solidFill>
              </a:rPr>
              <a:t>Work in Multiple Sites (Roving Staff)</a:t>
            </a:r>
            <a:endParaRPr>
              <a:solidFill>
                <a:schemeClr val="dk2"/>
              </a:solidFill>
            </a:endParaRPr>
          </a:p>
        </p:txBody>
      </p:sp>
      <p:sp>
        <p:nvSpPr>
          <p:cNvPr id="741" name="Google Shape;741;p38"/>
          <p:cNvSpPr txBox="1"/>
          <p:nvPr/>
        </p:nvSpPr>
        <p:spPr>
          <a:xfrm>
            <a:off x="3985525" y="581025"/>
            <a:ext cx="4997700" cy="4902300"/>
          </a:xfrm>
          <a:prstGeom prst="rect">
            <a:avLst/>
          </a:prstGeom>
          <a:noFill/>
          <a:ln>
            <a:noFill/>
          </a:ln>
        </p:spPr>
        <p:txBody>
          <a:bodyPr anchorCtr="0" anchor="t" bIns="91425" lIns="91425" spcFirstLastPara="1" rIns="91425" wrap="square" tIns="91425">
            <a:spAutoFit/>
          </a:bodyPr>
          <a:lstStyle/>
          <a:p>
            <a:pPr indent="-323850" lvl="0" marL="342900" marR="0" rtl="0" algn="l">
              <a:lnSpc>
                <a:spcPct val="90000"/>
              </a:lnSpc>
              <a:spcBef>
                <a:spcPts val="1000"/>
              </a:spcBef>
              <a:spcAft>
                <a:spcPts val="0"/>
              </a:spcAft>
              <a:buClr>
                <a:schemeClr val="dk1"/>
              </a:buClr>
              <a:buSzPts val="1500"/>
              <a:buFont typeface="Arial"/>
              <a:buChar char="●"/>
            </a:pPr>
            <a:r>
              <a:rPr b="1" i="0" lang="en" sz="1500" u="none" cap="none" strike="noStrike">
                <a:solidFill>
                  <a:schemeClr val="dk1"/>
                </a:solidFill>
                <a:latin typeface="Arial"/>
                <a:ea typeface="Arial"/>
                <a:cs typeface="Arial"/>
                <a:sym typeface="Arial"/>
              </a:rPr>
              <a:t>Roving Staff Definition:</a:t>
            </a:r>
            <a:r>
              <a:rPr b="0" i="0" lang="en" sz="1500" u="none" cap="none" strike="noStrike">
                <a:solidFill>
                  <a:schemeClr val="dk1"/>
                </a:solidFill>
                <a:latin typeface="Arial"/>
                <a:ea typeface="Arial"/>
                <a:cs typeface="Arial"/>
                <a:sym typeface="Arial"/>
              </a:rPr>
              <a:t> PEPFAR-supported worker who provides services at multiple </a:t>
            </a:r>
            <a:r>
              <a:rPr b="0" i="1" lang="en" sz="1500" u="none" cap="none" strike="noStrike">
                <a:solidFill>
                  <a:schemeClr val="dk1"/>
                </a:solidFill>
                <a:latin typeface="Arial"/>
                <a:ea typeface="Arial"/>
                <a:cs typeface="Arial"/>
                <a:sym typeface="Arial"/>
              </a:rPr>
              <a:t>facility </a:t>
            </a:r>
            <a:r>
              <a:rPr b="0" i="0" lang="en" sz="1500" u="none" cap="none" strike="noStrike">
                <a:solidFill>
                  <a:schemeClr val="dk1"/>
                </a:solidFill>
                <a:latin typeface="Arial"/>
                <a:ea typeface="Arial"/>
                <a:cs typeface="Arial"/>
                <a:sym typeface="Arial"/>
              </a:rPr>
              <a:t>sites</a:t>
            </a:r>
            <a:r>
              <a:rPr b="0" i="1" lang="en" sz="1500" u="none" cap="none" strike="noStrike">
                <a:solidFill>
                  <a:schemeClr val="dk1"/>
                </a:solidFill>
                <a:latin typeface="Arial"/>
                <a:ea typeface="Arial"/>
                <a:cs typeface="Arial"/>
                <a:sym typeface="Arial"/>
              </a:rPr>
              <a:t> </a:t>
            </a:r>
            <a:r>
              <a:rPr b="0" i="0" lang="en" sz="1500" u="none" cap="none" strike="noStrike">
                <a:solidFill>
                  <a:schemeClr val="dk1"/>
                </a:solidFill>
                <a:latin typeface="Arial"/>
                <a:ea typeface="Arial"/>
                <a:cs typeface="Arial"/>
                <a:sym typeface="Arial"/>
              </a:rPr>
              <a:t>on a regular basis</a:t>
            </a:r>
            <a:endParaRPr b="0" i="0" sz="1500" u="none" cap="none" strike="noStrike">
              <a:solidFill>
                <a:schemeClr val="dk1"/>
              </a:solidFill>
              <a:latin typeface="Arial"/>
              <a:ea typeface="Arial"/>
              <a:cs typeface="Arial"/>
              <a:sym typeface="Arial"/>
            </a:endParaRPr>
          </a:p>
          <a:p>
            <a:pPr indent="-323850" lvl="0" marL="342900" marR="0" rtl="0" algn="l">
              <a:lnSpc>
                <a:spcPct val="90000"/>
              </a:lnSpc>
              <a:spcBef>
                <a:spcPts val="1000"/>
              </a:spcBef>
              <a:spcAft>
                <a:spcPts val="0"/>
              </a:spcAft>
              <a:buClr>
                <a:schemeClr val="dk1"/>
              </a:buClr>
              <a:buSzPts val="1500"/>
              <a:buFont typeface="Arial"/>
              <a:buChar char="●"/>
            </a:pPr>
            <a:r>
              <a:rPr b="0" i="0" lang="en" sz="1500" u="none" cap="none" strike="noStrike">
                <a:solidFill>
                  <a:schemeClr val="dk1"/>
                </a:solidFill>
                <a:latin typeface="Arial"/>
                <a:ea typeface="Arial"/>
                <a:cs typeface="Arial"/>
                <a:sym typeface="Arial"/>
              </a:rPr>
              <a:t>Enter yes/ no for each individual staff:</a:t>
            </a:r>
            <a:endParaRPr b="0" i="0" sz="1500" u="none" cap="none" strike="noStrike">
              <a:solidFill>
                <a:schemeClr val="dk1"/>
              </a:solidFill>
              <a:latin typeface="Arial"/>
              <a:ea typeface="Arial"/>
              <a:cs typeface="Arial"/>
              <a:sym typeface="Arial"/>
            </a:endParaRPr>
          </a:p>
          <a:p>
            <a:pPr indent="-323850" lvl="1" marL="914400" marR="0" rtl="0" algn="l">
              <a:lnSpc>
                <a:spcPct val="90000"/>
              </a:lnSpc>
              <a:spcBef>
                <a:spcPts val="1000"/>
              </a:spcBef>
              <a:spcAft>
                <a:spcPts val="0"/>
              </a:spcAft>
              <a:buClr>
                <a:schemeClr val="dk1"/>
              </a:buClr>
              <a:buSzPts val="1500"/>
              <a:buFont typeface="Arial"/>
              <a:buChar char="○"/>
            </a:pPr>
            <a:r>
              <a:rPr b="1" i="0" lang="en" sz="1500" u="none" cap="none" strike="noStrike">
                <a:solidFill>
                  <a:schemeClr val="dk1"/>
                </a:solidFill>
                <a:latin typeface="Arial"/>
                <a:ea typeface="Arial"/>
                <a:cs typeface="Arial"/>
                <a:sym typeface="Arial"/>
              </a:rPr>
              <a:t>NO:</a:t>
            </a:r>
            <a:r>
              <a:rPr b="0" i="0" lang="en" sz="1500" u="none" cap="none" strike="noStrike">
                <a:solidFill>
                  <a:schemeClr val="dk1"/>
                </a:solidFill>
                <a:latin typeface="Arial"/>
                <a:ea typeface="Arial"/>
                <a:cs typeface="Arial"/>
                <a:sym typeface="Arial"/>
              </a:rPr>
              <a:t> Individual staff </a:t>
            </a:r>
            <a:r>
              <a:rPr b="1" i="0" lang="en" sz="1500" u="none" cap="none" strike="noStrike">
                <a:solidFill>
                  <a:schemeClr val="dk1"/>
                </a:solidFill>
                <a:latin typeface="Arial"/>
                <a:ea typeface="Arial"/>
                <a:cs typeface="Arial"/>
                <a:sym typeface="Arial"/>
              </a:rPr>
              <a:t>do not</a:t>
            </a:r>
            <a:r>
              <a:rPr b="0" i="0" lang="en" sz="1500" u="none" cap="none" strike="noStrike">
                <a:solidFill>
                  <a:schemeClr val="dk1"/>
                </a:solidFill>
                <a:latin typeface="Arial"/>
                <a:ea typeface="Arial"/>
                <a:cs typeface="Arial"/>
                <a:sym typeface="Arial"/>
              </a:rPr>
              <a:t> provide work at multiple facility sites. This includes workers that occasionally or rarely provide services to more than one site - since the worker does not provide services to more than one site on a regular basis</a:t>
            </a:r>
            <a:endParaRPr b="0" i="0" sz="1500" u="none" cap="none" strike="noStrike">
              <a:solidFill>
                <a:schemeClr val="dk1"/>
              </a:solidFill>
              <a:latin typeface="Arial"/>
              <a:ea typeface="Arial"/>
              <a:cs typeface="Arial"/>
              <a:sym typeface="Arial"/>
            </a:endParaRPr>
          </a:p>
          <a:p>
            <a:pPr indent="-323850" lvl="1" marL="914400" marR="0" rtl="0" algn="l">
              <a:lnSpc>
                <a:spcPct val="90000"/>
              </a:lnSpc>
              <a:spcBef>
                <a:spcPts val="1000"/>
              </a:spcBef>
              <a:spcAft>
                <a:spcPts val="0"/>
              </a:spcAft>
              <a:buClr>
                <a:schemeClr val="dk1"/>
              </a:buClr>
              <a:buSzPts val="1500"/>
              <a:buFont typeface="Arial"/>
              <a:buChar char="○"/>
            </a:pPr>
            <a:r>
              <a:rPr b="1" i="0" lang="en" sz="1500" u="none" cap="none" strike="noStrike">
                <a:solidFill>
                  <a:schemeClr val="dk1"/>
                </a:solidFill>
                <a:latin typeface="Arial"/>
                <a:ea typeface="Arial"/>
                <a:cs typeface="Arial"/>
                <a:sym typeface="Arial"/>
              </a:rPr>
              <a:t>YES:</a:t>
            </a:r>
            <a:r>
              <a:rPr b="0" i="0" lang="en" sz="1500" u="none" cap="none" strike="noStrike">
                <a:solidFill>
                  <a:schemeClr val="dk1"/>
                </a:solidFill>
                <a:latin typeface="Arial"/>
                <a:ea typeface="Arial"/>
                <a:cs typeface="Arial"/>
                <a:sym typeface="Arial"/>
              </a:rPr>
              <a:t>  Individual staff </a:t>
            </a:r>
            <a:r>
              <a:rPr b="1" i="0" lang="en" sz="1500" u="none" cap="none" strike="noStrike">
                <a:solidFill>
                  <a:schemeClr val="dk1"/>
                </a:solidFill>
                <a:latin typeface="Arial"/>
                <a:ea typeface="Arial"/>
                <a:cs typeface="Arial"/>
                <a:sym typeface="Arial"/>
              </a:rPr>
              <a:t>does </a:t>
            </a:r>
            <a:r>
              <a:rPr b="0" i="0" lang="en" sz="1500" u="none" cap="none" strike="noStrike">
                <a:solidFill>
                  <a:schemeClr val="dk1"/>
                </a:solidFill>
                <a:latin typeface="Arial"/>
                <a:ea typeface="Arial"/>
                <a:cs typeface="Arial"/>
                <a:sym typeface="Arial"/>
              </a:rPr>
              <a:t>work at multiple facility sites.</a:t>
            </a:r>
            <a:endParaRPr b="0" i="0" sz="1500" u="none" cap="none" strike="noStrike">
              <a:solidFill>
                <a:schemeClr val="dk1"/>
              </a:solidFill>
              <a:latin typeface="Arial"/>
              <a:ea typeface="Arial"/>
              <a:cs typeface="Arial"/>
              <a:sym typeface="Arial"/>
            </a:endParaRPr>
          </a:p>
          <a:p>
            <a:pPr indent="-323850" lvl="0" marL="342900" marR="0" rtl="0" algn="l">
              <a:lnSpc>
                <a:spcPct val="90000"/>
              </a:lnSpc>
              <a:spcBef>
                <a:spcPts val="1000"/>
              </a:spcBef>
              <a:spcAft>
                <a:spcPts val="0"/>
              </a:spcAft>
              <a:buClr>
                <a:schemeClr val="dk1"/>
              </a:buClr>
              <a:buSzPts val="1500"/>
              <a:buFont typeface="Arial"/>
              <a:buChar char="●"/>
            </a:pPr>
            <a:r>
              <a:rPr b="0" i="0" lang="en" sz="1500" u="none" cap="none" strike="noStrike">
                <a:solidFill>
                  <a:schemeClr val="dk1"/>
                </a:solidFill>
                <a:latin typeface="Arial"/>
                <a:ea typeface="Arial"/>
                <a:cs typeface="Arial"/>
                <a:sym typeface="Arial"/>
              </a:rPr>
              <a:t>Roving Staff </a:t>
            </a:r>
            <a:r>
              <a:rPr b="1" i="0" lang="en" sz="1500" u="none" cap="none" strike="noStrike">
                <a:solidFill>
                  <a:schemeClr val="dk1"/>
                </a:solidFill>
                <a:latin typeface="Arial"/>
                <a:ea typeface="Arial"/>
                <a:cs typeface="Arial"/>
                <a:sym typeface="Arial"/>
              </a:rPr>
              <a:t>are only associated</a:t>
            </a:r>
            <a:r>
              <a:rPr b="0" i="0" lang="en" sz="1500" u="none" cap="none" strike="noStrike">
                <a:solidFill>
                  <a:schemeClr val="dk1"/>
                </a:solidFill>
                <a:latin typeface="Arial"/>
                <a:ea typeface="Arial"/>
                <a:cs typeface="Arial"/>
                <a:sym typeface="Arial"/>
              </a:rPr>
              <a:t> w/ site level program areas, and will need to be reported at the community level (i.e. working in multiple facilities in a community)</a:t>
            </a:r>
            <a:endParaRPr b="0" i="0" sz="1500" u="none" cap="none" strike="noStrike">
              <a:solidFill>
                <a:schemeClr val="dk1"/>
              </a:solidFill>
              <a:latin typeface="Arial"/>
              <a:ea typeface="Arial"/>
              <a:cs typeface="Arial"/>
              <a:sym typeface="Arial"/>
            </a:endParaRPr>
          </a:p>
          <a:p>
            <a:pPr indent="-323850" lvl="0" marL="342900" marR="0" rtl="0" algn="l">
              <a:lnSpc>
                <a:spcPct val="90000"/>
              </a:lnSpc>
              <a:spcBef>
                <a:spcPts val="1000"/>
              </a:spcBef>
              <a:spcAft>
                <a:spcPts val="0"/>
              </a:spcAft>
              <a:buClr>
                <a:schemeClr val="dk1"/>
              </a:buClr>
              <a:buSzPts val="1500"/>
              <a:buFont typeface="Arial"/>
              <a:buChar char="●"/>
            </a:pPr>
            <a:r>
              <a:rPr b="0" i="0" lang="en" sz="1500" u="none" cap="none" strike="noStrike">
                <a:solidFill>
                  <a:schemeClr val="dk1"/>
                </a:solidFill>
                <a:latin typeface="Arial"/>
                <a:ea typeface="Arial"/>
                <a:cs typeface="Arial"/>
                <a:sym typeface="Arial"/>
              </a:rPr>
              <a:t>Ex. Nurse providing care and treatment services in multiple health facilities on a regular basis.</a:t>
            </a:r>
            <a:endParaRPr b="0" i="0" sz="1500" u="none" cap="none" strike="noStrike">
              <a:solidFill>
                <a:schemeClr val="dk1"/>
              </a:solidFill>
              <a:latin typeface="Arial"/>
              <a:ea typeface="Arial"/>
              <a:cs typeface="Arial"/>
              <a:sym typeface="Arial"/>
            </a:endParaRPr>
          </a:p>
          <a:p>
            <a:pPr indent="0" lvl="0" marL="457200" marR="0" rtl="0" algn="l">
              <a:lnSpc>
                <a:spcPct val="90000"/>
              </a:lnSpc>
              <a:spcBef>
                <a:spcPts val="100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742" name="Google Shape;742;p38"/>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pic>
        <p:nvPicPr>
          <p:cNvPr id="743" name="Google Shape;743;p38"/>
          <p:cNvPicPr preferRelativeResize="0"/>
          <p:nvPr/>
        </p:nvPicPr>
        <p:blipFill rotWithShape="1">
          <a:blip r:embed="rId3">
            <a:alphaModFix/>
          </a:blip>
          <a:srcRect b="23259" l="34431" r="32062" t="0"/>
          <a:stretch/>
        </p:blipFill>
        <p:spPr>
          <a:xfrm>
            <a:off x="452800" y="836350"/>
            <a:ext cx="3063475" cy="2960338"/>
          </a:xfrm>
          <a:prstGeom prst="rect">
            <a:avLst/>
          </a:prstGeom>
          <a:noFill/>
          <a:ln cap="flat" cmpd="sng" w="9525">
            <a:solidFill>
              <a:schemeClr val="accent3"/>
            </a:solidFill>
            <a:prstDash val="solid"/>
            <a:round/>
            <a:headEnd len="sm" w="sm" type="none"/>
            <a:tailEnd len="sm" w="sm" type="none"/>
          </a:ln>
        </p:spPr>
      </p:pic>
      <p:sp>
        <p:nvSpPr>
          <p:cNvPr id="744" name="Google Shape;744;p38"/>
          <p:cNvSpPr txBox="1"/>
          <p:nvPr/>
        </p:nvSpPr>
        <p:spPr>
          <a:xfrm>
            <a:off x="414200" y="4184875"/>
            <a:ext cx="1608600" cy="384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UNCHANGED</a:t>
            </a:r>
            <a:endParaRPr b="0" i="0" sz="1300" u="none" cap="none" strike="noStrike">
              <a:solidFill>
                <a:srgbClr val="000000"/>
              </a:solidFill>
              <a:latin typeface="Arial"/>
              <a:ea typeface="Arial"/>
              <a:cs typeface="Arial"/>
              <a:sym typeface="Arial"/>
            </a:endParaRPr>
          </a:p>
        </p:txBody>
      </p:sp>
      <p:sp>
        <p:nvSpPr>
          <p:cNvPr id="745" name="Google Shape;745;p38"/>
          <p:cNvSpPr txBox="1"/>
          <p:nvPr/>
        </p:nvSpPr>
        <p:spPr>
          <a:xfrm>
            <a:off x="356300" y="3856775"/>
            <a:ext cx="10629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1" lang="en" sz="1500" u="none" cap="none" strike="noStrike">
                <a:solidFill>
                  <a:schemeClr val="dk1"/>
                </a:solidFill>
                <a:latin typeface="Arial"/>
                <a:ea typeface="Arial"/>
                <a:cs typeface="Arial"/>
                <a:sym typeface="Arial"/>
              </a:rPr>
              <a:t>Legend</a:t>
            </a:r>
            <a:endParaRPr b="1" i="1" sz="1500" u="none" cap="none" strike="noStrike">
              <a:solidFill>
                <a:schemeClr val="dk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9" name="Shape 749"/>
        <p:cNvGrpSpPr/>
        <p:nvPr/>
      </p:nvGrpSpPr>
      <p:grpSpPr>
        <a:xfrm>
          <a:off x="0" y="0"/>
          <a:ext cx="0" cy="0"/>
          <a:chOff x="0" y="0"/>
          <a:chExt cx="0" cy="0"/>
        </a:xfrm>
      </p:grpSpPr>
      <p:sp>
        <p:nvSpPr>
          <p:cNvPr id="750" name="Google Shape;750;p40"/>
          <p:cNvSpPr txBox="1"/>
          <p:nvPr>
            <p:ph type="title"/>
          </p:nvPr>
        </p:nvSpPr>
        <p:spPr>
          <a:xfrm>
            <a:off x="159300" y="368825"/>
            <a:ext cx="85206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Template data element: </a:t>
            </a:r>
            <a:r>
              <a:rPr i="1" lang="en">
                <a:solidFill>
                  <a:srgbClr val="FF9900"/>
                </a:solidFill>
              </a:rPr>
              <a:t>Where is this Position Based?</a:t>
            </a:r>
            <a:endParaRPr i="1">
              <a:solidFill>
                <a:srgbClr val="FF9900"/>
              </a:solidFill>
            </a:endParaRPr>
          </a:p>
          <a:p>
            <a:pPr indent="0" lvl="0" marL="0" rtl="0" algn="l">
              <a:lnSpc>
                <a:spcPct val="100000"/>
              </a:lnSpc>
              <a:spcBef>
                <a:spcPts val="0"/>
              </a:spcBef>
              <a:spcAft>
                <a:spcPts val="0"/>
              </a:spcAft>
              <a:buSzPts val="1400"/>
              <a:buNone/>
            </a:pPr>
            <a:r>
              <a:rPr b="0" i="1" lang="en">
                <a:solidFill>
                  <a:schemeClr val="dk1"/>
                </a:solidFill>
              </a:rPr>
              <a:t> 	</a:t>
            </a:r>
            <a:r>
              <a:rPr b="0" lang="en" sz="2100">
                <a:solidFill>
                  <a:schemeClr val="lt2"/>
                </a:solidFill>
              </a:rPr>
              <a:t>Replaces - </a:t>
            </a:r>
            <a:r>
              <a:rPr b="0" i="1" lang="en" sz="2100">
                <a:solidFill>
                  <a:schemeClr val="lt2"/>
                </a:solidFill>
                <a:latin typeface="Arial"/>
                <a:ea typeface="Arial"/>
                <a:cs typeface="Arial"/>
                <a:sym typeface="Arial"/>
              </a:rPr>
              <a:t>Is this position based outside of the OU?</a:t>
            </a:r>
            <a:endParaRPr b="0" i="1" sz="2100">
              <a:solidFill>
                <a:schemeClr val="lt2"/>
              </a:solidFill>
            </a:endParaRPr>
          </a:p>
        </p:txBody>
      </p:sp>
      <p:sp>
        <p:nvSpPr>
          <p:cNvPr id="751" name="Google Shape;751;p40"/>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
        <p:nvSpPr>
          <p:cNvPr id="752" name="Google Shape;752;p40"/>
          <p:cNvSpPr txBox="1"/>
          <p:nvPr/>
        </p:nvSpPr>
        <p:spPr>
          <a:xfrm>
            <a:off x="3780350" y="880850"/>
            <a:ext cx="5193300" cy="4223400"/>
          </a:xfrm>
          <a:prstGeom prst="rect">
            <a:avLst/>
          </a:prstGeom>
          <a:noFill/>
          <a:ln>
            <a:noFill/>
          </a:ln>
        </p:spPr>
        <p:txBody>
          <a:bodyPr anchorCtr="0" anchor="t" bIns="0" lIns="0" spcFirstLastPara="1" rIns="0" wrap="square" tIns="0">
            <a:noAutofit/>
          </a:bodyPr>
          <a:lstStyle/>
          <a:p>
            <a:pPr indent="-317500" lvl="0" marL="342900" marR="0" rtl="0" algn="l">
              <a:lnSpc>
                <a:spcPct val="90000"/>
              </a:lnSpc>
              <a:spcBef>
                <a:spcPts val="1000"/>
              </a:spcBef>
              <a:spcAft>
                <a:spcPts val="0"/>
              </a:spcAft>
              <a:buClr>
                <a:schemeClr val="dk1"/>
              </a:buClr>
              <a:buSzPts val="1400"/>
              <a:buFont typeface="Arial"/>
              <a:buChar char="●"/>
            </a:pPr>
            <a:r>
              <a:rPr b="0" i="0" lang="en" u="none" cap="none" strike="noStrike">
                <a:solidFill>
                  <a:schemeClr val="dk1"/>
                </a:solidFill>
                <a:latin typeface="Arial"/>
                <a:ea typeface="Arial"/>
                <a:cs typeface="Arial"/>
                <a:sym typeface="Arial"/>
              </a:rPr>
              <a:t>Please indicate whether this position is primarily based </a:t>
            </a:r>
            <a:endParaRPr b="0" i="0" u="none" cap="none" strike="noStrike">
              <a:solidFill>
                <a:schemeClr val="dk1"/>
              </a:solidFill>
              <a:latin typeface="Arial"/>
              <a:ea typeface="Arial"/>
              <a:cs typeface="Arial"/>
              <a:sym typeface="Arial"/>
            </a:endParaRPr>
          </a:p>
          <a:p>
            <a:pPr indent="-317500" lvl="1" marL="914400" marR="0" rtl="0" algn="l">
              <a:lnSpc>
                <a:spcPct val="90000"/>
              </a:lnSpc>
              <a:spcBef>
                <a:spcPts val="1000"/>
              </a:spcBef>
              <a:spcAft>
                <a:spcPts val="0"/>
              </a:spcAft>
              <a:buClr>
                <a:schemeClr val="dk1"/>
              </a:buClr>
              <a:buSzPts val="1400"/>
              <a:buFont typeface="Arial"/>
              <a:buChar char="○"/>
            </a:pPr>
            <a:r>
              <a:rPr lang="en">
                <a:solidFill>
                  <a:schemeClr val="dk1"/>
                </a:solidFill>
              </a:rPr>
              <a:t>O</a:t>
            </a:r>
            <a:r>
              <a:rPr b="0" i="0" lang="en" u="none" cap="none" strike="noStrike">
                <a:solidFill>
                  <a:schemeClr val="dk1"/>
                </a:solidFill>
                <a:latin typeface="Arial"/>
                <a:ea typeface="Arial"/>
                <a:cs typeface="Arial"/>
                <a:sym typeface="Arial"/>
              </a:rPr>
              <a:t>utside of the operating unit (OU)</a:t>
            </a:r>
            <a:endParaRPr b="0" i="0" u="none" cap="none" strike="noStrike">
              <a:solidFill>
                <a:schemeClr val="dk1"/>
              </a:solidFill>
              <a:latin typeface="Arial"/>
              <a:ea typeface="Arial"/>
              <a:cs typeface="Arial"/>
              <a:sym typeface="Arial"/>
            </a:endParaRPr>
          </a:p>
          <a:p>
            <a:pPr indent="-317500" lvl="1" marL="914400" marR="0" rtl="0" algn="l">
              <a:lnSpc>
                <a:spcPct val="90000"/>
              </a:lnSpc>
              <a:spcBef>
                <a:spcPts val="1000"/>
              </a:spcBef>
              <a:spcAft>
                <a:spcPts val="0"/>
              </a:spcAft>
              <a:buClr>
                <a:schemeClr val="dk1"/>
              </a:buClr>
              <a:buSzPts val="1400"/>
              <a:buChar char="○"/>
            </a:pPr>
            <a:r>
              <a:rPr lang="en">
                <a:solidFill>
                  <a:schemeClr val="dk1"/>
                </a:solidFill>
              </a:rPr>
              <a:t>At the National Level</a:t>
            </a:r>
            <a:endParaRPr>
              <a:solidFill>
                <a:schemeClr val="dk1"/>
              </a:solidFill>
            </a:endParaRPr>
          </a:p>
          <a:p>
            <a:pPr indent="-317500" lvl="1" marL="914400" marR="0" rtl="0" algn="l">
              <a:lnSpc>
                <a:spcPct val="90000"/>
              </a:lnSpc>
              <a:spcBef>
                <a:spcPts val="1000"/>
              </a:spcBef>
              <a:spcAft>
                <a:spcPts val="0"/>
              </a:spcAft>
              <a:buClr>
                <a:schemeClr val="dk1"/>
              </a:buClr>
              <a:buSzPts val="1400"/>
              <a:buChar char="○"/>
            </a:pPr>
            <a:r>
              <a:rPr lang="en">
                <a:solidFill>
                  <a:schemeClr val="dk1"/>
                </a:solidFill>
              </a:rPr>
              <a:t>At the Subnational Level</a:t>
            </a:r>
            <a:endParaRPr>
              <a:solidFill>
                <a:schemeClr val="dk1"/>
              </a:solidFill>
            </a:endParaRPr>
          </a:p>
          <a:p>
            <a:pPr indent="-292100" lvl="0" marL="342900" marR="0" rtl="0" algn="l">
              <a:lnSpc>
                <a:spcPct val="90000"/>
              </a:lnSpc>
              <a:spcBef>
                <a:spcPts val="1000"/>
              </a:spcBef>
              <a:spcAft>
                <a:spcPts val="0"/>
              </a:spcAft>
              <a:buClr>
                <a:schemeClr val="dk1"/>
              </a:buClr>
              <a:buSzPts val="1000"/>
              <a:buFont typeface="Arial"/>
              <a:buChar char="●"/>
            </a:pPr>
            <a:r>
              <a:rPr b="0" i="0" lang="en" sz="1000" u="none" cap="none" strike="noStrike">
                <a:solidFill>
                  <a:schemeClr val="dk1"/>
                </a:solidFill>
                <a:latin typeface="Arial"/>
                <a:ea typeface="Arial"/>
                <a:cs typeface="Arial"/>
                <a:sym typeface="Arial"/>
              </a:rPr>
              <a:t>Any INTERNATIONAL WORKERS, such as U.S. based staff that spend a portion of their time supporting the project/mechanism, should leave all geographic hierarchy columns blank. For regional programs (not country programs),  please select the country in SNU1 (Column N).</a:t>
            </a:r>
            <a:endParaRPr b="0" i="0" sz="1000" u="none" cap="none" strike="noStrike">
              <a:solidFill>
                <a:schemeClr val="dk1"/>
              </a:solidFill>
              <a:latin typeface="Arial"/>
              <a:ea typeface="Arial"/>
              <a:cs typeface="Arial"/>
              <a:sym typeface="Arial"/>
            </a:endParaRPr>
          </a:p>
          <a:p>
            <a:pPr indent="-292100" lvl="1" marL="914400" marR="0" rtl="0" algn="l">
              <a:lnSpc>
                <a:spcPct val="90000"/>
              </a:lnSpc>
              <a:spcBef>
                <a:spcPts val="1000"/>
              </a:spcBef>
              <a:spcAft>
                <a:spcPts val="0"/>
              </a:spcAft>
              <a:buClr>
                <a:schemeClr val="dk1"/>
              </a:buClr>
              <a:buSzPts val="1000"/>
              <a:buFont typeface="Arial"/>
              <a:buChar char="○"/>
            </a:pPr>
            <a:r>
              <a:rPr b="0" i="0" lang="en" sz="1000" u="none" cap="none" strike="noStrike">
                <a:solidFill>
                  <a:schemeClr val="dk1"/>
                </a:solidFill>
                <a:latin typeface="Arial"/>
                <a:ea typeface="Arial"/>
                <a:cs typeface="Arial"/>
                <a:sym typeface="Arial"/>
              </a:rPr>
              <a:t>Staff that work in a position based outside of the OU should select Above Site or Program Management as their program area</a:t>
            </a:r>
            <a:endParaRPr b="0" i="0" sz="1000" u="none" cap="none" strike="noStrike">
              <a:solidFill>
                <a:schemeClr val="dk1"/>
              </a:solidFill>
              <a:latin typeface="Arial"/>
              <a:ea typeface="Arial"/>
              <a:cs typeface="Arial"/>
              <a:sym typeface="Arial"/>
            </a:endParaRPr>
          </a:p>
          <a:p>
            <a:pPr indent="-292100" lvl="1" marL="914400" marR="0" rtl="0" algn="l">
              <a:lnSpc>
                <a:spcPct val="90000"/>
              </a:lnSpc>
              <a:spcBef>
                <a:spcPts val="1000"/>
              </a:spcBef>
              <a:spcAft>
                <a:spcPts val="0"/>
              </a:spcAft>
              <a:buClr>
                <a:schemeClr val="dk1"/>
              </a:buClr>
              <a:buSzPts val="1000"/>
              <a:buFont typeface="Arial"/>
              <a:buChar char="○"/>
            </a:pPr>
            <a:r>
              <a:rPr b="0" i="0" lang="en" sz="1000" u="none" cap="none" strike="noStrike">
                <a:solidFill>
                  <a:schemeClr val="dk1"/>
                </a:solidFill>
                <a:latin typeface="Arial"/>
                <a:ea typeface="Arial"/>
                <a:cs typeface="Arial"/>
                <a:sym typeface="Arial"/>
              </a:rPr>
              <a:t>Ex. An M&amp;E Advisor based in Washington DC that provides technical assistance support to a PEPFAR project in South Africa</a:t>
            </a:r>
            <a:endParaRPr b="0" i="0" sz="1000" u="none" cap="none" strike="noStrike">
              <a:solidFill>
                <a:schemeClr val="dk1"/>
              </a:solidFill>
              <a:latin typeface="Arial"/>
              <a:ea typeface="Arial"/>
              <a:cs typeface="Arial"/>
              <a:sym typeface="Arial"/>
            </a:endParaRPr>
          </a:p>
          <a:p>
            <a:pPr indent="-292100" lvl="0" marL="457200" marR="0" rtl="0" algn="l">
              <a:lnSpc>
                <a:spcPct val="90000"/>
              </a:lnSpc>
              <a:spcBef>
                <a:spcPts val="1000"/>
              </a:spcBef>
              <a:spcAft>
                <a:spcPts val="0"/>
              </a:spcAft>
              <a:buClr>
                <a:schemeClr val="dk1"/>
              </a:buClr>
              <a:buSzPts val="1000"/>
              <a:buChar char="●"/>
            </a:pPr>
            <a:r>
              <a:rPr lang="en" sz="1000">
                <a:solidFill>
                  <a:schemeClr val="dk1"/>
                </a:solidFill>
              </a:rPr>
              <a:t>National Level staff work at the national or SNU-level supporting national level activities.</a:t>
            </a:r>
            <a:endParaRPr sz="1000">
              <a:solidFill>
                <a:schemeClr val="dk1"/>
              </a:solidFill>
            </a:endParaRPr>
          </a:p>
          <a:p>
            <a:pPr indent="-292100" lvl="1" marL="914400" marR="0" rtl="0" algn="l">
              <a:lnSpc>
                <a:spcPct val="90000"/>
              </a:lnSpc>
              <a:spcBef>
                <a:spcPts val="1000"/>
              </a:spcBef>
              <a:spcAft>
                <a:spcPts val="0"/>
              </a:spcAft>
              <a:buClr>
                <a:schemeClr val="dk1"/>
              </a:buClr>
              <a:buSzPts val="1000"/>
              <a:buChar char="○"/>
            </a:pPr>
            <a:r>
              <a:rPr lang="en" sz="1000">
                <a:solidFill>
                  <a:schemeClr val="dk1"/>
                </a:solidFill>
              </a:rPr>
              <a:t>Select the SNU1 where the majority of the work is </a:t>
            </a:r>
            <a:r>
              <a:rPr lang="en" sz="1000">
                <a:solidFill>
                  <a:schemeClr val="dk1"/>
                </a:solidFill>
              </a:rPr>
              <a:t>performed (e.g. the SNU where the capital or administrative capital is located)</a:t>
            </a:r>
            <a:endParaRPr sz="1000">
              <a:solidFill>
                <a:schemeClr val="dk1"/>
              </a:solidFill>
            </a:endParaRPr>
          </a:p>
          <a:p>
            <a:pPr indent="-292100" lvl="1" marL="914400" marR="0" rtl="0" algn="l">
              <a:lnSpc>
                <a:spcPct val="90000"/>
              </a:lnSpc>
              <a:spcBef>
                <a:spcPts val="1000"/>
              </a:spcBef>
              <a:spcAft>
                <a:spcPts val="0"/>
              </a:spcAft>
              <a:buClr>
                <a:schemeClr val="dk1"/>
              </a:buClr>
              <a:buSzPts val="1000"/>
              <a:buChar char="○"/>
            </a:pPr>
            <a:r>
              <a:rPr lang="en" sz="1000">
                <a:solidFill>
                  <a:schemeClr val="dk1"/>
                </a:solidFill>
              </a:rPr>
              <a:t>National level workers cannot be considered “Site Level” staff. Must be Above Site or PM.</a:t>
            </a:r>
            <a:endParaRPr sz="1000">
              <a:solidFill>
                <a:schemeClr val="dk1"/>
              </a:solidFill>
            </a:endParaRPr>
          </a:p>
          <a:p>
            <a:pPr indent="-292100" lvl="0" marL="457200" marR="0" rtl="0" algn="l">
              <a:lnSpc>
                <a:spcPct val="90000"/>
              </a:lnSpc>
              <a:spcBef>
                <a:spcPts val="1000"/>
              </a:spcBef>
              <a:spcAft>
                <a:spcPts val="0"/>
              </a:spcAft>
              <a:buClr>
                <a:schemeClr val="dk1"/>
              </a:buClr>
              <a:buSzPts val="1000"/>
              <a:buChar char="●"/>
            </a:pPr>
            <a:r>
              <a:rPr lang="en" sz="1000">
                <a:solidFill>
                  <a:schemeClr val="dk1"/>
                </a:solidFill>
              </a:rPr>
              <a:t>Sub-National Level: Includes community and facility level staff</a:t>
            </a:r>
            <a:endParaRPr sz="1000">
              <a:solidFill>
                <a:schemeClr val="dk1"/>
              </a:solidFill>
            </a:endParaRPr>
          </a:p>
          <a:p>
            <a:pPr indent="0" lvl="0" marL="0" marR="0" rtl="0" algn="l">
              <a:lnSpc>
                <a:spcPct val="90000"/>
              </a:lnSpc>
              <a:spcBef>
                <a:spcPts val="1000"/>
              </a:spcBef>
              <a:spcAft>
                <a:spcPts val="0"/>
              </a:spcAft>
              <a:buClr>
                <a:srgbClr val="000000"/>
              </a:buClr>
              <a:buSzPts val="1500"/>
              <a:buFont typeface="Arial"/>
              <a:buNone/>
            </a:pPr>
            <a:r>
              <a:t/>
            </a:r>
            <a:endParaRPr sz="1500">
              <a:solidFill>
                <a:schemeClr val="dk1"/>
              </a:solidFill>
            </a:endParaRPr>
          </a:p>
          <a:p>
            <a:pPr indent="0" lvl="0" marL="0" marR="0" rtl="0" algn="l">
              <a:lnSpc>
                <a:spcPct val="90000"/>
              </a:lnSpc>
              <a:spcBef>
                <a:spcPts val="1000"/>
              </a:spcBef>
              <a:spcAft>
                <a:spcPts val="0"/>
              </a:spcAft>
              <a:buClr>
                <a:srgbClr val="000000"/>
              </a:buClr>
              <a:buSzPts val="1500"/>
              <a:buFont typeface="Arial"/>
              <a:buNone/>
            </a:pPr>
            <a:r>
              <a:t/>
            </a:r>
            <a:endParaRPr sz="1500">
              <a:solidFill>
                <a:schemeClr val="dk1"/>
              </a:solidFill>
            </a:endParaRPr>
          </a:p>
          <a:p>
            <a:pPr indent="0" lvl="0" marL="0" marR="0" rtl="0" algn="l">
              <a:lnSpc>
                <a:spcPct val="90000"/>
              </a:lnSpc>
              <a:spcBef>
                <a:spcPts val="1000"/>
              </a:spcBef>
              <a:spcAft>
                <a:spcPts val="0"/>
              </a:spcAft>
              <a:buClr>
                <a:srgbClr val="000000"/>
              </a:buClr>
              <a:buSzPts val="1500"/>
              <a:buFont typeface="Arial"/>
              <a:buNone/>
            </a:pPr>
            <a:r>
              <a:t/>
            </a:r>
            <a:endParaRPr b="0" i="0" sz="1500" u="none" cap="none" strike="noStrike">
              <a:solidFill>
                <a:schemeClr val="dk1"/>
              </a:solidFill>
              <a:latin typeface="Arial"/>
              <a:ea typeface="Arial"/>
              <a:cs typeface="Arial"/>
              <a:sym typeface="Arial"/>
            </a:endParaRPr>
          </a:p>
          <a:p>
            <a:pPr indent="0" lvl="0" marL="342900" marR="0" rtl="0" algn="l">
              <a:lnSpc>
                <a:spcPct val="90000"/>
              </a:lnSpc>
              <a:spcBef>
                <a:spcPts val="1000"/>
              </a:spcBef>
              <a:spcAft>
                <a:spcPts val="0"/>
              </a:spcAft>
              <a:buClr>
                <a:srgbClr val="000000"/>
              </a:buClr>
              <a:buSzPts val="1500"/>
              <a:buFont typeface="Arial"/>
              <a:buNone/>
            </a:pPr>
            <a:r>
              <a:t/>
            </a:r>
            <a:endParaRPr b="0" i="0" sz="1500" u="none" cap="none" strike="noStrike">
              <a:solidFill>
                <a:schemeClr val="dk1"/>
              </a:solidFill>
              <a:latin typeface="Arial"/>
              <a:ea typeface="Arial"/>
              <a:cs typeface="Arial"/>
              <a:sym typeface="Arial"/>
            </a:endParaRPr>
          </a:p>
        </p:txBody>
      </p:sp>
      <p:sp>
        <p:nvSpPr>
          <p:cNvPr id="753" name="Google Shape;753;p40"/>
          <p:cNvSpPr txBox="1"/>
          <p:nvPr/>
        </p:nvSpPr>
        <p:spPr>
          <a:xfrm>
            <a:off x="657975" y="4271725"/>
            <a:ext cx="1756500" cy="384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300">
                <a:solidFill>
                  <a:srgbClr val="E69138"/>
                </a:solidFill>
              </a:rPr>
              <a:t>EXPANDED</a:t>
            </a:r>
            <a:endParaRPr b="0" i="0" sz="800" u="none" cap="none" strike="noStrike">
              <a:solidFill>
                <a:schemeClr val="dk1"/>
              </a:solidFill>
              <a:latin typeface="Arial"/>
              <a:ea typeface="Arial"/>
              <a:cs typeface="Arial"/>
              <a:sym typeface="Arial"/>
            </a:endParaRPr>
          </a:p>
        </p:txBody>
      </p:sp>
      <p:sp>
        <p:nvSpPr>
          <p:cNvPr id="754" name="Google Shape;754;p40"/>
          <p:cNvSpPr txBox="1"/>
          <p:nvPr/>
        </p:nvSpPr>
        <p:spPr>
          <a:xfrm>
            <a:off x="657975" y="3934850"/>
            <a:ext cx="10629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1" lang="en" sz="1500" u="none" cap="none" strike="noStrike">
                <a:solidFill>
                  <a:schemeClr val="dk1"/>
                </a:solidFill>
                <a:latin typeface="Arial"/>
                <a:ea typeface="Arial"/>
                <a:cs typeface="Arial"/>
                <a:sym typeface="Arial"/>
              </a:rPr>
              <a:t>Legend</a:t>
            </a:r>
            <a:endParaRPr b="1" i="1" sz="1500" u="none" cap="none" strike="noStrike">
              <a:solidFill>
                <a:schemeClr val="dk1"/>
              </a:solidFill>
              <a:latin typeface="Arial"/>
              <a:ea typeface="Arial"/>
              <a:cs typeface="Arial"/>
              <a:sym typeface="Arial"/>
            </a:endParaRPr>
          </a:p>
        </p:txBody>
      </p:sp>
      <p:pic>
        <p:nvPicPr>
          <p:cNvPr id="755" name="Google Shape;755;p40"/>
          <p:cNvPicPr preferRelativeResize="0"/>
          <p:nvPr/>
        </p:nvPicPr>
        <p:blipFill>
          <a:blip r:embed="rId3">
            <a:alphaModFix/>
          </a:blip>
          <a:stretch>
            <a:fillRect/>
          </a:stretch>
        </p:blipFill>
        <p:spPr>
          <a:xfrm>
            <a:off x="223175" y="1169700"/>
            <a:ext cx="3475549" cy="2421718"/>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9" name="Shape 759"/>
        <p:cNvGrpSpPr/>
        <p:nvPr/>
      </p:nvGrpSpPr>
      <p:grpSpPr>
        <a:xfrm>
          <a:off x="0" y="0"/>
          <a:ext cx="0" cy="0"/>
          <a:chOff x="0" y="0"/>
          <a:chExt cx="0" cy="0"/>
        </a:xfrm>
      </p:grpSpPr>
      <p:sp>
        <p:nvSpPr>
          <p:cNvPr id="760" name="Google Shape;760;p41"/>
          <p:cNvSpPr txBox="1"/>
          <p:nvPr>
            <p:ph type="title"/>
          </p:nvPr>
        </p:nvSpPr>
        <p:spPr>
          <a:xfrm>
            <a:off x="164125" y="257575"/>
            <a:ext cx="85206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Template data element: </a:t>
            </a:r>
            <a:r>
              <a:rPr i="1" lang="en">
                <a:solidFill>
                  <a:schemeClr val="dk2"/>
                </a:solidFill>
              </a:rPr>
              <a:t>DATIM Geographic Hierarchy</a:t>
            </a:r>
            <a:r>
              <a:rPr b="0" i="1" lang="en">
                <a:solidFill>
                  <a:schemeClr val="dk1"/>
                </a:solidFill>
                <a:latin typeface="Arial"/>
                <a:ea typeface="Arial"/>
                <a:cs typeface="Arial"/>
                <a:sym typeface="Arial"/>
              </a:rPr>
              <a:t> </a:t>
            </a:r>
            <a:endParaRPr b="0">
              <a:solidFill>
                <a:schemeClr val="dk1"/>
              </a:solidFill>
              <a:latin typeface="Arial"/>
              <a:ea typeface="Arial"/>
              <a:cs typeface="Arial"/>
              <a:sym typeface="Arial"/>
            </a:endParaRPr>
          </a:p>
        </p:txBody>
      </p:sp>
      <p:sp>
        <p:nvSpPr>
          <p:cNvPr id="761" name="Google Shape;761;p41"/>
          <p:cNvSpPr txBox="1"/>
          <p:nvPr>
            <p:ph idx="1" type="body"/>
          </p:nvPr>
        </p:nvSpPr>
        <p:spPr>
          <a:xfrm>
            <a:off x="4160075" y="754075"/>
            <a:ext cx="4827300" cy="41439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chemeClr val="dk1"/>
              </a:buClr>
              <a:buSzPts val="1400"/>
              <a:buChar char="●"/>
            </a:pPr>
            <a:r>
              <a:rPr lang="en" sz="1400">
                <a:solidFill>
                  <a:schemeClr val="dk1"/>
                </a:solidFill>
              </a:rPr>
              <a:t>Select the DATIM Geographic Hierarchy component that corresponds to the primary location </a:t>
            </a:r>
            <a:r>
              <a:rPr b="1" lang="en" sz="1400">
                <a:solidFill>
                  <a:schemeClr val="dk1"/>
                </a:solidFill>
              </a:rPr>
              <a:t>where work was performed. </a:t>
            </a:r>
            <a:endParaRPr b="1" sz="1400">
              <a:solidFill>
                <a:schemeClr val="dk1"/>
              </a:solidFill>
            </a:endParaRPr>
          </a:p>
          <a:p>
            <a:pPr indent="-317500" lvl="0" marL="457200" rtl="0" algn="l">
              <a:lnSpc>
                <a:spcPct val="100000"/>
              </a:lnSpc>
              <a:spcBef>
                <a:spcPts val="1000"/>
              </a:spcBef>
              <a:spcAft>
                <a:spcPts val="0"/>
              </a:spcAft>
              <a:buClr>
                <a:schemeClr val="dk1"/>
              </a:buClr>
              <a:buSzPts val="1400"/>
              <a:buChar char="●"/>
            </a:pPr>
            <a:r>
              <a:rPr lang="en" sz="1400">
                <a:solidFill>
                  <a:schemeClr val="dk1"/>
                </a:solidFill>
              </a:rPr>
              <a:t>In instances where individuals work in multiple locations, indicate where the majority of work was performed. If work is split evenly, choose one.</a:t>
            </a:r>
            <a:endParaRPr sz="1400">
              <a:solidFill>
                <a:schemeClr val="dk1"/>
              </a:solidFill>
            </a:endParaRPr>
          </a:p>
          <a:p>
            <a:pPr indent="-317500" lvl="0" marL="457200" rtl="0" algn="l">
              <a:lnSpc>
                <a:spcPct val="100000"/>
              </a:lnSpc>
              <a:spcBef>
                <a:spcPts val="1000"/>
              </a:spcBef>
              <a:spcAft>
                <a:spcPts val="0"/>
              </a:spcAft>
              <a:buClr>
                <a:schemeClr val="dk1"/>
              </a:buClr>
              <a:buSzPts val="1400"/>
              <a:buChar char="●"/>
            </a:pPr>
            <a:r>
              <a:rPr lang="en" sz="1400">
                <a:solidFill>
                  <a:schemeClr val="dk1"/>
                </a:solidFill>
              </a:rPr>
              <a:t>Note: You must fill out the template from largest geographic area (left most column) to smallest (see next slides to determine how to report each type of staff)</a:t>
            </a:r>
            <a:endParaRPr sz="1400">
              <a:solidFill>
                <a:schemeClr val="dk1"/>
              </a:solidFill>
            </a:endParaRPr>
          </a:p>
          <a:p>
            <a:pPr indent="-317500" lvl="0" marL="457200" rtl="0" algn="l">
              <a:lnSpc>
                <a:spcPct val="100000"/>
              </a:lnSpc>
              <a:spcBef>
                <a:spcPts val="1000"/>
              </a:spcBef>
              <a:spcAft>
                <a:spcPts val="0"/>
              </a:spcAft>
              <a:buClr>
                <a:schemeClr val="dk1"/>
              </a:buClr>
              <a:buSzPts val="1400"/>
              <a:buChar char="●"/>
            </a:pPr>
            <a:r>
              <a:rPr lang="en" sz="1400">
                <a:solidFill>
                  <a:schemeClr val="dk1"/>
                </a:solidFill>
              </a:rPr>
              <a:t>Hierarchy components on all templates (there are three types templates (see later slides))</a:t>
            </a:r>
            <a:endParaRPr sz="1400">
              <a:solidFill>
                <a:schemeClr val="dk1"/>
              </a:solidFill>
            </a:endParaRPr>
          </a:p>
          <a:p>
            <a:pPr indent="-317500" lvl="0" marL="914400" rtl="0" algn="l">
              <a:lnSpc>
                <a:spcPct val="100000"/>
              </a:lnSpc>
              <a:spcBef>
                <a:spcPts val="0"/>
              </a:spcBef>
              <a:spcAft>
                <a:spcPts val="0"/>
              </a:spcAft>
              <a:buClr>
                <a:schemeClr val="dk1"/>
              </a:buClr>
              <a:buSzPts val="1400"/>
              <a:buFont typeface="Arial"/>
              <a:buChar char="●"/>
            </a:pPr>
            <a:r>
              <a:rPr lang="en" sz="1400">
                <a:solidFill>
                  <a:schemeClr val="dk1"/>
                </a:solidFill>
              </a:rPr>
              <a:t>OU (Regional Only)</a:t>
            </a:r>
            <a:endParaRPr sz="1400">
              <a:solidFill>
                <a:schemeClr val="dk1"/>
              </a:solidFill>
            </a:endParaRPr>
          </a:p>
          <a:p>
            <a:pPr indent="-317500" lvl="0" marL="914400" rtl="0" algn="l">
              <a:lnSpc>
                <a:spcPct val="100000"/>
              </a:lnSpc>
              <a:spcBef>
                <a:spcPts val="0"/>
              </a:spcBef>
              <a:spcAft>
                <a:spcPts val="0"/>
              </a:spcAft>
              <a:buClr>
                <a:schemeClr val="dk1"/>
              </a:buClr>
              <a:buSzPts val="1400"/>
              <a:buFont typeface="Arial"/>
              <a:buChar char="●"/>
            </a:pPr>
            <a:r>
              <a:rPr lang="en" sz="1400">
                <a:solidFill>
                  <a:schemeClr val="dk1"/>
                </a:solidFill>
              </a:rPr>
              <a:t>SNU1</a:t>
            </a:r>
            <a:endParaRPr sz="1400">
              <a:solidFill>
                <a:schemeClr val="dk1"/>
              </a:solidFill>
            </a:endParaRPr>
          </a:p>
          <a:p>
            <a:pPr indent="-317500" lvl="0" marL="914400" rtl="0" algn="l">
              <a:lnSpc>
                <a:spcPct val="100000"/>
              </a:lnSpc>
              <a:spcBef>
                <a:spcPts val="0"/>
              </a:spcBef>
              <a:spcAft>
                <a:spcPts val="0"/>
              </a:spcAft>
              <a:buClr>
                <a:schemeClr val="dk1"/>
              </a:buClr>
              <a:buSzPts val="1400"/>
              <a:buFont typeface="Arial"/>
              <a:buChar char="●"/>
            </a:pPr>
            <a:r>
              <a:rPr lang="en" sz="1400">
                <a:solidFill>
                  <a:schemeClr val="dk1"/>
                </a:solidFill>
              </a:rPr>
              <a:t>PSNU</a:t>
            </a:r>
            <a:endParaRPr sz="1400">
              <a:solidFill>
                <a:schemeClr val="dk1"/>
              </a:solidFill>
            </a:endParaRPr>
          </a:p>
          <a:p>
            <a:pPr indent="-317500" lvl="0" marL="914400" rtl="0" algn="l">
              <a:lnSpc>
                <a:spcPct val="100000"/>
              </a:lnSpc>
              <a:spcBef>
                <a:spcPts val="0"/>
              </a:spcBef>
              <a:spcAft>
                <a:spcPts val="0"/>
              </a:spcAft>
              <a:buClr>
                <a:schemeClr val="dk1"/>
              </a:buClr>
              <a:buSzPts val="1400"/>
              <a:buFont typeface="Arial"/>
              <a:buChar char="●"/>
            </a:pPr>
            <a:r>
              <a:rPr lang="en" sz="1400">
                <a:solidFill>
                  <a:schemeClr val="dk1"/>
                </a:solidFill>
              </a:rPr>
              <a:t>Community (Select templates only)</a:t>
            </a:r>
            <a:endParaRPr sz="1400">
              <a:solidFill>
                <a:schemeClr val="dk1"/>
              </a:solidFill>
            </a:endParaRPr>
          </a:p>
          <a:p>
            <a:pPr indent="-317500" lvl="0" marL="914400" rtl="0" algn="l">
              <a:lnSpc>
                <a:spcPct val="100000"/>
              </a:lnSpc>
              <a:spcBef>
                <a:spcPts val="0"/>
              </a:spcBef>
              <a:spcAft>
                <a:spcPts val="0"/>
              </a:spcAft>
              <a:buClr>
                <a:schemeClr val="dk1"/>
              </a:buClr>
              <a:buSzPts val="1400"/>
              <a:buFont typeface="Arial"/>
              <a:buChar char="●"/>
            </a:pPr>
            <a:r>
              <a:rPr lang="en" sz="1400">
                <a:solidFill>
                  <a:schemeClr val="dk1"/>
                </a:solidFill>
              </a:rPr>
              <a:t>Facility</a:t>
            </a:r>
            <a:endParaRPr sz="1400">
              <a:solidFill>
                <a:schemeClr val="dk1"/>
              </a:solidFill>
            </a:endParaRPr>
          </a:p>
        </p:txBody>
      </p:sp>
      <p:sp>
        <p:nvSpPr>
          <p:cNvPr id="762" name="Google Shape;762;p41"/>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pic>
        <p:nvPicPr>
          <p:cNvPr id="763" name="Google Shape;763;p41"/>
          <p:cNvPicPr preferRelativeResize="0"/>
          <p:nvPr/>
        </p:nvPicPr>
        <p:blipFill rotWithShape="1">
          <a:blip r:embed="rId3">
            <a:alphaModFix/>
          </a:blip>
          <a:srcRect b="27899" l="32806" r="15890" t="0"/>
          <a:stretch/>
        </p:blipFill>
        <p:spPr>
          <a:xfrm>
            <a:off x="268850" y="1428598"/>
            <a:ext cx="3855852" cy="2286302"/>
          </a:xfrm>
          <a:prstGeom prst="rect">
            <a:avLst/>
          </a:prstGeom>
          <a:noFill/>
          <a:ln cap="flat" cmpd="sng" w="9525">
            <a:solidFill>
              <a:schemeClr val="accent3"/>
            </a:solidFill>
            <a:prstDash val="solid"/>
            <a:round/>
            <a:headEnd len="sm" w="sm" type="none"/>
            <a:tailEnd len="sm" w="sm" type="none"/>
          </a:ln>
        </p:spPr>
      </p:pic>
      <p:sp>
        <p:nvSpPr>
          <p:cNvPr id="764" name="Google Shape;764;p41"/>
          <p:cNvSpPr txBox="1"/>
          <p:nvPr/>
        </p:nvSpPr>
        <p:spPr>
          <a:xfrm>
            <a:off x="266750" y="4112875"/>
            <a:ext cx="1568100" cy="384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UNCHANGED</a:t>
            </a:r>
            <a:endParaRPr b="0" i="0" sz="1300" u="none" cap="none" strike="noStrike">
              <a:solidFill>
                <a:srgbClr val="000000"/>
              </a:solidFill>
              <a:latin typeface="Arial"/>
              <a:ea typeface="Arial"/>
              <a:cs typeface="Arial"/>
              <a:sym typeface="Arial"/>
            </a:endParaRPr>
          </a:p>
        </p:txBody>
      </p:sp>
      <p:sp>
        <p:nvSpPr>
          <p:cNvPr id="765" name="Google Shape;765;p41"/>
          <p:cNvSpPr txBox="1"/>
          <p:nvPr/>
        </p:nvSpPr>
        <p:spPr>
          <a:xfrm>
            <a:off x="208850" y="3784775"/>
            <a:ext cx="10629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1" lang="en" sz="1500" u="none" cap="none" strike="noStrike">
                <a:solidFill>
                  <a:schemeClr val="dk1"/>
                </a:solidFill>
                <a:latin typeface="Arial"/>
                <a:ea typeface="Arial"/>
                <a:cs typeface="Arial"/>
                <a:sym typeface="Arial"/>
              </a:rPr>
              <a:t>Legend</a:t>
            </a:r>
            <a:endParaRPr b="1" i="1" sz="15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1" name="Shape 331"/>
        <p:cNvGrpSpPr/>
        <p:nvPr/>
      </p:nvGrpSpPr>
      <p:grpSpPr>
        <a:xfrm>
          <a:off x="0" y="0"/>
          <a:ext cx="0" cy="0"/>
          <a:chOff x="0" y="0"/>
          <a:chExt cx="0" cy="0"/>
        </a:xfrm>
      </p:grpSpPr>
      <p:sp>
        <p:nvSpPr>
          <p:cNvPr id="332" name="Google Shape;332;p6"/>
          <p:cNvSpPr txBox="1"/>
          <p:nvPr>
            <p:ph type="title"/>
          </p:nvPr>
        </p:nvSpPr>
        <p:spPr>
          <a:xfrm>
            <a:off x="221675" y="311300"/>
            <a:ext cx="8743200" cy="762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The HRH Inventory reporting requirement captures PEPFAR-supported staffing and related expenditures </a:t>
            </a:r>
            <a:endParaRPr>
              <a:solidFill>
                <a:schemeClr val="dk2"/>
              </a:solidFill>
            </a:endParaRPr>
          </a:p>
        </p:txBody>
      </p:sp>
      <p:sp>
        <p:nvSpPr>
          <p:cNvPr id="333" name="Google Shape;333;p6"/>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
        <p:nvSpPr>
          <p:cNvPr id="334" name="Google Shape;334;p6"/>
          <p:cNvSpPr txBox="1"/>
          <p:nvPr/>
        </p:nvSpPr>
        <p:spPr>
          <a:xfrm>
            <a:off x="274050" y="1143350"/>
            <a:ext cx="8595900" cy="3087900"/>
          </a:xfrm>
          <a:prstGeom prst="rect">
            <a:avLst/>
          </a:prstGeom>
          <a:noFill/>
          <a:ln>
            <a:noFill/>
          </a:ln>
        </p:spPr>
        <p:txBody>
          <a:bodyPr anchorCtr="0" anchor="t" bIns="91425" lIns="91425" spcFirstLastPara="1" rIns="91425" wrap="square" tIns="91425">
            <a:spAutoFit/>
          </a:bodyPr>
          <a:lstStyle/>
          <a:p>
            <a:pPr indent="-349250" lvl="0" marL="457200" marR="0" rtl="0" algn="l">
              <a:lnSpc>
                <a:spcPct val="115000"/>
              </a:lnSpc>
              <a:spcBef>
                <a:spcPts val="1000"/>
              </a:spcBef>
              <a:spcAft>
                <a:spcPts val="0"/>
              </a:spcAft>
              <a:buClr>
                <a:schemeClr val="dk1"/>
              </a:buClr>
              <a:buSzPts val="1900"/>
              <a:buFont typeface="Arial"/>
              <a:buChar char="•"/>
            </a:pPr>
            <a:r>
              <a:rPr b="0" i="0" lang="en" sz="1900" u="none" cap="none" strike="noStrike">
                <a:solidFill>
                  <a:schemeClr val="dk1"/>
                </a:solidFill>
                <a:latin typeface="Gill Sans"/>
                <a:ea typeface="Gill Sans"/>
                <a:cs typeface="Gill Sans"/>
                <a:sym typeface="Gill Sans"/>
              </a:rPr>
              <a:t>As PEPFAR looks forward to the next 5 years, understanding and optimizing HRH</a:t>
            </a:r>
            <a:r>
              <a:rPr b="1" i="0" lang="en" sz="1900" u="none" cap="none" strike="noStrike">
                <a:solidFill>
                  <a:schemeClr val="dk1"/>
                </a:solidFill>
                <a:latin typeface="Gill Sans"/>
                <a:ea typeface="Gill Sans"/>
                <a:cs typeface="Gill Sans"/>
                <a:sym typeface="Gill Sans"/>
              </a:rPr>
              <a:t> is critical to reaching and sustaining epidemic control.</a:t>
            </a:r>
            <a:endParaRPr b="0" i="0" sz="1900" u="none" cap="none" strike="noStrike">
              <a:solidFill>
                <a:schemeClr val="dk1"/>
              </a:solidFill>
              <a:latin typeface="Gill Sans"/>
              <a:ea typeface="Gill Sans"/>
              <a:cs typeface="Gill Sans"/>
              <a:sym typeface="Gill Sans"/>
            </a:endParaRPr>
          </a:p>
          <a:p>
            <a:pPr indent="-349250" lvl="0" marL="457200" marR="0" rtl="0" algn="l">
              <a:lnSpc>
                <a:spcPct val="115000"/>
              </a:lnSpc>
              <a:spcBef>
                <a:spcPts val="1000"/>
              </a:spcBef>
              <a:spcAft>
                <a:spcPts val="0"/>
              </a:spcAft>
              <a:buClr>
                <a:schemeClr val="dk1"/>
              </a:buClr>
              <a:buSzPts val="1900"/>
              <a:buFont typeface="Arial"/>
              <a:buChar char="•"/>
            </a:pPr>
            <a:r>
              <a:rPr b="0" i="0" lang="en" sz="1900" u="none" cap="none" strike="noStrike">
                <a:solidFill>
                  <a:schemeClr val="dk1"/>
                </a:solidFill>
                <a:latin typeface="Gill Sans"/>
                <a:ea typeface="Gill Sans"/>
                <a:cs typeface="Gill Sans"/>
                <a:sym typeface="Gill Sans"/>
              </a:rPr>
              <a:t>More robust data enables </a:t>
            </a:r>
            <a:r>
              <a:rPr b="1" i="0" lang="en" sz="1900" u="none" cap="none" strike="noStrike">
                <a:solidFill>
                  <a:schemeClr val="dk1"/>
                </a:solidFill>
                <a:latin typeface="Gill Sans"/>
                <a:ea typeface="Gill Sans"/>
                <a:cs typeface="Gill Sans"/>
                <a:sym typeface="Gill Sans"/>
              </a:rPr>
              <a:t>further optimization</a:t>
            </a:r>
            <a:r>
              <a:rPr b="0" i="0" lang="en" sz="1900" u="none" cap="none" strike="noStrike">
                <a:solidFill>
                  <a:schemeClr val="dk1"/>
                </a:solidFill>
                <a:latin typeface="Gill Sans"/>
                <a:ea typeface="Gill Sans"/>
                <a:cs typeface="Gill Sans"/>
                <a:sym typeface="Gill Sans"/>
              </a:rPr>
              <a:t> and </a:t>
            </a:r>
            <a:r>
              <a:rPr b="1" i="0" lang="en" sz="1900" u="none" cap="none" strike="noStrike">
                <a:solidFill>
                  <a:schemeClr val="dk1"/>
                </a:solidFill>
                <a:latin typeface="Gill Sans"/>
                <a:ea typeface="Gill Sans"/>
                <a:cs typeface="Gill Sans"/>
                <a:sym typeface="Gill Sans"/>
              </a:rPr>
              <a:t>increases accountability </a:t>
            </a:r>
            <a:r>
              <a:rPr b="0" i="0" lang="en" sz="1900" u="none" cap="none" strike="noStrike">
                <a:solidFill>
                  <a:schemeClr val="dk1"/>
                </a:solidFill>
                <a:latin typeface="Gill Sans"/>
                <a:ea typeface="Gill Sans"/>
                <a:cs typeface="Gill Sans"/>
                <a:sym typeface="Gill Sans"/>
              </a:rPr>
              <a:t>of HRH investment by providing insight in:</a:t>
            </a:r>
            <a:endParaRPr b="0" i="0" sz="1900" u="none" cap="none" strike="noStrike">
              <a:solidFill>
                <a:schemeClr val="dk1"/>
              </a:solidFill>
              <a:latin typeface="Gill Sans"/>
              <a:ea typeface="Gill Sans"/>
              <a:cs typeface="Gill Sans"/>
              <a:sym typeface="Gill Sans"/>
            </a:endParaRPr>
          </a:p>
          <a:p>
            <a:pPr indent="-349250" lvl="0" marL="914400" marR="0" rtl="0" algn="l">
              <a:lnSpc>
                <a:spcPct val="115000"/>
              </a:lnSpc>
              <a:spcBef>
                <a:spcPts val="0"/>
              </a:spcBef>
              <a:spcAft>
                <a:spcPts val="0"/>
              </a:spcAft>
              <a:buClr>
                <a:schemeClr val="dk1"/>
              </a:buClr>
              <a:buSzPts val="1900"/>
              <a:buFont typeface="Gill Sans"/>
              <a:buChar char="●"/>
            </a:pPr>
            <a:r>
              <a:rPr b="0" i="0" lang="en" sz="1900" u="none" cap="none" strike="noStrike">
                <a:solidFill>
                  <a:schemeClr val="dk1"/>
                </a:solidFill>
                <a:latin typeface="Gill Sans"/>
                <a:ea typeface="Gill Sans"/>
                <a:cs typeface="Gill Sans"/>
                <a:sym typeface="Gill Sans"/>
              </a:rPr>
              <a:t>Staffing functions</a:t>
            </a:r>
            <a:endParaRPr b="0" i="0" sz="1900" u="none" cap="none" strike="noStrike">
              <a:solidFill>
                <a:schemeClr val="dk1"/>
              </a:solidFill>
              <a:latin typeface="Gill Sans"/>
              <a:ea typeface="Gill Sans"/>
              <a:cs typeface="Gill Sans"/>
              <a:sym typeface="Gill Sans"/>
            </a:endParaRPr>
          </a:p>
          <a:p>
            <a:pPr indent="-349250" lvl="0" marL="914400" marR="0" rtl="0" algn="l">
              <a:lnSpc>
                <a:spcPct val="115000"/>
              </a:lnSpc>
              <a:spcBef>
                <a:spcPts val="0"/>
              </a:spcBef>
              <a:spcAft>
                <a:spcPts val="0"/>
              </a:spcAft>
              <a:buClr>
                <a:schemeClr val="dk1"/>
              </a:buClr>
              <a:buSzPts val="1900"/>
              <a:buFont typeface="Gill Sans"/>
              <a:buChar char="●"/>
            </a:pPr>
            <a:r>
              <a:rPr b="0" i="0" lang="en" sz="1900" u="none" cap="none" strike="noStrike">
                <a:solidFill>
                  <a:schemeClr val="dk1"/>
                </a:solidFill>
                <a:latin typeface="Gill Sans"/>
                <a:ea typeface="Gill Sans"/>
                <a:cs typeface="Gill Sans"/>
                <a:sym typeface="Gill Sans"/>
              </a:rPr>
              <a:t>Staffing location</a:t>
            </a:r>
            <a:endParaRPr b="0" i="0" sz="1900" u="none" cap="none" strike="noStrike">
              <a:solidFill>
                <a:schemeClr val="dk1"/>
              </a:solidFill>
              <a:latin typeface="Gill Sans"/>
              <a:ea typeface="Gill Sans"/>
              <a:cs typeface="Gill Sans"/>
              <a:sym typeface="Gill Sans"/>
            </a:endParaRPr>
          </a:p>
          <a:p>
            <a:pPr indent="-349250" lvl="0" marL="914400" marR="0" rtl="0" algn="l">
              <a:lnSpc>
                <a:spcPct val="115000"/>
              </a:lnSpc>
              <a:spcBef>
                <a:spcPts val="0"/>
              </a:spcBef>
              <a:spcAft>
                <a:spcPts val="0"/>
              </a:spcAft>
              <a:buClr>
                <a:schemeClr val="dk1"/>
              </a:buClr>
              <a:buSzPts val="1900"/>
              <a:buFont typeface="Gill Sans"/>
              <a:buChar char="●"/>
            </a:pPr>
            <a:r>
              <a:rPr b="0" i="0" lang="en" sz="1900" u="none" cap="none" strike="noStrike">
                <a:solidFill>
                  <a:schemeClr val="dk1"/>
                </a:solidFill>
                <a:latin typeface="Gill Sans"/>
                <a:ea typeface="Gill Sans"/>
                <a:cs typeface="Gill Sans"/>
                <a:sym typeface="Gill Sans"/>
              </a:rPr>
              <a:t>Staffing compensation</a:t>
            </a:r>
            <a:endParaRPr b="0" i="0" sz="1900" u="none" cap="none" strike="noStrike">
              <a:solidFill>
                <a:schemeClr val="dk1"/>
              </a:solidFill>
              <a:latin typeface="Gill Sans"/>
              <a:ea typeface="Gill Sans"/>
              <a:cs typeface="Gill Sans"/>
              <a:sym typeface="Gill Sans"/>
            </a:endParaRPr>
          </a:p>
          <a:p>
            <a:pPr indent="-349250" lvl="0" marL="457200" marR="0" rtl="0" algn="l">
              <a:lnSpc>
                <a:spcPct val="115000"/>
              </a:lnSpc>
              <a:spcBef>
                <a:spcPts val="1000"/>
              </a:spcBef>
              <a:spcAft>
                <a:spcPts val="0"/>
              </a:spcAft>
              <a:buClr>
                <a:schemeClr val="dk1"/>
              </a:buClr>
              <a:buSzPts val="1900"/>
              <a:buFont typeface="Gill Sans"/>
              <a:buChar char="•"/>
            </a:pPr>
            <a:r>
              <a:rPr b="0" i="0" lang="en" sz="1900" u="none" cap="none" strike="noStrike">
                <a:solidFill>
                  <a:schemeClr val="dk1"/>
                </a:solidFill>
                <a:latin typeface="Gill Sans"/>
                <a:ea typeface="Gill Sans"/>
                <a:cs typeface="Gill Sans"/>
                <a:sym typeface="Gill Sans"/>
              </a:rPr>
              <a:t>HRH Inventory data informs sustainability planning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9" name="Shape 769"/>
        <p:cNvGrpSpPr/>
        <p:nvPr/>
      </p:nvGrpSpPr>
      <p:grpSpPr>
        <a:xfrm>
          <a:off x="0" y="0"/>
          <a:ext cx="0" cy="0"/>
          <a:chOff x="0" y="0"/>
          <a:chExt cx="0" cy="0"/>
        </a:xfrm>
      </p:grpSpPr>
      <p:sp>
        <p:nvSpPr>
          <p:cNvPr id="770" name="Google Shape;770;p42"/>
          <p:cNvSpPr txBox="1"/>
          <p:nvPr>
            <p:ph type="title"/>
          </p:nvPr>
        </p:nvSpPr>
        <p:spPr>
          <a:xfrm>
            <a:off x="164125" y="257575"/>
            <a:ext cx="85206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Template data element: </a:t>
            </a:r>
            <a:r>
              <a:rPr i="1" lang="en">
                <a:solidFill>
                  <a:schemeClr val="dk2"/>
                </a:solidFill>
              </a:rPr>
              <a:t>DATIM Hierarchy Example - Malawi </a:t>
            </a:r>
            <a:endParaRPr>
              <a:solidFill>
                <a:schemeClr val="dk2"/>
              </a:solidFill>
            </a:endParaRPr>
          </a:p>
        </p:txBody>
      </p:sp>
      <p:sp>
        <p:nvSpPr>
          <p:cNvPr id="771" name="Google Shape;771;p42"/>
          <p:cNvSpPr txBox="1"/>
          <p:nvPr>
            <p:ph idx="1" type="body"/>
          </p:nvPr>
        </p:nvSpPr>
        <p:spPr>
          <a:xfrm>
            <a:off x="68675" y="830275"/>
            <a:ext cx="6006000" cy="4143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lang="en" sz="1500">
                <a:solidFill>
                  <a:schemeClr val="dk1"/>
                </a:solidFill>
              </a:rPr>
              <a:t>   Key Definitions</a:t>
            </a:r>
            <a:endParaRPr sz="1500">
              <a:solidFill>
                <a:schemeClr val="dk1"/>
              </a:solidFill>
            </a:endParaRPr>
          </a:p>
          <a:p>
            <a:pPr indent="-323850" lvl="0" marL="914400" rtl="0" algn="l">
              <a:lnSpc>
                <a:spcPct val="100000"/>
              </a:lnSpc>
              <a:spcBef>
                <a:spcPts val="0"/>
              </a:spcBef>
              <a:spcAft>
                <a:spcPts val="0"/>
              </a:spcAft>
              <a:buClr>
                <a:schemeClr val="dk1"/>
              </a:buClr>
              <a:buSzPts val="1500"/>
              <a:buFont typeface="Arial"/>
              <a:buChar char="●"/>
            </a:pPr>
            <a:r>
              <a:rPr b="1" lang="en" sz="1500">
                <a:solidFill>
                  <a:schemeClr val="dk1"/>
                </a:solidFill>
              </a:rPr>
              <a:t>OU</a:t>
            </a:r>
            <a:r>
              <a:rPr lang="en" sz="1500">
                <a:solidFill>
                  <a:schemeClr val="dk1"/>
                </a:solidFill>
              </a:rPr>
              <a:t> - Operating Unit. Either a Country or Region.</a:t>
            </a:r>
            <a:endParaRPr sz="1500">
              <a:solidFill>
                <a:schemeClr val="dk1"/>
              </a:solidFill>
            </a:endParaRPr>
          </a:p>
          <a:p>
            <a:pPr indent="-323850" lvl="0" marL="914400" rtl="0" algn="l">
              <a:lnSpc>
                <a:spcPct val="100000"/>
              </a:lnSpc>
              <a:spcBef>
                <a:spcPts val="0"/>
              </a:spcBef>
              <a:spcAft>
                <a:spcPts val="0"/>
              </a:spcAft>
              <a:buClr>
                <a:schemeClr val="dk1"/>
              </a:buClr>
              <a:buSzPts val="1500"/>
              <a:buFont typeface="Arial"/>
              <a:buChar char="●"/>
            </a:pPr>
            <a:r>
              <a:rPr b="1" lang="en" sz="1500">
                <a:solidFill>
                  <a:schemeClr val="dk1"/>
                </a:solidFill>
              </a:rPr>
              <a:t>SNU</a:t>
            </a:r>
            <a:r>
              <a:rPr lang="en" sz="1500">
                <a:solidFill>
                  <a:schemeClr val="dk1"/>
                </a:solidFill>
              </a:rPr>
              <a:t> - Sub-National unit. A smaller geographic area than the OU. (SNU1 is larger than SNU2, etc.)</a:t>
            </a:r>
            <a:endParaRPr sz="1500">
              <a:solidFill>
                <a:schemeClr val="dk1"/>
              </a:solidFill>
            </a:endParaRPr>
          </a:p>
          <a:p>
            <a:pPr indent="-323850" lvl="1" marL="1371600" rtl="0" algn="l">
              <a:lnSpc>
                <a:spcPct val="100000"/>
              </a:lnSpc>
              <a:spcBef>
                <a:spcPts val="0"/>
              </a:spcBef>
              <a:spcAft>
                <a:spcPts val="0"/>
              </a:spcAft>
              <a:buClr>
                <a:schemeClr val="dk1"/>
              </a:buClr>
              <a:buSzPts val="1500"/>
              <a:buFont typeface="Arial"/>
              <a:buChar char="○"/>
            </a:pPr>
            <a:r>
              <a:rPr b="1" lang="en" sz="1500">
                <a:solidFill>
                  <a:schemeClr val="dk1"/>
                </a:solidFill>
              </a:rPr>
              <a:t>PSNU </a:t>
            </a:r>
            <a:r>
              <a:rPr lang="en" sz="1500">
                <a:solidFill>
                  <a:schemeClr val="dk1"/>
                </a:solidFill>
              </a:rPr>
              <a:t> - Priority SNU. The geographic unit/level at which PEPFAR program targets are set</a:t>
            </a:r>
            <a:endParaRPr sz="1500">
              <a:solidFill>
                <a:schemeClr val="dk1"/>
              </a:solidFill>
            </a:endParaRPr>
          </a:p>
          <a:p>
            <a:pPr indent="-323850" lvl="1" marL="1371600" rtl="0" algn="l">
              <a:lnSpc>
                <a:spcPct val="100000"/>
              </a:lnSpc>
              <a:spcBef>
                <a:spcPts val="0"/>
              </a:spcBef>
              <a:spcAft>
                <a:spcPts val="0"/>
              </a:spcAft>
              <a:buClr>
                <a:schemeClr val="dk1"/>
              </a:buClr>
              <a:buSzPts val="1500"/>
              <a:buFont typeface="Arial"/>
              <a:buChar char="○"/>
            </a:pPr>
            <a:r>
              <a:rPr b="1" lang="en" sz="1500">
                <a:solidFill>
                  <a:schemeClr val="dk1"/>
                </a:solidFill>
              </a:rPr>
              <a:t>Community </a:t>
            </a:r>
            <a:r>
              <a:rPr lang="en" sz="1500">
                <a:solidFill>
                  <a:schemeClr val="dk1"/>
                </a:solidFill>
              </a:rPr>
              <a:t>- A geographic area/unit higher than the facility level, sometimes equivalent to the PSNU</a:t>
            </a:r>
            <a:endParaRPr sz="1500">
              <a:solidFill>
                <a:schemeClr val="dk1"/>
              </a:solidFill>
            </a:endParaRPr>
          </a:p>
          <a:p>
            <a:pPr indent="-323850" lvl="1" marL="1371600" rtl="0" algn="l">
              <a:lnSpc>
                <a:spcPct val="100000"/>
              </a:lnSpc>
              <a:spcBef>
                <a:spcPts val="0"/>
              </a:spcBef>
              <a:spcAft>
                <a:spcPts val="0"/>
              </a:spcAft>
              <a:buClr>
                <a:schemeClr val="dk1"/>
              </a:buClr>
              <a:buSzPts val="1500"/>
              <a:buFont typeface="Arial"/>
              <a:buChar char="○"/>
            </a:pPr>
            <a:r>
              <a:rPr b="1" lang="en" sz="1500">
                <a:solidFill>
                  <a:schemeClr val="dk1"/>
                </a:solidFill>
              </a:rPr>
              <a:t>Facility </a:t>
            </a:r>
            <a:r>
              <a:rPr lang="en" sz="1500">
                <a:solidFill>
                  <a:schemeClr val="dk1"/>
                </a:solidFill>
              </a:rPr>
              <a:t>- lowest SNU in the DATIM hierarchy</a:t>
            </a:r>
            <a:endParaRPr sz="1500">
              <a:solidFill>
                <a:schemeClr val="dk1"/>
              </a:solidFill>
            </a:endParaRPr>
          </a:p>
        </p:txBody>
      </p:sp>
      <p:sp>
        <p:nvSpPr>
          <p:cNvPr id="772" name="Google Shape;772;p42"/>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
        <p:nvSpPr>
          <p:cNvPr id="773" name="Google Shape;773;p42"/>
          <p:cNvSpPr/>
          <p:nvPr/>
        </p:nvSpPr>
        <p:spPr>
          <a:xfrm>
            <a:off x="6212975" y="1230850"/>
            <a:ext cx="1644300" cy="410400"/>
          </a:xfrm>
          <a:prstGeom prst="roundRect">
            <a:avLst>
              <a:gd fmla="val 16667" name="adj"/>
            </a:avLst>
          </a:prstGeom>
          <a:solidFill>
            <a:srgbClr val="88888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Arial"/>
                <a:ea typeface="Arial"/>
                <a:cs typeface="Arial"/>
                <a:sym typeface="Arial"/>
              </a:rPr>
              <a:t>OU</a:t>
            </a:r>
            <a:endParaRPr b="1" i="0" sz="1400" u="none" cap="none" strike="noStrike">
              <a:solidFill>
                <a:schemeClr val="lt1"/>
              </a:solidFill>
              <a:latin typeface="Arial"/>
              <a:ea typeface="Arial"/>
              <a:cs typeface="Arial"/>
              <a:sym typeface="Arial"/>
            </a:endParaRPr>
          </a:p>
        </p:txBody>
      </p:sp>
      <p:sp>
        <p:nvSpPr>
          <p:cNvPr id="774" name="Google Shape;774;p42"/>
          <p:cNvSpPr/>
          <p:nvPr/>
        </p:nvSpPr>
        <p:spPr>
          <a:xfrm>
            <a:off x="6212975" y="1777450"/>
            <a:ext cx="1461600" cy="410400"/>
          </a:xfrm>
          <a:prstGeom prst="roundRect">
            <a:avLst>
              <a:gd fmla="val 16667" name="adj"/>
            </a:avLst>
          </a:prstGeom>
          <a:solidFill>
            <a:srgbClr val="88888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Arial"/>
                <a:ea typeface="Arial"/>
                <a:cs typeface="Arial"/>
                <a:sym typeface="Arial"/>
              </a:rPr>
              <a:t>SNU1</a:t>
            </a:r>
            <a:endParaRPr b="1" i="0" sz="1400" u="none" cap="none" strike="noStrike">
              <a:solidFill>
                <a:schemeClr val="lt1"/>
              </a:solidFill>
              <a:latin typeface="Arial"/>
              <a:ea typeface="Arial"/>
              <a:cs typeface="Arial"/>
              <a:sym typeface="Arial"/>
            </a:endParaRPr>
          </a:p>
        </p:txBody>
      </p:sp>
      <p:sp>
        <p:nvSpPr>
          <p:cNvPr id="775" name="Google Shape;775;p42"/>
          <p:cNvSpPr/>
          <p:nvPr/>
        </p:nvSpPr>
        <p:spPr>
          <a:xfrm>
            <a:off x="6212975" y="2334250"/>
            <a:ext cx="1307700" cy="410400"/>
          </a:xfrm>
          <a:prstGeom prst="roundRect">
            <a:avLst>
              <a:gd fmla="val 16667" name="adj"/>
            </a:avLst>
          </a:prstGeom>
          <a:solidFill>
            <a:srgbClr val="88888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Arial"/>
                <a:ea typeface="Arial"/>
                <a:cs typeface="Arial"/>
                <a:sym typeface="Arial"/>
              </a:rPr>
              <a:t>SNU2</a:t>
            </a:r>
            <a:endParaRPr b="1" i="0" sz="1400" u="none" cap="none" strike="noStrike">
              <a:solidFill>
                <a:schemeClr val="lt1"/>
              </a:solidFill>
              <a:latin typeface="Arial"/>
              <a:ea typeface="Arial"/>
              <a:cs typeface="Arial"/>
              <a:sym typeface="Arial"/>
            </a:endParaRPr>
          </a:p>
        </p:txBody>
      </p:sp>
      <p:sp>
        <p:nvSpPr>
          <p:cNvPr id="776" name="Google Shape;776;p42"/>
          <p:cNvSpPr/>
          <p:nvPr/>
        </p:nvSpPr>
        <p:spPr>
          <a:xfrm>
            <a:off x="6212975" y="2891050"/>
            <a:ext cx="1156200" cy="410400"/>
          </a:xfrm>
          <a:prstGeom prst="roundRect">
            <a:avLst>
              <a:gd fmla="val 16667" name="adj"/>
            </a:avLst>
          </a:prstGeom>
          <a:solidFill>
            <a:srgbClr val="88888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Arial"/>
                <a:ea typeface="Arial"/>
                <a:cs typeface="Arial"/>
                <a:sym typeface="Arial"/>
              </a:rPr>
              <a:t>SNU3</a:t>
            </a:r>
            <a:endParaRPr b="1" i="0" sz="1400" u="none" cap="none" strike="noStrike">
              <a:solidFill>
                <a:schemeClr val="lt1"/>
              </a:solidFill>
              <a:latin typeface="Arial"/>
              <a:ea typeface="Arial"/>
              <a:cs typeface="Arial"/>
              <a:sym typeface="Arial"/>
            </a:endParaRPr>
          </a:p>
        </p:txBody>
      </p:sp>
      <p:sp>
        <p:nvSpPr>
          <p:cNvPr id="777" name="Google Shape;777;p42"/>
          <p:cNvSpPr txBox="1"/>
          <p:nvPr/>
        </p:nvSpPr>
        <p:spPr>
          <a:xfrm>
            <a:off x="7863700" y="1235950"/>
            <a:ext cx="880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-Malawi</a:t>
            </a:r>
            <a:endParaRPr b="0" i="0" sz="1400" u="none" cap="none" strike="noStrike">
              <a:solidFill>
                <a:srgbClr val="000000"/>
              </a:solidFill>
              <a:latin typeface="Arial"/>
              <a:ea typeface="Arial"/>
              <a:cs typeface="Arial"/>
              <a:sym typeface="Arial"/>
            </a:endParaRPr>
          </a:p>
        </p:txBody>
      </p:sp>
      <p:sp>
        <p:nvSpPr>
          <p:cNvPr id="778" name="Google Shape;778;p42"/>
          <p:cNvSpPr txBox="1"/>
          <p:nvPr/>
        </p:nvSpPr>
        <p:spPr>
          <a:xfrm>
            <a:off x="7369175" y="2891050"/>
            <a:ext cx="16443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-PSNU/Community</a:t>
            </a:r>
            <a:endParaRPr b="0" i="0" sz="1300" u="none" cap="none" strike="noStrike">
              <a:solidFill>
                <a:srgbClr val="000000"/>
              </a:solidFill>
              <a:latin typeface="Arial"/>
              <a:ea typeface="Arial"/>
              <a:cs typeface="Arial"/>
              <a:sym typeface="Arial"/>
            </a:endParaRPr>
          </a:p>
        </p:txBody>
      </p:sp>
      <p:sp>
        <p:nvSpPr>
          <p:cNvPr id="779" name="Google Shape;779;p42"/>
          <p:cNvSpPr txBox="1"/>
          <p:nvPr/>
        </p:nvSpPr>
        <p:spPr>
          <a:xfrm>
            <a:off x="7219175" y="3447850"/>
            <a:ext cx="104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-Facility</a:t>
            </a:r>
            <a:endParaRPr b="0" i="0" sz="1400" u="none" cap="none" strike="noStrike">
              <a:solidFill>
                <a:srgbClr val="000000"/>
              </a:solidFill>
              <a:latin typeface="Arial"/>
              <a:ea typeface="Arial"/>
              <a:cs typeface="Arial"/>
              <a:sym typeface="Arial"/>
            </a:endParaRPr>
          </a:p>
        </p:txBody>
      </p:sp>
      <p:pic>
        <p:nvPicPr>
          <p:cNvPr id="780" name="Google Shape;780;p42"/>
          <p:cNvPicPr preferRelativeResize="0"/>
          <p:nvPr/>
        </p:nvPicPr>
        <p:blipFill rotWithShape="1">
          <a:blip r:embed="rId3">
            <a:alphaModFix/>
          </a:blip>
          <a:srcRect b="0" l="0" r="0" t="0"/>
          <a:stretch/>
        </p:blipFill>
        <p:spPr>
          <a:xfrm>
            <a:off x="227525" y="3094575"/>
            <a:ext cx="4971001" cy="1745050"/>
          </a:xfrm>
          <a:prstGeom prst="rect">
            <a:avLst/>
          </a:prstGeom>
          <a:noFill/>
          <a:ln>
            <a:noFill/>
          </a:ln>
        </p:spPr>
      </p:pic>
      <p:sp>
        <p:nvSpPr>
          <p:cNvPr id="781" name="Google Shape;781;p42"/>
          <p:cNvSpPr/>
          <p:nvPr/>
        </p:nvSpPr>
        <p:spPr>
          <a:xfrm>
            <a:off x="6212975" y="3447850"/>
            <a:ext cx="1006200" cy="410400"/>
          </a:xfrm>
          <a:prstGeom prst="roundRect">
            <a:avLst>
              <a:gd fmla="val 16667" name="adj"/>
            </a:avLst>
          </a:prstGeom>
          <a:solidFill>
            <a:srgbClr val="88888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Arial"/>
                <a:ea typeface="Arial"/>
                <a:cs typeface="Arial"/>
                <a:sym typeface="Arial"/>
              </a:rPr>
              <a:t>SNU4</a:t>
            </a:r>
            <a:endParaRPr b="1" i="0" sz="1400" u="none" cap="none" strike="noStrike">
              <a:solidFill>
                <a:schemeClr val="lt1"/>
              </a:solidFill>
              <a:latin typeface="Arial"/>
              <a:ea typeface="Arial"/>
              <a:cs typeface="Arial"/>
              <a:sym typeface="Arial"/>
            </a:endParaRPr>
          </a:p>
        </p:txBody>
      </p:sp>
      <p:sp>
        <p:nvSpPr>
          <p:cNvPr id="782" name="Google Shape;782;p42"/>
          <p:cNvSpPr txBox="1"/>
          <p:nvPr/>
        </p:nvSpPr>
        <p:spPr>
          <a:xfrm>
            <a:off x="479975" y="3291250"/>
            <a:ext cx="4466100" cy="585000"/>
          </a:xfrm>
          <a:prstGeom prst="rect">
            <a:avLst/>
          </a:prstGeom>
          <a:solidFill>
            <a:srgbClr val="888888"/>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300" u="none" cap="none" strike="noStrike">
                <a:solidFill>
                  <a:schemeClr val="lt1"/>
                </a:solidFill>
                <a:latin typeface="Arial"/>
                <a:ea typeface="Arial"/>
                <a:cs typeface="Arial"/>
                <a:sym typeface="Arial"/>
              </a:rPr>
              <a:t>Template columns are labeled with PSNU, Community, and Facility Designations (except for regional templates)</a:t>
            </a:r>
            <a:endParaRPr b="0" i="0" sz="13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4"/>
                                        </p:tgtEl>
                                        <p:attrNameLst>
                                          <p:attrName>style.visibility</p:attrName>
                                        </p:attrNameLst>
                                      </p:cBhvr>
                                      <p:to>
                                        <p:strVal val="visible"/>
                                      </p:to>
                                    </p:set>
                                    <p:animEffect filter="fade" transition="in">
                                      <p:cBhvr>
                                        <p:cTn dur="1000"/>
                                        <p:tgtEl>
                                          <p:spTgt spid="774"/>
                                        </p:tgtEl>
                                      </p:cBhvr>
                                    </p:animEffect>
                                  </p:childTnLst>
                                </p:cTn>
                              </p:par>
                              <p:par>
                                <p:cTn fill="hold" nodeType="withEffect" presetClass="entr" presetID="10" presetSubtype="0">
                                  <p:stCondLst>
                                    <p:cond delay="0"/>
                                  </p:stCondLst>
                                  <p:childTnLst>
                                    <p:set>
                                      <p:cBhvr>
                                        <p:cTn dur="1" fill="hold">
                                          <p:stCondLst>
                                            <p:cond delay="0"/>
                                          </p:stCondLst>
                                        </p:cTn>
                                        <p:tgtEl>
                                          <p:spTgt spid="775"/>
                                        </p:tgtEl>
                                        <p:attrNameLst>
                                          <p:attrName>style.visibility</p:attrName>
                                        </p:attrNameLst>
                                      </p:cBhvr>
                                      <p:to>
                                        <p:strVal val="visible"/>
                                      </p:to>
                                    </p:set>
                                    <p:animEffect filter="fade" transition="in">
                                      <p:cBhvr>
                                        <p:cTn dur="1000"/>
                                        <p:tgtEl>
                                          <p:spTgt spid="775"/>
                                        </p:tgtEl>
                                      </p:cBhvr>
                                    </p:animEffect>
                                  </p:childTnLst>
                                </p:cTn>
                              </p:par>
                              <p:par>
                                <p:cTn fill="hold" nodeType="withEffect" presetClass="entr" presetID="10" presetSubtype="0">
                                  <p:stCondLst>
                                    <p:cond delay="0"/>
                                  </p:stCondLst>
                                  <p:childTnLst>
                                    <p:set>
                                      <p:cBhvr>
                                        <p:cTn dur="1" fill="hold">
                                          <p:stCondLst>
                                            <p:cond delay="0"/>
                                          </p:stCondLst>
                                        </p:cTn>
                                        <p:tgtEl>
                                          <p:spTgt spid="776"/>
                                        </p:tgtEl>
                                        <p:attrNameLst>
                                          <p:attrName>style.visibility</p:attrName>
                                        </p:attrNameLst>
                                      </p:cBhvr>
                                      <p:to>
                                        <p:strVal val="visible"/>
                                      </p:to>
                                    </p:set>
                                    <p:animEffect filter="fade" transition="in">
                                      <p:cBhvr>
                                        <p:cTn dur="1000"/>
                                        <p:tgtEl>
                                          <p:spTgt spid="776"/>
                                        </p:tgtEl>
                                      </p:cBhvr>
                                    </p:animEffect>
                                  </p:childTnLst>
                                </p:cTn>
                              </p:par>
                              <p:par>
                                <p:cTn fill="hold" nodeType="withEffect" presetClass="entr" presetID="10" presetSubtype="0">
                                  <p:stCondLst>
                                    <p:cond delay="0"/>
                                  </p:stCondLst>
                                  <p:childTnLst>
                                    <p:set>
                                      <p:cBhvr>
                                        <p:cTn dur="1" fill="hold">
                                          <p:stCondLst>
                                            <p:cond delay="0"/>
                                          </p:stCondLst>
                                        </p:cTn>
                                        <p:tgtEl>
                                          <p:spTgt spid="773"/>
                                        </p:tgtEl>
                                        <p:attrNameLst>
                                          <p:attrName>style.visibility</p:attrName>
                                        </p:attrNameLst>
                                      </p:cBhvr>
                                      <p:to>
                                        <p:strVal val="visible"/>
                                      </p:to>
                                    </p:set>
                                    <p:animEffect filter="fade" transition="in">
                                      <p:cBhvr>
                                        <p:cTn dur="1000"/>
                                        <p:tgtEl>
                                          <p:spTgt spid="773"/>
                                        </p:tgtEl>
                                      </p:cBhvr>
                                    </p:animEffect>
                                  </p:childTnLst>
                                </p:cTn>
                              </p:par>
                              <p:par>
                                <p:cTn fill="hold" nodeType="withEffect" presetClass="entr" presetID="10" presetSubtype="0">
                                  <p:stCondLst>
                                    <p:cond delay="0"/>
                                  </p:stCondLst>
                                  <p:childTnLst>
                                    <p:set>
                                      <p:cBhvr>
                                        <p:cTn dur="1" fill="hold">
                                          <p:stCondLst>
                                            <p:cond delay="0"/>
                                          </p:stCondLst>
                                        </p:cTn>
                                        <p:tgtEl>
                                          <p:spTgt spid="781"/>
                                        </p:tgtEl>
                                        <p:attrNameLst>
                                          <p:attrName>style.visibility</p:attrName>
                                        </p:attrNameLst>
                                      </p:cBhvr>
                                      <p:to>
                                        <p:strVal val="visible"/>
                                      </p:to>
                                    </p:set>
                                    <p:animEffect filter="fade" transition="in">
                                      <p:cBhvr>
                                        <p:cTn dur="1000"/>
                                        <p:tgtEl>
                                          <p:spTgt spid="7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7"/>
                                        </p:tgtEl>
                                        <p:attrNameLst>
                                          <p:attrName>style.visibility</p:attrName>
                                        </p:attrNameLst>
                                      </p:cBhvr>
                                      <p:to>
                                        <p:strVal val="visible"/>
                                      </p:to>
                                    </p:set>
                                    <p:animEffect filter="fade" transition="in">
                                      <p:cBhvr>
                                        <p:cTn dur="1000"/>
                                        <p:tgtEl>
                                          <p:spTgt spid="7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8"/>
                                        </p:tgtEl>
                                        <p:attrNameLst>
                                          <p:attrName>style.visibility</p:attrName>
                                        </p:attrNameLst>
                                      </p:cBhvr>
                                      <p:to>
                                        <p:strVal val="visible"/>
                                      </p:to>
                                    </p:set>
                                    <p:animEffect filter="fade" transition="in">
                                      <p:cBhvr>
                                        <p:cTn dur="1000"/>
                                        <p:tgtEl>
                                          <p:spTgt spid="7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9"/>
                                        </p:tgtEl>
                                        <p:attrNameLst>
                                          <p:attrName>style.visibility</p:attrName>
                                        </p:attrNameLst>
                                      </p:cBhvr>
                                      <p:to>
                                        <p:strVal val="visible"/>
                                      </p:to>
                                    </p:set>
                                    <p:animEffect filter="fade" transition="in">
                                      <p:cBhvr>
                                        <p:cTn dur="1000"/>
                                        <p:tgtEl>
                                          <p:spTgt spid="7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0"/>
                                        </p:tgtEl>
                                        <p:attrNameLst>
                                          <p:attrName>style.visibility</p:attrName>
                                        </p:attrNameLst>
                                      </p:cBhvr>
                                      <p:to>
                                        <p:strVal val="visible"/>
                                      </p:to>
                                    </p:set>
                                    <p:animEffect filter="fade" transition="in">
                                      <p:cBhvr>
                                        <p:cTn dur="1000"/>
                                        <p:tgtEl>
                                          <p:spTgt spid="7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2"/>
                                        </p:tgtEl>
                                        <p:attrNameLst>
                                          <p:attrName>style.visibility</p:attrName>
                                        </p:attrNameLst>
                                      </p:cBhvr>
                                      <p:to>
                                        <p:strVal val="visible"/>
                                      </p:to>
                                    </p:set>
                                    <p:animEffect filter="fade" transition="in">
                                      <p:cBhvr>
                                        <p:cTn dur="1000"/>
                                        <p:tgtEl>
                                          <p:spTgt spid="7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6" name="Shape 786"/>
        <p:cNvGrpSpPr/>
        <p:nvPr/>
      </p:nvGrpSpPr>
      <p:grpSpPr>
        <a:xfrm>
          <a:off x="0" y="0"/>
          <a:ext cx="0" cy="0"/>
          <a:chOff x="0" y="0"/>
          <a:chExt cx="0" cy="0"/>
        </a:xfrm>
      </p:grpSpPr>
      <p:sp>
        <p:nvSpPr>
          <p:cNvPr id="787" name="Google Shape;787;p43"/>
          <p:cNvSpPr txBox="1"/>
          <p:nvPr>
            <p:ph type="title"/>
          </p:nvPr>
        </p:nvSpPr>
        <p:spPr>
          <a:xfrm>
            <a:off x="164125" y="133875"/>
            <a:ext cx="8520600" cy="603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Template data element: </a:t>
            </a:r>
            <a:r>
              <a:rPr i="1" lang="en">
                <a:solidFill>
                  <a:schemeClr val="dk2"/>
                </a:solidFill>
              </a:rPr>
              <a:t>DATIM Hierarchy </a:t>
            </a:r>
            <a:endParaRPr>
              <a:solidFill>
                <a:schemeClr val="dk2"/>
              </a:solidFill>
            </a:endParaRPr>
          </a:p>
        </p:txBody>
      </p:sp>
      <p:sp>
        <p:nvSpPr>
          <p:cNvPr id="788" name="Google Shape;788;p43"/>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
        <p:nvSpPr>
          <p:cNvPr id="789" name="Google Shape;789;p43"/>
          <p:cNvSpPr txBox="1"/>
          <p:nvPr>
            <p:ph idx="1" type="body"/>
          </p:nvPr>
        </p:nvSpPr>
        <p:spPr>
          <a:xfrm>
            <a:off x="271100" y="830275"/>
            <a:ext cx="57795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lang="en">
                <a:solidFill>
                  <a:schemeClr val="dk1"/>
                </a:solidFill>
              </a:rPr>
              <a:t>Three are three different types of HRH data collection templates:</a:t>
            </a:r>
            <a:endParaRPr>
              <a:solidFill>
                <a:schemeClr val="dk1"/>
              </a:solidFill>
            </a:endParaRPr>
          </a:p>
        </p:txBody>
      </p:sp>
      <p:pic>
        <p:nvPicPr>
          <p:cNvPr id="790" name="Google Shape;790;p43"/>
          <p:cNvPicPr preferRelativeResize="0"/>
          <p:nvPr/>
        </p:nvPicPr>
        <p:blipFill rotWithShape="1">
          <a:blip r:embed="rId3">
            <a:alphaModFix/>
          </a:blip>
          <a:srcRect b="0" l="0" r="0" t="0"/>
          <a:stretch/>
        </p:blipFill>
        <p:spPr>
          <a:xfrm>
            <a:off x="2545625" y="2623122"/>
            <a:ext cx="2781225" cy="1016550"/>
          </a:xfrm>
          <a:prstGeom prst="rect">
            <a:avLst/>
          </a:prstGeom>
          <a:noFill/>
          <a:ln cap="flat" cmpd="sng" w="9525">
            <a:solidFill>
              <a:schemeClr val="accent3"/>
            </a:solidFill>
            <a:prstDash val="solid"/>
            <a:round/>
            <a:headEnd len="sm" w="sm" type="none"/>
            <a:tailEnd len="sm" w="sm" type="none"/>
          </a:ln>
        </p:spPr>
      </p:pic>
      <p:pic>
        <p:nvPicPr>
          <p:cNvPr id="791" name="Google Shape;791;p43"/>
          <p:cNvPicPr preferRelativeResize="0"/>
          <p:nvPr/>
        </p:nvPicPr>
        <p:blipFill rotWithShape="1">
          <a:blip r:embed="rId4">
            <a:alphaModFix/>
          </a:blip>
          <a:srcRect b="0" l="0" r="0" t="0"/>
          <a:stretch/>
        </p:blipFill>
        <p:spPr>
          <a:xfrm>
            <a:off x="2545625" y="1445682"/>
            <a:ext cx="2781226" cy="1017962"/>
          </a:xfrm>
          <a:prstGeom prst="rect">
            <a:avLst/>
          </a:prstGeom>
          <a:noFill/>
          <a:ln cap="flat" cmpd="sng" w="9525">
            <a:solidFill>
              <a:schemeClr val="accent3"/>
            </a:solidFill>
            <a:prstDash val="solid"/>
            <a:round/>
            <a:headEnd len="sm" w="sm" type="none"/>
            <a:tailEnd len="sm" w="sm" type="none"/>
          </a:ln>
        </p:spPr>
      </p:pic>
      <p:sp>
        <p:nvSpPr>
          <p:cNvPr id="792" name="Google Shape;792;p43"/>
          <p:cNvSpPr txBox="1"/>
          <p:nvPr>
            <p:ph idx="1" type="body"/>
          </p:nvPr>
        </p:nvSpPr>
        <p:spPr>
          <a:xfrm>
            <a:off x="550950" y="2623125"/>
            <a:ext cx="18402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i="1" lang="en" sz="1500" u="sng">
                <a:solidFill>
                  <a:srgbClr val="1155CC"/>
                </a:solidFill>
              </a:rPr>
              <a:t>DATIM Template #2:</a:t>
            </a:r>
            <a:endParaRPr i="1" sz="1200" u="sng">
              <a:solidFill>
                <a:srgbClr val="1155CC"/>
              </a:solidFill>
            </a:endParaRPr>
          </a:p>
          <a:p>
            <a:pPr indent="0" lvl="0" marL="0" rtl="0" algn="l">
              <a:lnSpc>
                <a:spcPct val="100000"/>
              </a:lnSpc>
              <a:spcBef>
                <a:spcPts val="0"/>
              </a:spcBef>
              <a:spcAft>
                <a:spcPts val="0"/>
              </a:spcAft>
              <a:buSzPts val="1600"/>
              <a:buNone/>
            </a:pPr>
            <a:r>
              <a:rPr i="1" lang="en" sz="1200">
                <a:solidFill>
                  <a:schemeClr val="dk1"/>
                </a:solidFill>
              </a:rPr>
              <a:t>(</a:t>
            </a:r>
            <a:r>
              <a:rPr b="1" i="1" lang="en" sz="1200">
                <a:solidFill>
                  <a:schemeClr val="dk1"/>
                </a:solidFill>
              </a:rPr>
              <a:t>Separate</a:t>
            </a:r>
            <a:r>
              <a:rPr i="1" lang="en" sz="1200">
                <a:solidFill>
                  <a:schemeClr val="dk1"/>
                </a:solidFill>
              </a:rPr>
              <a:t> PSNU and Community columns)</a:t>
            </a:r>
            <a:endParaRPr i="1" sz="1200">
              <a:solidFill>
                <a:schemeClr val="dk1"/>
              </a:solidFill>
            </a:endParaRPr>
          </a:p>
        </p:txBody>
      </p:sp>
      <p:sp>
        <p:nvSpPr>
          <p:cNvPr id="793" name="Google Shape;793;p43"/>
          <p:cNvSpPr txBox="1"/>
          <p:nvPr>
            <p:ph idx="1" type="body"/>
          </p:nvPr>
        </p:nvSpPr>
        <p:spPr>
          <a:xfrm>
            <a:off x="550950" y="1445675"/>
            <a:ext cx="18402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i="1" lang="en" sz="1500" u="sng">
                <a:solidFill>
                  <a:srgbClr val="A64D79"/>
                </a:solidFill>
              </a:rPr>
              <a:t>DATIM Template #1:</a:t>
            </a:r>
            <a:endParaRPr i="1" sz="1200" u="sng">
              <a:solidFill>
                <a:srgbClr val="A64D79"/>
              </a:solidFill>
            </a:endParaRPr>
          </a:p>
          <a:p>
            <a:pPr indent="0" lvl="0" marL="0" rtl="0" algn="l">
              <a:lnSpc>
                <a:spcPct val="100000"/>
              </a:lnSpc>
              <a:spcBef>
                <a:spcPts val="0"/>
              </a:spcBef>
              <a:spcAft>
                <a:spcPts val="0"/>
              </a:spcAft>
              <a:buSzPts val="1600"/>
              <a:buNone/>
            </a:pPr>
            <a:r>
              <a:rPr i="1" lang="en" sz="1200">
                <a:solidFill>
                  <a:schemeClr val="dk1"/>
                </a:solidFill>
              </a:rPr>
              <a:t>(</a:t>
            </a:r>
            <a:r>
              <a:rPr b="1" i="1" lang="en" sz="1200">
                <a:solidFill>
                  <a:schemeClr val="dk1"/>
                </a:solidFill>
              </a:rPr>
              <a:t>Combined</a:t>
            </a:r>
            <a:r>
              <a:rPr i="1" lang="en" sz="1200">
                <a:solidFill>
                  <a:schemeClr val="dk1"/>
                </a:solidFill>
              </a:rPr>
              <a:t> PSNU and Community columns)</a:t>
            </a:r>
            <a:endParaRPr i="1" sz="1200">
              <a:solidFill>
                <a:schemeClr val="dk1"/>
              </a:solidFill>
            </a:endParaRPr>
          </a:p>
        </p:txBody>
      </p:sp>
      <p:sp>
        <p:nvSpPr>
          <p:cNvPr id="794" name="Google Shape;794;p43"/>
          <p:cNvSpPr txBox="1"/>
          <p:nvPr>
            <p:ph idx="1" type="body"/>
          </p:nvPr>
        </p:nvSpPr>
        <p:spPr>
          <a:xfrm>
            <a:off x="550950" y="3800575"/>
            <a:ext cx="18402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i="1" lang="en" sz="1500" u="sng">
                <a:solidFill>
                  <a:srgbClr val="6AA84F"/>
                </a:solidFill>
              </a:rPr>
              <a:t>DATIM Template #3:</a:t>
            </a:r>
            <a:endParaRPr i="1" sz="1200" u="sng">
              <a:solidFill>
                <a:srgbClr val="6AA84F"/>
              </a:solidFill>
            </a:endParaRPr>
          </a:p>
          <a:p>
            <a:pPr indent="0" lvl="0" marL="0" rtl="0" algn="l">
              <a:lnSpc>
                <a:spcPct val="100000"/>
              </a:lnSpc>
              <a:spcBef>
                <a:spcPts val="0"/>
              </a:spcBef>
              <a:spcAft>
                <a:spcPts val="0"/>
              </a:spcAft>
              <a:buSzPts val="1600"/>
              <a:buNone/>
            </a:pPr>
            <a:r>
              <a:rPr i="1" lang="en" sz="1200">
                <a:solidFill>
                  <a:schemeClr val="dk1"/>
                </a:solidFill>
              </a:rPr>
              <a:t>(</a:t>
            </a:r>
            <a:r>
              <a:rPr b="1" i="1" lang="en" sz="1200">
                <a:solidFill>
                  <a:schemeClr val="dk1"/>
                </a:solidFill>
              </a:rPr>
              <a:t>Regional</a:t>
            </a:r>
            <a:r>
              <a:rPr i="1" lang="en" sz="1200">
                <a:solidFill>
                  <a:schemeClr val="dk1"/>
                </a:solidFill>
              </a:rPr>
              <a:t> template showing SNU columns only)</a:t>
            </a:r>
            <a:endParaRPr i="1" sz="1200">
              <a:solidFill>
                <a:schemeClr val="dk1"/>
              </a:solidFill>
            </a:endParaRPr>
          </a:p>
        </p:txBody>
      </p:sp>
      <p:pic>
        <p:nvPicPr>
          <p:cNvPr id="795" name="Google Shape;795;p43"/>
          <p:cNvPicPr preferRelativeResize="0"/>
          <p:nvPr/>
        </p:nvPicPr>
        <p:blipFill rotWithShape="1">
          <a:blip r:embed="rId5">
            <a:alphaModFix/>
          </a:blip>
          <a:srcRect b="33993" l="0" r="318" t="0"/>
          <a:stretch/>
        </p:blipFill>
        <p:spPr>
          <a:xfrm>
            <a:off x="2545625" y="3799150"/>
            <a:ext cx="4386976" cy="983200"/>
          </a:xfrm>
          <a:prstGeom prst="rect">
            <a:avLst/>
          </a:prstGeom>
          <a:noFill/>
          <a:ln cap="flat" cmpd="sng" w="9525">
            <a:solidFill>
              <a:schemeClr val="accent3"/>
            </a:solidFill>
            <a:prstDash val="solid"/>
            <a:round/>
            <a:headEnd len="sm" w="sm" type="none"/>
            <a:tailEnd len="sm" w="sm" type="none"/>
          </a:ln>
        </p:spPr>
      </p:pic>
      <p:sp>
        <p:nvSpPr>
          <p:cNvPr id="796" name="Google Shape;796;p43"/>
          <p:cNvSpPr txBox="1"/>
          <p:nvPr/>
        </p:nvSpPr>
        <p:spPr>
          <a:xfrm>
            <a:off x="5583225" y="1316575"/>
            <a:ext cx="10851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rgbClr val="A64D79"/>
                </a:solidFill>
                <a:latin typeface="Arial"/>
                <a:ea typeface="Arial"/>
                <a:cs typeface="Arial"/>
                <a:sym typeface="Arial"/>
              </a:rPr>
              <a:t>Botswana</a:t>
            </a:r>
            <a:endParaRPr b="0" i="1" sz="1200" u="none" cap="none" strike="noStrike">
              <a:solidFill>
                <a:srgbClr val="A64D79"/>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rgbClr val="A64D79"/>
                </a:solidFill>
                <a:latin typeface="Arial"/>
                <a:ea typeface="Arial"/>
                <a:cs typeface="Arial"/>
                <a:sym typeface="Arial"/>
              </a:rPr>
              <a:t>Cameroon</a:t>
            </a:r>
            <a:endParaRPr b="0" i="1" sz="1200" u="none" cap="none" strike="noStrike">
              <a:solidFill>
                <a:srgbClr val="A64D79"/>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rgbClr val="A64D79"/>
                </a:solidFill>
                <a:latin typeface="Arial"/>
                <a:ea typeface="Arial"/>
                <a:cs typeface="Arial"/>
                <a:sym typeface="Arial"/>
              </a:rPr>
              <a:t>DRC</a:t>
            </a:r>
            <a:endParaRPr b="0" i="1" sz="1200" u="none" cap="none" strike="noStrike">
              <a:solidFill>
                <a:srgbClr val="A64D79"/>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rgbClr val="A64D79"/>
                </a:solidFill>
                <a:latin typeface="Arial"/>
                <a:ea typeface="Arial"/>
                <a:cs typeface="Arial"/>
                <a:sym typeface="Arial"/>
              </a:rPr>
              <a:t>Ethiopia</a:t>
            </a:r>
            <a:endParaRPr b="0" i="1" sz="1200" u="none" cap="none" strike="noStrike">
              <a:solidFill>
                <a:srgbClr val="A64D7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A64D79"/>
                </a:solidFill>
                <a:latin typeface="Arial"/>
                <a:ea typeface="Arial"/>
                <a:cs typeface="Arial"/>
                <a:sym typeface="Arial"/>
              </a:rPr>
              <a:t>Malawi</a:t>
            </a:r>
            <a:endParaRPr b="0" i="1" sz="1200" u="none" cap="none" strike="noStrike">
              <a:solidFill>
                <a:srgbClr val="A64D79"/>
              </a:solidFill>
              <a:latin typeface="Arial"/>
              <a:ea typeface="Arial"/>
              <a:cs typeface="Arial"/>
              <a:sym typeface="Arial"/>
            </a:endParaRPr>
          </a:p>
        </p:txBody>
      </p:sp>
      <p:sp>
        <p:nvSpPr>
          <p:cNvPr id="797" name="Google Shape;797;p43"/>
          <p:cNvSpPr txBox="1"/>
          <p:nvPr/>
        </p:nvSpPr>
        <p:spPr>
          <a:xfrm>
            <a:off x="6668325" y="1316575"/>
            <a:ext cx="10851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A64D79"/>
                </a:solidFill>
                <a:latin typeface="Arial"/>
                <a:ea typeface="Arial"/>
                <a:cs typeface="Arial"/>
                <a:sym typeface="Arial"/>
              </a:rPr>
              <a:t>Mozambique</a:t>
            </a:r>
            <a:endParaRPr b="0" i="1" sz="1200" u="none" cap="none" strike="noStrike">
              <a:solidFill>
                <a:srgbClr val="A64D7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A64D79"/>
                </a:solidFill>
                <a:latin typeface="Arial"/>
                <a:ea typeface="Arial"/>
                <a:cs typeface="Arial"/>
                <a:sym typeface="Arial"/>
              </a:rPr>
              <a:t>Namibia</a:t>
            </a:r>
            <a:endParaRPr b="0" i="1" sz="1200" u="none" cap="none" strike="noStrike">
              <a:solidFill>
                <a:srgbClr val="A64D7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A64D79"/>
                </a:solidFill>
                <a:latin typeface="Arial"/>
                <a:ea typeface="Arial"/>
                <a:cs typeface="Arial"/>
                <a:sym typeface="Arial"/>
              </a:rPr>
              <a:t>Ukraine</a:t>
            </a:r>
            <a:endParaRPr b="0" i="1" sz="1200" u="none" cap="none" strike="noStrike">
              <a:solidFill>
                <a:srgbClr val="A64D7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A64D79"/>
                </a:solidFill>
                <a:latin typeface="Arial"/>
                <a:ea typeface="Arial"/>
                <a:cs typeface="Arial"/>
                <a:sym typeface="Arial"/>
              </a:rPr>
              <a:t>Zambia</a:t>
            </a:r>
            <a:endParaRPr b="0" i="1" sz="1200" u="none" cap="none" strike="noStrike">
              <a:solidFill>
                <a:srgbClr val="A64D7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A64D79"/>
                </a:solidFill>
                <a:latin typeface="Arial"/>
                <a:ea typeface="Arial"/>
                <a:cs typeface="Arial"/>
                <a:sym typeface="Arial"/>
              </a:rPr>
              <a:t>Zimbabwe</a:t>
            </a:r>
            <a:endParaRPr b="0" i="1" sz="1200" u="none" cap="none" strike="noStrike">
              <a:solidFill>
                <a:srgbClr val="A64D79"/>
              </a:solidFill>
              <a:latin typeface="Arial"/>
              <a:ea typeface="Arial"/>
              <a:cs typeface="Arial"/>
              <a:sym typeface="Arial"/>
            </a:endParaRPr>
          </a:p>
        </p:txBody>
      </p:sp>
      <p:sp>
        <p:nvSpPr>
          <p:cNvPr id="798" name="Google Shape;798;p43"/>
          <p:cNvSpPr txBox="1"/>
          <p:nvPr/>
        </p:nvSpPr>
        <p:spPr>
          <a:xfrm>
            <a:off x="5583225" y="2517475"/>
            <a:ext cx="10851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1155CC"/>
                </a:solidFill>
                <a:latin typeface="Arial"/>
                <a:ea typeface="Arial"/>
                <a:cs typeface="Arial"/>
                <a:sym typeface="Arial"/>
              </a:rPr>
              <a:t>Angola</a:t>
            </a:r>
            <a:endParaRPr b="0" i="1" sz="12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1155CC"/>
                </a:solidFill>
                <a:latin typeface="Arial"/>
                <a:ea typeface="Arial"/>
                <a:cs typeface="Arial"/>
                <a:sym typeface="Arial"/>
              </a:rPr>
              <a:t>Burundi</a:t>
            </a:r>
            <a:endParaRPr b="0" i="1" sz="12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1155CC"/>
                </a:solidFill>
                <a:latin typeface="Arial"/>
                <a:ea typeface="Arial"/>
                <a:cs typeface="Arial"/>
                <a:sym typeface="Arial"/>
              </a:rPr>
              <a:t>Côte d’Ivoire</a:t>
            </a:r>
            <a:endParaRPr b="0" i="1" sz="12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1155CC"/>
                </a:solidFill>
                <a:latin typeface="Arial"/>
                <a:ea typeface="Arial"/>
                <a:cs typeface="Arial"/>
                <a:sym typeface="Arial"/>
              </a:rPr>
              <a:t>Eswatini</a:t>
            </a:r>
            <a:endParaRPr b="0" i="1" sz="12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1155CC"/>
                </a:solidFill>
                <a:latin typeface="Arial"/>
                <a:ea typeface="Arial"/>
                <a:cs typeface="Arial"/>
                <a:sym typeface="Arial"/>
              </a:rPr>
              <a:t>Haiti</a:t>
            </a:r>
            <a:endParaRPr b="0" i="1" sz="1200" u="none" cap="none" strike="noStrike">
              <a:solidFill>
                <a:srgbClr val="1155CC"/>
              </a:solidFill>
              <a:latin typeface="Arial"/>
              <a:ea typeface="Arial"/>
              <a:cs typeface="Arial"/>
              <a:sym typeface="Arial"/>
            </a:endParaRPr>
          </a:p>
        </p:txBody>
      </p:sp>
      <p:sp>
        <p:nvSpPr>
          <p:cNvPr id="799" name="Google Shape;799;p43"/>
          <p:cNvSpPr txBox="1"/>
          <p:nvPr/>
        </p:nvSpPr>
        <p:spPr>
          <a:xfrm>
            <a:off x="6668325" y="2517475"/>
            <a:ext cx="10851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1155CC"/>
                </a:solidFill>
                <a:latin typeface="Arial"/>
                <a:ea typeface="Arial"/>
                <a:cs typeface="Arial"/>
                <a:sym typeface="Arial"/>
              </a:rPr>
              <a:t>Nigeria</a:t>
            </a:r>
            <a:endParaRPr b="0" i="1" sz="12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1155CC"/>
                </a:solidFill>
                <a:latin typeface="Arial"/>
                <a:ea typeface="Arial"/>
                <a:cs typeface="Arial"/>
                <a:sym typeface="Arial"/>
              </a:rPr>
              <a:t>Rwanda</a:t>
            </a:r>
            <a:endParaRPr b="0" i="1" sz="12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1155CC"/>
                </a:solidFill>
                <a:latin typeface="Arial"/>
                <a:ea typeface="Arial"/>
                <a:cs typeface="Arial"/>
                <a:sym typeface="Arial"/>
              </a:rPr>
              <a:t>S. Africa</a:t>
            </a:r>
            <a:endParaRPr b="0" i="1" sz="12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1155CC"/>
                </a:solidFill>
                <a:latin typeface="Arial"/>
                <a:ea typeface="Arial"/>
                <a:cs typeface="Arial"/>
                <a:sym typeface="Arial"/>
              </a:rPr>
              <a:t>S. Sudan</a:t>
            </a:r>
            <a:endParaRPr b="0" i="1" sz="12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1155CC"/>
                </a:solidFill>
                <a:latin typeface="Arial"/>
                <a:ea typeface="Arial"/>
                <a:cs typeface="Arial"/>
                <a:sym typeface="Arial"/>
              </a:rPr>
              <a:t>Tanzania</a:t>
            </a:r>
            <a:endParaRPr b="0" i="1" sz="1200" u="none" cap="none" strike="noStrike">
              <a:solidFill>
                <a:srgbClr val="1155CC"/>
              </a:solidFill>
              <a:latin typeface="Arial"/>
              <a:ea typeface="Arial"/>
              <a:cs typeface="Arial"/>
              <a:sym typeface="Arial"/>
            </a:endParaRPr>
          </a:p>
        </p:txBody>
      </p:sp>
      <p:sp>
        <p:nvSpPr>
          <p:cNvPr id="800" name="Google Shape;800;p43"/>
          <p:cNvSpPr txBox="1"/>
          <p:nvPr/>
        </p:nvSpPr>
        <p:spPr>
          <a:xfrm>
            <a:off x="7753425" y="2517475"/>
            <a:ext cx="1085100" cy="147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1155CC"/>
                </a:solidFill>
                <a:latin typeface="Arial"/>
                <a:ea typeface="Arial"/>
                <a:cs typeface="Arial"/>
                <a:sym typeface="Arial"/>
              </a:rPr>
              <a:t>Kenya</a:t>
            </a:r>
            <a:endParaRPr b="0" i="1" sz="12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1155CC"/>
                </a:solidFill>
                <a:latin typeface="Arial"/>
                <a:ea typeface="Arial"/>
                <a:cs typeface="Arial"/>
                <a:sym typeface="Arial"/>
              </a:rPr>
              <a:t>Lesotho</a:t>
            </a:r>
            <a:endParaRPr b="0" i="1" sz="12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1155CC"/>
                </a:solidFill>
                <a:latin typeface="Arial"/>
                <a:ea typeface="Arial"/>
                <a:cs typeface="Arial"/>
                <a:sym typeface="Arial"/>
              </a:rPr>
              <a:t>Uganda</a:t>
            </a:r>
            <a:endParaRPr b="0" i="1" sz="12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1155CC"/>
                </a:solidFill>
                <a:latin typeface="Arial"/>
                <a:ea typeface="Arial"/>
                <a:cs typeface="Arial"/>
                <a:sym typeface="Arial"/>
              </a:rPr>
              <a:t>Vietnam</a:t>
            </a:r>
            <a:endParaRPr b="0" i="1" sz="12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1" sz="12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1" sz="12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1" sz="1200" u="none" cap="none" strike="noStrike">
              <a:solidFill>
                <a:srgbClr val="1155CC"/>
              </a:solidFill>
              <a:latin typeface="Arial"/>
              <a:ea typeface="Arial"/>
              <a:cs typeface="Arial"/>
              <a:sym typeface="Arial"/>
            </a:endParaRPr>
          </a:p>
        </p:txBody>
      </p:sp>
      <p:sp>
        <p:nvSpPr>
          <p:cNvPr id="801" name="Google Shape;801;p43"/>
          <p:cNvSpPr txBox="1"/>
          <p:nvPr/>
        </p:nvSpPr>
        <p:spPr>
          <a:xfrm>
            <a:off x="7010875" y="3766575"/>
            <a:ext cx="19332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6AA84F"/>
                </a:solidFill>
                <a:latin typeface="Arial"/>
                <a:ea typeface="Arial"/>
                <a:cs typeface="Arial"/>
                <a:sym typeface="Arial"/>
              </a:rPr>
              <a:t>Asia Regional</a:t>
            </a:r>
            <a:endParaRPr b="0" i="1" sz="1200" u="none" cap="none" strike="noStrike">
              <a:solidFill>
                <a:srgbClr val="6AA84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6AA84F"/>
                </a:solidFill>
                <a:latin typeface="Arial"/>
                <a:ea typeface="Arial"/>
                <a:cs typeface="Arial"/>
                <a:sym typeface="Arial"/>
              </a:rPr>
              <a:t>Western Hemisphere Region</a:t>
            </a:r>
            <a:endParaRPr b="0" i="1" sz="1200" u="none" cap="none" strike="noStrike">
              <a:solidFill>
                <a:srgbClr val="6AA84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6AA84F"/>
                </a:solidFill>
                <a:latin typeface="Arial"/>
                <a:ea typeface="Arial"/>
                <a:cs typeface="Arial"/>
                <a:sym typeface="Arial"/>
              </a:rPr>
              <a:t>West Africa Region</a:t>
            </a:r>
            <a:endParaRPr b="0" i="1" sz="1200" u="none" cap="none" strike="noStrike">
              <a:solidFill>
                <a:srgbClr val="6AA84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1" sz="1200" u="none" cap="none" strike="noStrike">
              <a:solidFill>
                <a:srgbClr val="6AA84F"/>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5" name="Shape 805"/>
        <p:cNvGrpSpPr/>
        <p:nvPr/>
      </p:nvGrpSpPr>
      <p:grpSpPr>
        <a:xfrm>
          <a:off x="0" y="0"/>
          <a:ext cx="0" cy="0"/>
          <a:chOff x="0" y="0"/>
          <a:chExt cx="0" cy="0"/>
        </a:xfrm>
      </p:grpSpPr>
      <p:sp>
        <p:nvSpPr>
          <p:cNvPr id="806" name="Google Shape;806;p44"/>
          <p:cNvSpPr txBox="1"/>
          <p:nvPr>
            <p:ph type="title"/>
          </p:nvPr>
        </p:nvSpPr>
        <p:spPr>
          <a:xfrm>
            <a:off x="164125" y="257575"/>
            <a:ext cx="85206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L</a:t>
            </a:r>
            <a:r>
              <a:rPr lang="en">
                <a:solidFill>
                  <a:schemeClr val="dk2"/>
                </a:solidFill>
              </a:rPr>
              <a:t>ocations of workers</a:t>
            </a:r>
            <a:endParaRPr>
              <a:solidFill>
                <a:schemeClr val="dk2"/>
              </a:solidFill>
            </a:endParaRPr>
          </a:p>
        </p:txBody>
      </p:sp>
      <p:sp>
        <p:nvSpPr>
          <p:cNvPr id="807" name="Google Shape;807;p44"/>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
        <p:nvSpPr>
          <p:cNvPr id="808" name="Google Shape;808;p44"/>
          <p:cNvSpPr txBox="1"/>
          <p:nvPr/>
        </p:nvSpPr>
        <p:spPr>
          <a:xfrm>
            <a:off x="258700" y="968850"/>
            <a:ext cx="8762700" cy="16725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00000"/>
              </a:lnSpc>
              <a:spcBef>
                <a:spcPts val="1000"/>
              </a:spcBef>
              <a:spcAft>
                <a:spcPts val="0"/>
              </a:spcAft>
              <a:buClr>
                <a:srgbClr val="000000"/>
              </a:buClr>
              <a:buSzPts val="2000"/>
              <a:buFont typeface="Arial"/>
              <a:buChar char="●"/>
            </a:pPr>
            <a:r>
              <a:rPr b="0" i="0" lang="en" sz="2000" u="none" cap="none" strike="noStrike">
                <a:solidFill>
                  <a:srgbClr val="000000"/>
                </a:solidFill>
                <a:latin typeface="Arial"/>
                <a:ea typeface="Arial"/>
                <a:cs typeface="Arial"/>
                <a:sym typeface="Arial"/>
              </a:rPr>
              <a:t>Each entry must complete the DATIM Hierarchy down to the </a:t>
            </a:r>
            <a:r>
              <a:rPr b="0" i="1" lang="en" sz="2000" u="none" cap="none" strike="noStrike">
                <a:solidFill>
                  <a:srgbClr val="000000"/>
                </a:solidFill>
                <a:latin typeface="Arial"/>
                <a:ea typeface="Arial"/>
                <a:cs typeface="Arial"/>
                <a:sym typeface="Arial"/>
              </a:rPr>
              <a:t>appropriate level</a:t>
            </a:r>
            <a:r>
              <a:rPr b="0" i="0" lang="en"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1000"/>
              </a:spcBef>
              <a:spcAft>
                <a:spcPts val="0"/>
              </a:spcAft>
              <a:buClr>
                <a:srgbClr val="000000"/>
              </a:buClr>
              <a:buSzPts val="2000"/>
              <a:buFont typeface="Arial"/>
              <a:buChar char="●"/>
            </a:pPr>
            <a:r>
              <a:rPr b="0" i="0" lang="en" sz="2000" u="none" cap="none" strike="noStrike">
                <a:solidFill>
                  <a:srgbClr val="000000"/>
                </a:solidFill>
                <a:latin typeface="Arial"/>
                <a:ea typeface="Arial"/>
                <a:cs typeface="Arial"/>
                <a:sym typeface="Arial"/>
              </a:rPr>
              <a:t>The appropriate level is based on the location of the worker </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1000"/>
              </a:spcBef>
              <a:spcAft>
                <a:spcPts val="0"/>
              </a:spcAft>
              <a:buClr>
                <a:srgbClr val="000000"/>
              </a:buClr>
              <a:buSzPts val="2000"/>
              <a:buFont typeface="Arial"/>
              <a:buChar char="●"/>
            </a:pPr>
            <a:r>
              <a:rPr b="0" i="0" lang="en" sz="2000" u="none" cap="none" strike="noStrike">
                <a:solidFill>
                  <a:srgbClr val="000000"/>
                </a:solidFill>
                <a:latin typeface="Arial"/>
                <a:ea typeface="Arial"/>
                <a:cs typeface="Arial"/>
                <a:sym typeface="Arial"/>
              </a:rPr>
              <a:t>The location of work is defined as </a:t>
            </a:r>
            <a:r>
              <a:rPr b="1" i="0" lang="en" sz="2000" u="none" cap="none" strike="noStrike">
                <a:solidFill>
                  <a:srgbClr val="000000"/>
                </a:solidFill>
                <a:latin typeface="Arial"/>
                <a:ea typeface="Arial"/>
                <a:cs typeface="Arial"/>
                <a:sym typeface="Arial"/>
              </a:rPr>
              <a:t>where</a:t>
            </a:r>
            <a:r>
              <a:rPr b="0" i="0" lang="en" sz="2000" u="none" cap="none" strike="noStrike">
                <a:solidFill>
                  <a:srgbClr val="000000"/>
                </a:solidFill>
                <a:latin typeface="Arial"/>
                <a:ea typeface="Arial"/>
                <a:cs typeface="Arial"/>
                <a:sym typeface="Arial"/>
              </a:rPr>
              <a:t> the individual performs their work</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12" name="Shape 812"/>
        <p:cNvGrpSpPr/>
        <p:nvPr/>
      </p:nvGrpSpPr>
      <p:grpSpPr>
        <a:xfrm>
          <a:off x="0" y="0"/>
          <a:ext cx="0" cy="0"/>
          <a:chOff x="0" y="0"/>
          <a:chExt cx="0" cy="0"/>
        </a:xfrm>
      </p:grpSpPr>
      <p:sp>
        <p:nvSpPr>
          <p:cNvPr id="813" name="Google Shape;813;p45"/>
          <p:cNvSpPr txBox="1"/>
          <p:nvPr>
            <p:ph type="title"/>
          </p:nvPr>
        </p:nvSpPr>
        <p:spPr>
          <a:xfrm>
            <a:off x="173825" y="427375"/>
            <a:ext cx="85206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i="1" lang="en">
                <a:solidFill>
                  <a:schemeClr val="dk2"/>
                </a:solidFill>
              </a:rPr>
              <a:t>DATIM Hierarchy option 1: </a:t>
            </a:r>
            <a:r>
              <a:rPr lang="en">
                <a:solidFill>
                  <a:schemeClr val="dk2"/>
                </a:solidFill>
              </a:rPr>
              <a:t>OUs with PSNU/Community Level</a:t>
            </a:r>
            <a:endParaRPr b="0">
              <a:solidFill>
                <a:schemeClr val="dk1"/>
              </a:solidFill>
              <a:latin typeface="Arial"/>
              <a:ea typeface="Arial"/>
              <a:cs typeface="Arial"/>
              <a:sym typeface="Arial"/>
            </a:endParaRPr>
          </a:p>
        </p:txBody>
      </p:sp>
      <p:graphicFrame>
        <p:nvGraphicFramePr>
          <p:cNvPr id="814" name="Google Shape;814;p45"/>
          <p:cNvGraphicFramePr/>
          <p:nvPr/>
        </p:nvGraphicFramePr>
        <p:xfrm>
          <a:off x="309963" y="1148050"/>
          <a:ext cx="3000000" cy="3000000"/>
        </p:xfrm>
        <a:graphic>
          <a:graphicData uri="http://schemas.openxmlformats.org/drawingml/2006/table">
            <a:tbl>
              <a:tblPr bandRow="1">
                <a:noFill/>
                <a:tableStyleId>{6BE0B0C6-8004-4F0C-939D-03BDFF794944}</a:tableStyleId>
              </a:tblPr>
              <a:tblGrid>
                <a:gridCol w="1536900"/>
                <a:gridCol w="1429400"/>
                <a:gridCol w="1289925"/>
                <a:gridCol w="1715300"/>
                <a:gridCol w="1276175"/>
              </a:tblGrid>
              <a:tr h="210425">
                <a:tc gridSpan="5">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rgbClr val="FFFFFF"/>
                          </a:solidFill>
                          <a:latin typeface="Arial"/>
                          <a:ea typeface="Arial"/>
                          <a:cs typeface="Arial"/>
                          <a:sym typeface="Arial"/>
                        </a:rPr>
                        <a:t>OUs with combined PSNU/Community Columns</a:t>
                      </a:r>
                      <a:endParaRPr sz="1100" u="none" cap="none" strike="noStrike">
                        <a:solidFill>
                          <a:srgbClr val="FFFFFF"/>
                        </a:solidFill>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27BA0"/>
                    </a:solidFill>
                  </a:tcPr>
                </a:tc>
                <a:tc hMerge="1"/>
                <a:tc hMerge="1"/>
                <a:tc hMerge="1"/>
                <a:tc hMerge="1"/>
              </a:tr>
              <a:tr h="1052200">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Arial"/>
                          <a:ea typeface="Arial"/>
                          <a:cs typeface="Arial"/>
                          <a:sym typeface="Arial"/>
                        </a:rPr>
                        <a:t>Location of </a:t>
                      </a:r>
                      <a:endParaRPr b="1" sz="11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Arial"/>
                          <a:ea typeface="Arial"/>
                          <a:cs typeface="Arial"/>
                          <a:sym typeface="Arial"/>
                        </a:rPr>
                        <a:t>Work</a:t>
                      </a:r>
                      <a:endParaRPr b="1"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Arial"/>
                          <a:ea typeface="Arial"/>
                          <a:cs typeface="Arial"/>
                          <a:sym typeface="Arial"/>
                        </a:rPr>
                        <a:t>Work in or support multiple sites (Roving Staff)? </a:t>
                      </a:r>
                      <a:endParaRPr b="1" sz="11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t/>
                      </a:r>
                      <a:endParaRPr b="1"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Arial"/>
                          <a:ea typeface="Arial"/>
                          <a:cs typeface="Arial"/>
                          <a:sym typeface="Arial"/>
                        </a:rPr>
                        <a:t>SNU1 </a:t>
                      </a:r>
                      <a:endParaRPr b="1" sz="11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t/>
                      </a:r>
                      <a:endParaRPr b="1"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Arial"/>
                          <a:ea typeface="Arial"/>
                          <a:cs typeface="Arial"/>
                          <a:sym typeface="Arial"/>
                        </a:rPr>
                        <a:t>PSNU/Community </a:t>
                      </a:r>
                      <a:endParaRPr b="1" sz="11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t/>
                      </a:r>
                      <a:endParaRPr b="1"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Arial"/>
                          <a:ea typeface="Arial"/>
                          <a:cs typeface="Arial"/>
                          <a:sym typeface="Arial"/>
                        </a:rPr>
                        <a:t>Facility </a:t>
                      </a:r>
                      <a:endParaRPr b="1" sz="11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t/>
                      </a:r>
                      <a:endParaRPr b="1"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40300">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Outside of OU</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No</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No</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No</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No</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4925">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National and Military</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No</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Yes</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No</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No</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4925">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Above Site Workers</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No</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Any valid combination of Geographical Selections </a:t>
                      </a:r>
                      <a:r>
                        <a:rPr b="1" lang="en" sz="1100" u="none" cap="none" strike="noStrike">
                          <a:latin typeface="Arial"/>
                          <a:ea typeface="Arial"/>
                          <a:cs typeface="Arial"/>
                          <a:sym typeface="Arial"/>
                        </a:rPr>
                        <a:t>Above Facility</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No</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67025">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Community </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No </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Yes </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Yes </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a:t>Yes or No</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44000">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Roving Across Facilities </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Yes </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Yes </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Yes </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No </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1650">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Facility/ TA at one facility </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No </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Yes </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Yes </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Yes </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815" name="Google Shape;815;p45"/>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
        <p:nvSpPr>
          <p:cNvPr id="816" name="Google Shape;816;p45"/>
          <p:cNvSpPr txBox="1"/>
          <p:nvPr/>
        </p:nvSpPr>
        <p:spPr>
          <a:xfrm>
            <a:off x="7557675" y="1358475"/>
            <a:ext cx="1085100" cy="3045000"/>
          </a:xfrm>
          <a:prstGeom prst="rect">
            <a:avLst/>
          </a:prstGeom>
          <a:solidFill>
            <a:srgbClr val="C27BA0"/>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1" lang="en" sz="1100" u="none" cap="none" strike="noStrike">
                <a:solidFill>
                  <a:schemeClr val="lt1"/>
                </a:solidFill>
                <a:latin typeface="Arial"/>
                <a:ea typeface="Arial"/>
                <a:cs typeface="Arial"/>
                <a:sym typeface="Arial"/>
              </a:rPr>
              <a:t>Botswana</a:t>
            </a:r>
            <a:endParaRPr b="0" i="1"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en" sz="1100" u="none" cap="none" strike="noStrike">
                <a:solidFill>
                  <a:schemeClr val="lt1"/>
                </a:solidFill>
                <a:latin typeface="Arial"/>
                <a:ea typeface="Arial"/>
                <a:cs typeface="Arial"/>
                <a:sym typeface="Arial"/>
              </a:rPr>
              <a:t>Cameroon</a:t>
            </a:r>
            <a:endParaRPr b="0" i="1"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en" sz="1100" u="none" cap="none" strike="noStrike">
                <a:solidFill>
                  <a:schemeClr val="lt1"/>
                </a:solidFill>
                <a:latin typeface="Arial"/>
                <a:ea typeface="Arial"/>
                <a:cs typeface="Arial"/>
                <a:sym typeface="Arial"/>
              </a:rPr>
              <a:t>DRC</a:t>
            </a:r>
            <a:endParaRPr b="0" i="1"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en" sz="1100" u="none" cap="none" strike="noStrike">
                <a:solidFill>
                  <a:schemeClr val="lt1"/>
                </a:solidFill>
                <a:latin typeface="Arial"/>
                <a:ea typeface="Arial"/>
                <a:cs typeface="Arial"/>
                <a:sym typeface="Arial"/>
              </a:rPr>
              <a:t>Ethiopia</a:t>
            </a:r>
            <a:endParaRPr b="0" i="1"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en" sz="1100" u="none" cap="none" strike="noStrike">
                <a:solidFill>
                  <a:schemeClr val="lt1"/>
                </a:solidFill>
                <a:latin typeface="Arial"/>
                <a:ea typeface="Arial"/>
                <a:cs typeface="Arial"/>
                <a:sym typeface="Arial"/>
              </a:rPr>
              <a:t>Malawi</a:t>
            </a:r>
            <a:endParaRPr b="0" i="1"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en" sz="1100" u="none" cap="none" strike="noStrike">
                <a:solidFill>
                  <a:schemeClr val="lt1"/>
                </a:solidFill>
                <a:latin typeface="Arial"/>
                <a:ea typeface="Arial"/>
                <a:cs typeface="Arial"/>
                <a:sym typeface="Arial"/>
              </a:rPr>
              <a:t>Mozambique</a:t>
            </a:r>
            <a:endParaRPr b="0" i="1"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en" sz="1100" u="none" cap="none" strike="noStrike">
                <a:solidFill>
                  <a:schemeClr val="lt1"/>
                </a:solidFill>
                <a:latin typeface="Arial"/>
                <a:ea typeface="Arial"/>
                <a:cs typeface="Arial"/>
                <a:sym typeface="Arial"/>
              </a:rPr>
              <a:t>Namibia</a:t>
            </a:r>
            <a:endParaRPr b="0" i="1"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en" sz="1100" u="none" cap="none" strike="noStrike">
                <a:solidFill>
                  <a:schemeClr val="lt1"/>
                </a:solidFill>
                <a:latin typeface="Arial"/>
                <a:ea typeface="Arial"/>
                <a:cs typeface="Arial"/>
                <a:sym typeface="Arial"/>
              </a:rPr>
              <a:t>Ukraine</a:t>
            </a:r>
            <a:endParaRPr b="0" i="1"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en" sz="1100" u="none" cap="none" strike="noStrike">
                <a:solidFill>
                  <a:schemeClr val="lt1"/>
                </a:solidFill>
                <a:latin typeface="Arial"/>
                <a:ea typeface="Arial"/>
                <a:cs typeface="Arial"/>
                <a:sym typeface="Arial"/>
              </a:rPr>
              <a:t>Zambia</a:t>
            </a:r>
            <a:endParaRPr b="0" i="1"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en" sz="1100" u="none" cap="none" strike="noStrike">
                <a:solidFill>
                  <a:schemeClr val="lt1"/>
                </a:solidFill>
                <a:latin typeface="Arial"/>
                <a:ea typeface="Arial"/>
                <a:cs typeface="Arial"/>
                <a:sym typeface="Arial"/>
              </a:rPr>
              <a:t>Zimbabwe</a:t>
            </a:r>
            <a:endParaRPr b="0" i="1" sz="1100" u="none" cap="none" strike="noStrike">
              <a:solidFill>
                <a:schemeClr val="lt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0" name="Shape 820"/>
        <p:cNvGrpSpPr/>
        <p:nvPr/>
      </p:nvGrpSpPr>
      <p:grpSpPr>
        <a:xfrm>
          <a:off x="0" y="0"/>
          <a:ext cx="0" cy="0"/>
          <a:chOff x="0" y="0"/>
          <a:chExt cx="0" cy="0"/>
        </a:xfrm>
      </p:grpSpPr>
      <p:sp>
        <p:nvSpPr>
          <p:cNvPr id="821" name="Google Shape;821;p46"/>
          <p:cNvSpPr txBox="1"/>
          <p:nvPr>
            <p:ph type="title"/>
          </p:nvPr>
        </p:nvSpPr>
        <p:spPr>
          <a:xfrm>
            <a:off x="173825" y="677300"/>
            <a:ext cx="85206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i="1" lang="en">
                <a:solidFill>
                  <a:schemeClr val="dk2"/>
                </a:solidFill>
              </a:rPr>
              <a:t>DATIM Hierarchy option 2: </a:t>
            </a:r>
            <a:r>
              <a:rPr lang="en">
                <a:solidFill>
                  <a:schemeClr val="dk2"/>
                </a:solidFill>
              </a:rPr>
              <a:t>OUs with separate PSNU and Community Levels</a:t>
            </a:r>
            <a:endParaRPr>
              <a:solidFill>
                <a:schemeClr val="dk2"/>
              </a:solidFill>
            </a:endParaRPr>
          </a:p>
          <a:p>
            <a:pPr indent="0" lvl="0" marL="0" rtl="0" algn="l">
              <a:lnSpc>
                <a:spcPct val="100000"/>
              </a:lnSpc>
              <a:spcBef>
                <a:spcPts val="0"/>
              </a:spcBef>
              <a:spcAft>
                <a:spcPts val="0"/>
              </a:spcAft>
              <a:buSzPts val="1400"/>
              <a:buNone/>
            </a:pPr>
            <a:r>
              <a:t/>
            </a:r>
            <a:endParaRPr b="0">
              <a:solidFill>
                <a:schemeClr val="dk1"/>
              </a:solidFill>
              <a:latin typeface="Arial"/>
              <a:ea typeface="Arial"/>
              <a:cs typeface="Arial"/>
              <a:sym typeface="Arial"/>
            </a:endParaRPr>
          </a:p>
        </p:txBody>
      </p:sp>
      <p:graphicFrame>
        <p:nvGraphicFramePr>
          <p:cNvPr id="822" name="Google Shape;822;p46"/>
          <p:cNvGraphicFramePr/>
          <p:nvPr/>
        </p:nvGraphicFramePr>
        <p:xfrm>
          <a:off x="340463" y="893425"/>
          <a:ext cx="3000000" cy="3000000"/>
        </p:xfrm>
        <a:graphic>
          <a:graphicData uri="http://schemas.openxmlformats.org/drawingml/2006/table">
            <a:tbl>
              <a:tblPr bandRow="1">
                <a:noFill/>
                <a:tableStyleId>{6BE0B0C6-8004-4F0C-939D-03BDFF794944}</a:tableStyleId>
              </a:tblPr>
              <a:tblGrid>
                <a:gridCol w="1381850"/>
                <a:gridCol w="1255375"/>
                <a:gridCol w="1132575"/>
                <a:gridCol w="1151675"/>
                <a:gridCol w="1381850"/>
                <a:gridCol w="1070700"/>
              </a:tblGrid>
              <a:tr h="269475">
                <a:tc gridSpan="6">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rgbClr val="FFFFFF"/>
                          </a:solidFill>
                          <a:latin typeface="Arial"/>
                          <a:ea typeface="Arial"/>
                          <a:cs typeface="Arial"/>
                          <a:sym typeface="Arial"/>
                        </a:rPr>
                        <a:t>OUs with separate PSNU and Community Columns</a:t>
                      </a:r>
                      <a:endParaRPr sz="1100" u="none" cap="none" strike="noStrike">
                        <a:solidFill>
                          <a:srgbClr val="FFFFFF"/>
                        </a:solidFill>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1155CC"/>
                    </a:solidFill>
                  </a:tcPr>
                </a:tc>
                <a:tc hMerge="1"/>
                <a:tc hMerge="1"/>
                <a:tc hMerge="1"/>
                <a:tc hMerge="1"/>
                <a:tc hMerge="1"/>
              </a:tr>
              <a:tr h="586500">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Arial"/>
                          <a:ea typeface="Arial"/>
                          <a:cs typeface="Arial"/>
                          <a:sym typeface="Arial"/>
                        </a:rPr>
                        <a:t>Location of Work</a:t>
                      </a:r>
                      <a:endParaRPr b="1"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Arial"/>
                          <a:ea typeface="Arial"/>
                          <a:cs typeface="Arial"/>
                          <a:sym typeface="Arial"/>
                        </a:rPr>
                        <a:t>Work in or support multiple sites (Roving Staff)?</a:t>
                      </a:r>
                      <a:endParaRPr b="1"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Arial"/>
                          <a:ea typeface="Arial"/>
                          <a:cs typeface="Arial"/>
                          <a:sym typeface="Arial"/>
                        </a:rPr>
                        <a:t>SNU1 </a:t>
                      </a:r>
                      <a:endParaRPr b="1"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Arial"/>
                          <a:ea typeface="Arial"/>
                          <a:cs typeface="Arial"/>
                          <a:sym typeface="Arial"/>
                        </a:rPr>
                        <a:t>PSNU </a:t>
                      </a:r>
                      <a:endParaRPr b="1"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Arial"/>
                          <a:ea typeface="Arial"/>
                          <a:cs typeface="Arial"/>
                          <a:sym typeface="Arial"/>
                        </a:rPr>
                        <a:t>Community </a:t>
                      </a:r>
                      <a:endParaRPr b="1"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Arial"/>
                          <a:ea typeface="Arial"/>
                          <a:cs typeface="Arial"/>
                          <a:sym typeface="Arial"/>
                        </a:rPr>
                        <a:t>Facility </a:t>
                      </a:r>
                      <a:endParaRPr b="1"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38975">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t>Outside of OU</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1100" u="none" cap="none" strike="noStrike">
                          <a:solidFill>
                            <a:schemeClr val="dk1"/>
                          </a:solidFill>
                        </a:rPr>
                        <a:t>No</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1100" u="none" cap="none" strike="noStrike">
                          <a:solidFill>
                            <a:schemeClr val="dk1"/>
                          </a:solidFill>
                        </a:rPr>
                        <a:t>No</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1100" u="none" cap="none" strike="noStrike">
                          <a:solidFill>
                            <a:schemeClr val="dk1"/>
                          </a:solidFill>
                        </a:rPr>
                        <a:t>No</a:t>
                      </a:r>
                      <a:endParaRPr sz="1100" u="none" cap="none" strike="noStrike">
                        <a:solidFill>
                          <a:schemeClr val="dk1"/>
                        </a:solidFill>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1100" u="none" cap="none" strike="noStrike">
                          <a:solidFill>
                            <a:schemeClr val="dk1"/>
                          </a:solidFill>
                        </a:rPr>
                        <a:t>No</a:t>
                      </a:r>
                      <a:endParaRPr sz="1100" u="none" cap="none" strike="noStrike">
                        <a:solidFill>
                          <a:schemeClr val="dk1"/>
                        </a:solidFill>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1100" u="none" cap="none" strike="noStrike">
                          <a:solidFill>
                            <a:schemeClr val="dk1"/>
                          </a:solidFill>
                        </a:rPr>
                        <a:t>No</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38975">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National and Military</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No</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Yes</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1100" u="none" cap="none" strike="noStrike">
                          <a:solidFill>
                            <a:schemeClr val="dk1"/>
                          </a:solidFill>
                          <a:latin typeface="Arial"/>
                          <a:ea typeface="Arial"/>
                          <a:cs typeface="Arial"/>
                          <a:sym typeface="Arial"/>
                        </a:rPr>
                        <a:t>No</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1100" u="none" cap="none" strike="noStrike">
                          <a:solidFill>
                            <a:schemeClr val="dk1"/>
                          </a:solidFill>
                          <a:latin typeface="Arial"/>
                          <a:ea typeface="Arial"/>
                          <a:cs typeface="Arial"/>
                          <a:sym typeface="Arial"/>
                        </a:rPr>
                        <a:t>No</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No</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38975">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Above Site Workers</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No</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3">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Any valid combination of Geographical Selections </a:t>
                      </a:r>
                      <a:r>
                        <a:rPr b="1" lang="en" sz="1100" u="none" cap="none" strike="noStrike">
                          <a:latin typeface="Arial"/>
                          <a:ea typeface="Arial"/>
                          <a:cs typeface="Arial"/>
                          <a:sym typeface="Arial"/>
                        </a:rPr>
                        <a:t>Above Facility</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No</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69475">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Community </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No </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Yes </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Yes </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Yes</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Yes or No</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38975">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Roving Across Facilities</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Yes</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Yes</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Yes</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Yes</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No</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69475">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Facility / TA at one facility </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No </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Yes </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Yes </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Yes*</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Yes </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823" name="Google Shape;823;p46"/>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
        <p:nvSpPr>
          <p:cNvPr id="824" name="Google Shape;824;p46"/>
          <p:cNvSpPr txBox="1"/>
          <p:nvPr/>
        </p:nvSpPr>
        <p:spPr>
          <a:xfrm>
            <a:off x="340475" y="4576000"/>
            <a:ext cx="50319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*If community is not known, choose the same value as the PSNU</a:t>
            </a:r>
            <a:endParaRPr b="0" i="0" sz="1200" u="none" cap="none" strike="noStrike">
              <a:solidFill>
                <a:srgbClr val="000000"/>
              </a:solidFill>
              <a:latin typeface="Arial"/>
              <a:ea typeface="Arial"/>
              <a:cs typeface="Arial"/>
              <a:sym typeface="Arial"/>
            </a:endParaRPr>
          </a:p>
        </p:txBody>
      </p:sp>
      <p:sp>
        <p:nvSpPr>
          <p:cNvPr id="825" name="Google Shape;825;p46"/>
          <p:cNvSpPr txBox="1"/>
          <p:nvPr/>
        </p:nvSpPr>
        <p:spPr>
          <a:xfrm>
            <a:off x="7714500" y="1473750"/>
            <a:ext cx="1085100" cy="2820300"/>
          </a:xfrm>
          <a:prstGeom prst="rect">
            <a:avLst/>
          </a:prstGeom>
          <a:solidFill>
            <a:srgbClr val="1155CC"/>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1" lang="en" sz="1100" u="none" cap="none" strike="noStrike">
                <a:solidFill>
                  <a:schemeClr val="lt1"/>
                </a:solidFill>
                <a:latin typeface="Arial"/>
                <a:ea typeface="Arial"/>
                <a:cs typeface="Arial"/>
                <a:sym typeface="Arial"/>
              </a:rPr>
              <a:t>Angola</a:t>
            </a:r>
            <a:endParaRPr b="0" i="1"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en" sz="1100" u="none" cap="none" strike="noStrike">
                <a:solidFill>
                  <a:schemeClr val="lt1"/>
                </a:solidFill>
                <a:latin typeface="Arial"/>
                <a:ea typeface="Arial"/>
                <a:cs typeface="Arial"/>
                <a:sym typeface="Arial"/>
              </a:rPr>
              <a:t>Burundi</a:t>
            </a:r>
            <a:endParaRPr b="0" i="1"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en" sz="1100" u="none" cap="none" strike="noStrike">
                <a:solidFill>
                  <a:schemeClr val="lt1"/>
                </a:solidFill>
                <a:latin typeface="Arial"/>
                <a:ea typeface="Arial"/>
                <a:cs typeface="Arial"/>
                <a:sym typeface="Arial"/>
              </a:rPr>
              <a:t>Côte d’Ivoire</a:t>
            </a:r>
            <a:endParaRPr b="0" i="1"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en" sz="1100" u="none" cap="none" strike="noStrike">
                <a:solidFill>
                  <a:schemeClr val="lt1"/>
                </a:solidFill>
                <a:latin typeface="Arial"/>
                <a:ea typeface="Arial"/>
                <a:cs typeface="Arial"/>
                <a:sym typeface="Arial"/>
              </a:rPr>
              <a:t>Eswatini</a:t>
            </a:r>
            <a:endParaRPr b="0" i="1"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en" sz="1100" u="none" cap="none" strike="noStrike">
                <a:solidFill>
                  <a:schemeClr val="lt1"/>
                </a:solidFill>
                <a:latin typeface="Arial"/>
                <a:ea typeface="Arial"/>
                <a:cs typeface="Arial"/>
                <a:sym typeface="Arial"/>
              </a:rPr>
              <a:t>Haiti</a:t>
            </a:r>
            <a:endParaRPr b="0" i="1"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en" sz="1100" u="none" cap="none" strike="noStrike">
                <a:solidFill>
                  <a:schemeClr val="lt1"/>
                </a:solidFill>
                <a:latin typeface="Arial"/>
                <a:ea typeface="Arial"/>
                <a:cs typeface="Arial"/>
                <a:sym typeface="Arial"/>
              </a:rPr>
              <a:t>Nigeria</a:t>
            </a:r>
            <a:endParaRPr b="0" i="1"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en" sz="1100" u="none" cap="none" strike="noStrike">
                <a:solidFill>
                  <a:schemeClr val="lt1"/>
                </a:solidFill>
                <a:latin typeface="Arial"/>
                <a:ea typeface="Arial"/>
                <a:cs typeface="Arial"/>
                <a:sym typeface="Arial"/>
              </a:rPr>
              <a:t>Rwanda</a:t>
            </a:r>
            <a:endParaRPr b="0" i="1"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en" sz="1100" u="none" cap="none" strike="noStrike">
                <a:solidFill>
                  <a:schemeClr val="lt1"/>
                </a:solidFill>
                <a:latin typeface="Arial"/>
                <a:ea typeface="Arial"/>
                <a:cs typeface="Arial"/>
                <a:sym typeface="Arial"/>
              </a:rPr>
              <a:t>S. Africa</a:t>
            </a:r>
            <a:endParaRPr b="0" i="1"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en" sz="1100" u="none" cap="none" strike="noStrike">
                <a:solidFill>
                  <a:schemeClr val="lt1"/>
                </a:solidFill>
                <a:latin typeface="Arial"/>
                <a:ea typeface="Arial"/>
                <a:cs typeface="Arial"/>
                <a:sym typeface="Arial"/>
              </a:rPr>
              <a:t>S. Sudan</a:t>
            </a:r>
            <a:endParaRPr b="0" i="1"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en" sz="1100" u="none" cap="none" strike="noStrike">
                <a:solidFill>
                  <a:schemeClr val="lt1"/>
                </a:solidFill>
                <a:latin typeface="Arial"/>
                <a:ea typeface="Arial"/>
                <a:cs typeface="Arial"/>
                <a:sym typeface="Arial"/>
              </a:rPr>
              <a:t>Tanzania</a:t>
            </a:r>
            <a:endParaRPr b="0" i="1"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en" sz="1100" u="none" cap="none" strike="noStrike">
                <a:solidFill>
                  <a:schemeClr val="lt1"/>
                </a:solidFill>
                <a:latin typeface="Arial"/>
                <a:ea typeface="Arial"/>
                <a:cs typeface="Arial"/>
                <a:sym typeface="Arial"/>
              </a:rPr>
              <a:t>Kenya</a:t>
            </a:r>
            <a:endParaRPr b="0" i="1"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en" sz="1100" u="none" cap="none" strike="noStrike">
                <a:solidFill>
                  <a:schemeClr val="lt1"/>
                </a:solidFill>
                <a:latin typeface="Arial"/>
                <a:ea typeface="Arial"/>
                <a:cs typeface="Arial"/>
                <a:sym typeface="Arial"/>
              </a:rPr>
              <a:t>Lesotho</a:t>
            </a:r>
            <a:endParaRPr b="0" i="1"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en" sz="1100" u="none" cap="none" strike="noStrike">
                <a:solidFill>
                  <a:schemeClr val="lt1"/>
                </a:solidFill>
                <a:latin typeface="Arial"/>
                <a:ea typeface="Arial"/>
                <a:cs typeface="Arial"/>
                <a:sym typeface="Arial"/>
              </a:rPr>
              <a:t>Uganda</a:t>
            </a:r>
            <a:endParaRPr b="0" i="1"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en" sz="1100" u="none" cap="none" strike="noStrike">
                <a:solidFill>
                  <a:schemeClr val="lt1"/>
                </a:solidFill>
                <a:latin typeface="Arial"/>
                <a:ea typeface="Arial"/>
                <a:cs typeface="Arial"/>
                <a:sym typeface="Arial"/>
              </a:rPr>
              <a:t>Vietnam</a:t>
            </a:r>
            <a:endParaRPr b="0" i="1" sz="1100" u="none" cap="none" strike="noStrike">
              <a:solidFill>
                <a:schemeClr val="lt1"/>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9" name="Shape 829"/>
        <p:cNvGrpSpPr/>
        <p:nvPr/>
      </p:nvGrpSpPr>
      <p:grpSpPr>
        <a:xfrm>
          <a:off x="0" y="0"/>
          <a:ext cx="0" cy="0"/>
          <a:chOff x="0" y="0"/>
          <a:chExt cx="0" cy="0"/>
        </a:xfrm>
      </p:grpSpPr>
      <p:sp>
        <p:nvSpPr>
          <p:cNvPr id="830" name="Google Shape;830;p47"/>
          <p:cNvSpPr txBox="1"/>
          <p:nvPr>
            <p:ph type="title"/>
          </p:nvPr>
        </p:nvSpPr>
        <p:spPr>
          <a:xfrm>
            <a:off x="173825" y="427375"/>
            <a:ext cx="85206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i="1" lang="en">
                <a:solidFill>
                  <a:schemeClr val="dk2"/>
                </a:solidFill>
              </a:rPr>
              <a:t>DATIM Hierarchy option 3: </a:t>
            </a:r>
            <a:r>
              <a:rPr lang="en">
                <a:solidFill>
                  <a:schemeClr val="dk2"/>
                </a:solidFill>
              </a:rPr>
              <a:t>OUs using Regional Level Templates</a:t>
            </a:r>
            <a:endParaRPr>
              <a:solidFill>
                <a:schemeClr val="dk2"/>
              </a:solidFill>
            </a:endParaRPr>
          </a:p>
        </p:txBody>
      </p:sp>
      <p:graphicFrame>
        <p:nvGraphicFramePr>
          <p:cNvPr id="831" name="Google Shape;831;p47"/>
          <p:cNvGraphicFramePr/>
          <p:nvPr/>
        </p:nvGraphicFramePr>
        <p:xfrm>
          <a:off x="295138" y="1000063"/>
          <a:ext cx="3000000" cy="3000000"/>
        </p:xfrm>
        <a:graphic>
          <a:graphicData uri="http://schemas.openxmlformats.org/drawingml/2006/table">
            <a:tbl>
              <a:tblPr bandRow="1">
                <a:noFill/>
                <a:tableStyleId>{6BE0B0C6-8004-4F0C-939D-03BDFF794944}</a:tableStyleId>
              </a:tblPr>
              <a:tblGrid>
                <a:gridCol w="1365925"/>
                <a:gridCol w="1068200"/>
                <a:gridCol w="1019750"/>
                <a:gridCol w="1256675"/>
                <a:gridCol w="1540575"/>
                <a:gridCol w="1309625"/>
              </a:tblGrid>
              <a:tr h="270100">
                <a:tc gridSpan="6">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Arial"/>
                          <a:ea typeface="Arial"/>
                          <a:cs typeface="Arial"/>
                          <a:sym typeface="Arial"/>
                        </a:rPr>
                        <a:t>Regional Hierarchy Columns</a:t>
                      </a:r>
                      <a:endParaRPr sz="1100" u="none" cap="none" strike="noStrike">
                        <a:solidFill>
                          <a:schemeClr val="dk1"/>
                        </a:solidFill>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c hMerge="1"/>
                <a:tc hMerge="1"/>
                <a:tc hMerge="1"/>
                <a:tc hMerge="1"/>
                <a:tc hMerge="1"/>
              </a:tr>
              <a:tr h="1276775">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Location of Work</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Work in or support multiple sites (Roving Staff)?</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Country/SNU1</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Any valid combination of Geographical selections </a:t>
                      </a:r>
                      <a:r>
                        <a:rPr b="1" lang="en" sz="1100" u="none" cap="none" strike="noStrike">
                          <a:latin typeface="Arial"/>
                          <a:ea typeface="Arial"/>
                          <a:cs typeface="Arial"/>
                          <a:sym typeface="Arial"/>
                        </a:rPr>
                        <a:t>above Facility Level</a:t>
                      </a:r>
                      <a:endParaRPr b="1"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Any valid combination of Geographical Selections </a:t>
                      </a:r>
                      <a:r>
                        <a:rPr b="1" lang="en" sz="1100" u="none" cap="none" strike="noStrike">
                          <a:latin typeface="Arial"/>
                          <a:ea typeface="Arial"/>
                          <a:cs typeface="Arial"/>
                          <a:sym typeface="Arial"/>
                        </a:rPr>
                        <a:t>Stopping at and including PSNU</a:t>
                      </a:r>
                      <a:endParaRPr b="1"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Any valid combination of Geographical Selections down to the </a:t>
                      </a:r>
                      <a:r>
                        <a:rPr b="1" lang="en" sz="1100" u="none" cap="none" strike="noStrike">
                          <a:latin typeface="Arial"/>
                          <a:ea typeface="Arial"/>
                          <a:cs typeface="Arial"/>
                          <a:sym typeface="Arial"/>
                        </a:rPr>
                        <a:t>Facility Level </a:t>
                      </a:r>
                      <a:endParaRPr b="1"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7675">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International</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No</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Yes</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7675">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National, Military</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No</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Yes</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Yes</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0100">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Above Site Workers</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No </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Yes</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Yes</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 </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 </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0100">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Community </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No </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Yes</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Yes </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40225">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Roving Across Facilities</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Yes</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Yes</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Yes</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0100">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Facility / TA at one facility</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No </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Yes</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Yes </a:t>
                      </a:r>
                      <a:endParaRPr sz="9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832" name="Google Shape;832;p47"/>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
        <p:nvSpPr>
          <p:cNvPr id="833" name="Google Shape;833;p47"/>
          <p:cNvSpPr/>
          <p:nvPr/>
        </p:nvSpPr>
        <p:spPr>
          <a:xfrm>
            <a:off x="295150" y="2511225"/>
            <a:ext cx="3453900" cy="393600"/>
          </a:xfrm>
          <a:prstGeom prst="rect">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47"/>
          <p:cNvSpPr txBox="1"/>
          <p:nvPr/>
        </p:nvSpPr>
        <p:spPr>
          <a:xfrm>
            <a:off x="7855900" y="1270175"/>
            <a:ext cx="1085100" cy="3415500"/>
          </a:xfrm>
          <a:prstGeom prst="rect">
            <a:avLst/>
          </a:prstGeom>
          <a:solidFill>
            <a:srgbClr val="B6D7A8"/>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chemeClr val="dk1"/>
                </a:solidFill>
                <a:latin typeface="Arial"/>
                <a:ea typeface="Arial"/>
                <a:cs typeface="Arial"/>
                <a:sym typeface="Arial"/>
              </a:rPr>
              <a:t>Asia Regional</a:t>
            </a:r>
            <a:endParaRPr b="0" i="1"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1"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chemeClr val="dk1"/>
                </a:solidFill>
                <a:latin typeface="Arial"/>
                <a:ea typeface="Arial"/>
                <a:cs typeface="Arial"/>
                <a:sym typeface="Arial"/>
              </a:rPr>
              <a:t>Western Hemisphere Region</a:t>
            </a:r>
            <a:endParaRPr b="0" i="1"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1"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chemeClr val="dk1"/>
                </a:solidFill>
                <a:latin typeface="Arial"/>
                <a:ea typeface="Arial"/>
                <a:cs typeface="Arial"/>
                <a:sym typeface="Arial"/>
              </a:rPr>
              <a:t>West Africa Region</a:t>
            </a:r>
            <a:endParaRPr b="0" i="1" sz="11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3"/>
                                        </p:tgtEl>
                                        <p:attrNameLst>
                                          <p:attrName>style.visibility</p:attrName>
                                        </p:attrNameLst>
                                      </p:cBhvr>
                                      <p:to>
                                        <p:strVal val="visible"/>
                                      </p:to>
                                    </p:set>
                                    <p:animEffect filter="fade" transition="in">
                                      <p:cBhvr>
                                        <p:cTn dur="1000"/>
                                        <p:tgtEl>
                                          <p:spTgt spid="8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8" name="Shape 838"/>
        <p:cNvGrpSpPr/>
        <p:nvPr/>
      </p:nvGrpSpPr>
      <p:grpSpPr>
        <a:xfrm>
          <a:off x="0" y="0"/>
          <a:ext cx="0" cy="0"/>
          <a:chOff x="0" y="0"/>
          <a:chExt cx="0" cy="0"/>
        </a:xfrm>
      </p:grpSpPr>
      <p:sp>
        <p:nvSpPr>
          <p:cNvPr id="839" name="Google Shape;839;p48"/>
          <p:cNvSpPr txBox="1"/>
          <p:nvPr>
            <p:ph type="title"/>
          </p:nvPr>
        </p:nvSpPr>
        <p:spPr>
          <a:xfrm>
            <a:off x="221675" y="311300"/>
            <a:ext cx="79101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Knowledge Check</a:t>
            </a:r>
            <a:r>
              <a:rPr b="0" lang="en">
                <a:solidFill>
                  <a:schemeClr val="accent1"/>
                </a:solidFill>
                <a:latin typeface="Arial"/>
                <a:ea typeface="Arial"/>
                <a:cs typeface="Arial"/>
                <a:sym typeface="Arial"/>
              </a:rPr>
              <a:t> </a:t>
            </a:r>
            <a:endParaRPr b="0">
              <a:solidFill>
                <a:schemeClr val="accent1"/>
              </a:solidFill>
              <a:latin typeface="Arial"/>
              <a:ea typeface="Arial"/>
              <a:cs typeface="Arial"/>
              <a:sym typeface="Arial"/>
            </a:endParaRPr>
          </a:p>
        </p:txBody>
      </p:sp>
      <p:sp>
        <p:nvSpPr>
          <p:cNvPr id="840" name="Google Shape;840;p48"/>
          <p:cNvSpPr txBox="1"/>
          <p:nvPr/>
        </p:nvSpPr>
        <p:spPr>
          <a:xfrm>
            <a:off x="315550" y="917650"/>
            <a:ext cx="8346300" cy="29307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15000"/>
              </a:lnSpc>
              <a:spcBef>
                <a:spcPts val="0"/>
              </a:spcBef>
              <a:spcAft>
                <a:spcPts val="0"/>
              </a:spcAft>
              <a:buClr>
                <a:schemeClr val="dk1"/>
              </a:buClr>
              <a:buSzPts val="1600"/>
              <a:buFont typeface="Arial"/>
              <a:buChar char="●"/>
            </a:pPr>
            <a:r>
              <a:rPr b="1" i="0" lang="en" sz="1600" u="none" cap="none" strike="noStrike">
                <a:solidFill>
                  <a:schemeClr val="dk1"/>
                </a:solidFill>
                <a:latin typeface="Arial"/>
                <a:ea typeface="Arial"/>
                <a:cs typeface="Arial"/>
                <a:sym typeface="Arial"/>
              </a:rPr>
              <a:t>For community workers not attached to specific facilities, how would you answer the question “does staff work in or support multiple sites”?</a:t>
            </a:r>
            <a:endParaRPr b="1" i="0" sz="1600" u="none" cap="none" strike="noStrike">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AutoNum type="alphaLcParenR"/>
            </a:pPr>
            <a:r>
              <a:rPr b="0" i="0" lang="en" sz="1600" u="none" cap="none" strike="noStrike">
                <a:solidFill>
                  <a:schemeClr val="dk1"/>
                </a:solidFill>
                <a:latin typeface="Arial"/>
                <a:ea typeface="Arial"/>
                <a:cs typeface="Arial"/>
                <a:sym typeface="Arial"/>
              </a:rPr>
              <a:t>Yes</a:t>
            </a:r>
            <a:endParaRPr b="0" i="0" sz="1600" u="none" cap="none" strike="noStrike">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AutoNum type="alphaLcParenR"/>
            </a:pPr>
            <a:r>
              <a:rPr b="0" i="0" lang="en" sz="1600" u="none" cap="none" strike="noStrike">
                <a:solidFill>
                  <a:schemeClr val="dk1"/>
                </a:solidFill>
                <a:latin typeface="Arial"/>
                <a:ea typeface="Arial"/>
                <a:cs typeface="Arial"/>
                <a:sym typeface="Arial"/>
              </a:rPr>
              <a:t>No</a:t>
            </a:r>
            <a:endParaRPr b="0" i="0" sz="16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914400" marR="0" rtl="0" algn="l">
              <a:lnSpc>
                <a:spcPct val="115000"/>
              </a:lnSpc>
              <a:spcBef>
                <a:spcPts val="0"/>
              </a:spcBef>
              <a:spcAft>
                <a:spcPts val="0"/>
              </a:spcAft>
              <a:buClr>
                <a:srgbClr val="000000"/>
              </a:buClr>
              <a:buSzPts val="1600"/>
              <a:buFont typeface="Arial"/>
              <a:buNone/>
            </a:pPr>
            <a:r>
              <a:t/>
            </a:r>
            <a:endParaRPr b="1"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accent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300" u="none" cap="none" strike="noStrike">
              <a:solidFill>
                <a:srgbClr val="000000"/>
              </a:solidFill>
              <a:latin typeface="Arial"/>
              <a:ea typeface="Arial"/>
              <a:cs typeface="Arial"/>
              <a:sym typeface="Arial"/>
            </a:endParaRPr>
          </a:p>
        </p:txBody>
      </p:sp>
      <p:sp>
        <p:nvSpPr>
          <p:cNvPr id="841" name="Google Shape;841;p48"/>
          <p:cNvSpPr txBox="1"/>
          <p:nvPr/>
        </p:nvSpPr>
        <p:spPr>
          <a:xfrm>
            <a:off x="200350" y="3329125"/>
            <a:ext cx="8576700" cy="997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1" lang="en" sz="1600" u="none" cap="none" strike="noStrike">
                <a:solidFill>
                  <a:schemeClr val="dk1"/>
                </a:solidFill>
                <a:latin typeface="Arial"/>
                <a:ea typeface="Arial"/>
                <a:cs typeface="Arial"/>
                <a:sym typeface="Arial"/>
              </a:rPr>
              <a:t>Response: </a:t>
            </a:r>
            <a:r>
              <a:rPr b="1" i="1" lang="en" sz="1600" u="none" cap="none" strike="noStrike">
                <a:solidFill>
                  <a:schemeClr val="dk1"/>
                </a:solidFill>
                <a:latin typeface="Arial"/>
                <a:ea typeface="Arial"/>
                <a:cs typeface="Arial"/>
                <a:sym typeface="Arial"/>
              </a:rPr>
              <a:t>b) No </a:t>
            </a:r>
            <a:r>
              <a:rPr b="0" i="1" lang="en" sz="1600" u="none" cap="none" strike="noStrike">
                <a:solidFill>
                  <a:schemeClr val="dk1"/>
                </a:solidFill>
                <a:latin typeface="Arial"/>
                <a:ea typeface="Arial"/>
                <a:cs typeface="Arial"/>
                <a:sym typeface="Arial"/>
              </a:rPr>
              <a:t>Staff that are working only at the community and are not attached to any facilities should answer no. This question is intended to capture facility-based workers that move across multiple facility sites. </a:t>
            </a:r>
            <a:endParaRPr b="0" i="0" sz="1400" u="none" cap="none" strike="noStrike">
              <a:solidFill>
                <a:srgbClr val="000000"/>
              </a:solidFill>
              <a:latin typeface="Arial"/>
              <a:ea typeface="Arial"/>
              <a:cs typeface="Arial"/>
              <a:sym typeface="Arial"/>
            </a:endParaRPr>
          </a:p>
        </p:txBody>
      </p:sp>
      <p:sp>
        <p:nvSpPr>
          <p:cNvPr id="842" name="Google Shape;842;p48"/>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1"/>
                                        </p:tgtEl>
                                        <p:attrNameLst>
                                          <p:attrName>style.visibility</p:attrName>
                                        </p:attrNameLst>
                                      </p:cBhvr>
                                      <p:to>
                                        <p:strVal val="visible"/>
                                      </p:to>
                                    </p:set>
                                    <p:animEffect filter="fade" transition="in">
                                      <p:cBhvr>
                                        <p:cTn dur="1000"/>
                                        <p:tgtEl>
                                          <p:spTgt spid="8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6" name="Shape 846"/>
        <p:cNvGrpSpPr/>
        <p:nvPr/>
      </p:nvGrpSpPr>
      <p:grpSpPr>
        <a:xfrm>
          <a:off x="0" y="0"/>
          <a:ext cx="0" cy="0"/>
          <a:chOff x="0" y="0"/>
          <a:chExt cx="0" cy="0"/>
        </a:xfrm>
      </p:grpSpPr>
      <p:sp>
        <p:nvSpPr>
          <p:cNvPr id="847" name="Google Shape;847;p51"/>
          <p:cNvSpPr txBox="1"/>
          <p:nvPr>
            <p:ph type="title"/>
          </p:nvPr>
        </p:nvSpPr>
        <p:spPr>
          <a:xfrm>
            <a:off x="164125" y="181675"/>
            <a:ext cx="8520600" cy="648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Summary of Locations of Work and Program Area</a:t>
            </a:r>
            <a:endParaRPr>
              <a:solidFill>
                <a:schemeClr val="dk2"/>
              </a:solidFill>
            </a:endParaRPr>
          </a:p>
        </p:txBody>
      </p:sp>
      <p:graphicFrame>
        <p:nvGraphicFramePr>
          <p:cNvPr id="848" name="Google Shape;848;p51"/>
          <p:cNvGraphicFramePr/>
          <p:nvPr/>
        </p:nvGraphicFramePr>
        <p:xfrm>
          <a:off x="1805050" y="864600"/>
          <a:ext cx="3000000" cy="3000000"/>
        </p:xfrm>
        <a:graphic>
          <a:graphicData uri="http://schemas.openxmlformats.org/drawingml/2006/table">
            <a:tbl>
              <a:tblPr>
                <a:noFill/>
                <a:tableStyleId>{5A7E7CD6-C929-4EC5-A59C-177CB4DFDF39}</a:tableStyleId>
              </a:tblPr>
              <a:tblGrid>
                <a:gridCol w="2619375"/>
                <a:gridCol w="2619375"/>
              </a:tblGrid>
              <a:tr h="1036300">
                <a:tc>
                  <a:txBody>
                    <a:bodyPr/>
                    <a:lstStyle/>
                    <a:p>
                      <a:pPr indent="0" lvl="0" marL="0" marR="0" rtl="0" algn="ctr">
                        <a:lnSpc>
                          <a:spcPct val="100000"/>
                        </a:lnSpc>
                        <a:spcBef>
                          <a:spcPts val="0"/>
                        </a:spcBef>
                        <a:spcAft>
                          <a:spcPts val="0"/>
                        </a:spcAft>
                        <a:buClr>
                          <a:schemeClr val="dk1"/>
                        </a:buClr>
                        <a:buSzPts val="1100"/>
                        <a:buFont typeface="Arial"/>
                        <a:buNone/>
                      </a:pPr>
                      <a:r>
                        <a:rPr b="1" lang="en" sz="1400" u="none" cap="none" strike="noStrike">
                          <a:solidFill>
                            <a:schemeClr val="lt1"/>
                          </a:solidFill>
                          <a:latin typeface="Arial"/>
                          <a:ea typeface="Arial"/>
                          <a:cs typeface="Arial"/>
                          <a:sym typeface="Arial"/>
                        </a:rPr>
                        <a:t>Location of Work</a:t>
                      </a:r>
                      <a:endParaRPr b="1" sz="1400" u="none" cap="none" strike="noStrike">
                        <a:solidFill>
                          <a:schemeClr val="lt1"/>
                        </a:solidFill>
                        <a:latin typeface="Arial"/>
                        <a:ea typeface="Arial"/>
                        <a:cs typeface="Arial"/>
                        <a:sym typeface="Arial"/>
                      </a:endParaRPr>
                    </a:p>
                  </a:txBody>
                  <a:tcPr marT="91425" marB="91425" marR="91425" marL="91425">
                    <a:solidFill>
                      <a:schemeClr val="accent6"/>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Arial"/>
                          <a:ea typeface="Arial"/>
                          <a:cs typeface="Arial"/>
                          <a:sym typeface="Arial"/>
                        </a:rPr>
                        <a:t>Primary Program Area</a:t>
                      </a:r>
                      <a:endParaRPr b="1" sz="1400" u="none" cap="none" strike="noStrike">
                        <a:solidFill>
                          <a:schemeClr val="lt1"/>
                        </a:solidFill>
                        <a:latin typeface="Arial"/>
                        <a:ea typeface="Arial"/>
                        <a:cs typeface="Arial"/>
                        <a:sym typeface="Arial"/>
                      </a:endParaRPr>
                    </a:p>
                  </a:txBody>
                  <a:tcPr marT="91425" marB="91425" marR="91425" marL="91425">
                    <a:solidFill>
                      <a:schemeClr val="accent6"/>
                    </a:solidFill>
                  </a:tcPr>
                </a:tc>
              </a:tr>
              <a:tr h="60957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Above Site</a:t>
                      </a:r>
                      <a:endParaRPr sz="1400" u="none" cap="none" strike="noStrike">
                        <a:latin typeface="Arial"/>
                        <a:ea typeface="Arial"/>
                        <a:cs typeface="Arial"/>
                        <a:sym typeface="Arial"/>
                      </a:endParaRPr>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Above Site (ASP) or IP Program Management</a:t>
                      </a:r>
                      <a:endParaRPr sz="1400" u="none" cap="none" strike="noStrike">
                        <a:latin typeface="Arial"/>
                        <a:ea typeface="Arial"/>
                        <a:cs typeface="Arial"/>
                        <a:sym typeface="Arial"/>
                      </a:endParaRPr>
                    </a:p>
                  </a:txBody>
                  <a:tcPr marT="91425" marB="91425" marR="91425" marL="91425" anchor="ctr">
                    <a:lnB cap="flat" cmpd="sng" w="9525">
                      <a:solidFill>
                        <a:srgbClr val="9E9E9E"/>
                      </a:solidFill>
                      <a:prstDash val="solid"/>
                      <a:round/>
                      <a:headEnd len="sm" w="sm" type="none"/>
                      <a:tailEnd len="sm" w="sm" type="none"/>
                    </a:lnB>
                  </a:tcPr>
                </a:tc>
              </a:tr>
              <a:tr h="60957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Community</a:t>
                      </a:r>
                      <a:endParaRPr sz="1400" u="none" cap="none" strike="noStrike">
                        <a:latin typeface="Arial"/>
                        <a:ea typeface="Arial"/>
                        <a:cs typeface="Arial"/>
                        <a:sym typeface="Arial"/>
                      </a:endParaRPr>
                    </a:p>
                  </a:txBody>
                  <a:tcPr marT="91425" marB="91425" marR="91425" marL="91425" anchor="ctr">
                    <a:lnR cap="flat" cmpd="sng" w="9525">
                      <a:solidFill>
                        <a:srgbClr val="9E9E9E"/>
                      </a:solidFill>
                      <a:prstDash val="solid"/>
                      <a:round/>
                      <a:headEnd len="sm" w="sm" type="none"/>
                      <a:tailEnd len="sm" w="sm" type="none"/>
                    </a:lnR>
                  </a:tcPr>
                </a:tc>
                <a:tc rowSpan="4">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Site Level (C&amp;T, HTS, SE, Prev.</a:t>
                      </a:r>
                      <a:r>
                        <a:rPr lang="en"/>
                        <a:t>)</a:t>
                      </a:r>
                      <a:endParaRPr sz="1400" u="none" cap="none" strike="noStrike">
                        <a:latin typeface="Arial"/>
                        <a:ea typeface="Arial"/>
                        <a:cs typeface="Arial"/>
                        <a:sym typeface="Aria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tcPr>
                </a:tc>
              </a:tr>
              <a:tr h="60957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Roving Staff</a:t>
                      </a:r>
                      <a:endParaRPr sz="1400" u="none" cap="none" strike="noStrike">
                        <a:latin typeface="Arial"/>
                        <a:ea typeface="Arial"/>
                        <a:cs typeface="Arial"/>
                        <a:sym typeface="Arial"/>
                      </a:endParaRPr>
                    </a:p>
                  </a:txBody>
                  <a:tcPr marT="91425" marB="91425" marR="91425" marL="91425" anchor="ctr"/>
                </a:tc>
                <a:tc vMerge="1"/>
              </a:tr>
              <a:tr h="609575">
                <a:tc rowSpan="2">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Facility </a:t>
                      </a:r>
                      <a:endParaRPr sz="1400" u="none" cap="none" strike="noStrike">
                        <a:latin typeface="Arial"/>
                        <a:ea typeface="Arial"/>
                        <a:cs typeface="Arial"/>
                        <a:sym typeface="Arial"/>
                      </a:endParaRPr>
                    </a:p>
                  </a:txBody>
                  <a:tcPr marT="91425" marB="91425" marR="91425" marL="91425" anchor="ctr"/>
                </a:tc>
                <a:tc vMerge="1"/>
              </a:tr>
              <a:tr h="609575">
                <a:tc vMerge="1"/>
                <a:tc vMerge="1"/>
              </a:tr>
            </a:tbl>
          </a:graphicData>
        </a:graphic>
      </p:graphicFrame>
      <p:sp>
        <p:nvSpPr>
          <p:cNvPr id="849" name="Google Shape;849;p51"/>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
        <p:nvSpPr>
          <p:cNvPr id="850" name="Google Shape;850;p51"/>
          <p:cNvSpPr/>
          <p:nvPr/>
        </p:nvSpPr>
        <p:spPr>
          <a:xfrm>
            <a:off x="1431088" y="1199825"/>
            <a:ext cx="309600" cy="281100"/>
          </a:xfrm>
          <a:prstGeom prst="star5">
            <a:avLst>
              <a:gd fmla="val 19098" name="adj"/>
              <a:gd fmla="val 105146" name="hf"/>
              <a:gd fmla="val 110557" name="vf"/>
            </a:avLst>
          </a:prstGeom>
          <a:solidFill>
            <a:srgbClr val="FFE59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51"/>
          <p:cNvSpPr txBox="1"/>
          <p:nvPr/>
        </p:nvSpPr>
        <p:spPr>
          <a:xfrm>
            <a:off x="672375" y="1522925"/>
            <a:ext cx="1068300" cy="1847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Reminder!</a:t>
            </a:r>
            <a:r>
              <a:rPr b="0" i="0" lang="en" sz="1200" u="none" cap="none" strike="noStrike">
                <a:solidFill>
                  <a:srgbClr val="000000"/>
                </a:solidFill>
                <a:latin typeface="Arial"/>
                <a:ea typeface="Arial"/>
                <a:cs typeface="Arial"/>
                <a:sym typeface="Arial"/>
              </a:rPr>
              <a:t> You have already determined location of work in the DATIM Hierarchy section</a:t>
            </a:r>
            <a:endParaRPr b="0" i="0" sz="12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1"/>
                                        </p:tgtEl>
                                        <p:attrNameLst>
                                          <p:attrName>style.visibility</p:attrName>
                                        </p:attrNameLst>
                                      </p:cBhvr>
                                      <p:to>
                                        <p:strVal val="visible"/>
                                      </p:to>
                                    </p:set>
                                    <p:animEffect filter="fade" transition="in">
                                      <p:cBhvr>
                                        <p:cTn dur="1000"/>
                                        <p:tgtEl>
                                          <p:spTgt spid="851"/>
                                        </p:tgtEl>
                                      </p:cBhvr>
                                    </p:animEffect>
                                  </p:childTnLst>
                                </p:cTn>
                              </p:par>
                              <p:par>
                                <p:cTn fill="hold" nodeType="withEffect" presetClass="entr" presetID="10" presetSubtype="0">
                                  <p:stCondLst>
                                    <p:cond delay="0"/>
                                  </p:stCondLst>
                                  <p:childTnLst>
                                    <p:set>
                                      <p:cBhvr>
                                        <p:cTn dur="1" fill="hold">
                                          <p:stCondLst>
                                            <p:cond delay="0"/>
                                          </p:stCondLst>
                                        </p:cTn>
                                        <p:tgtEl>
                                          <p:spTgt spid="850"/>
                                        </p:tgtEl>
                                        <p:attrNameLst>
                                          <p:attrName>style.visibility</p:attrName>
                                        </p:attrNameLst>
                                      </p:cBhvr>
                                      <p:to>
                                        <p:strVal val="visible"/>
                                      </p:to>
                                    </p:set>
                                    <p:animEffect filter="fade" transition="in">
                                      <p:cBhvr>
                                        <p:cTn dur="1000"/>
                                        <p:tgtEl>
                                          <p:spTgt spid="8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5" name="Shape 855"/>
        <p:cNvGrpSpPr/>
        <p:nvPr/>
      </p:nvGrpSpPr>
      <p:grpSpPr>
        <a:xfrm>
          <a:off x="0" y="0"/>
          <a:ext cx="0" cy="0"/>
          <a:chOff x="0" y="0"/>
          <a:chExt cx="0" cy="0"/>
        </a:xfrm>
      </p:grpSpPr>
      <p:sp>
        <p:nvSpPr>
          <p:cNvPr id="856" name="Google Shape;856;p53"/>
          <p:cNvSpPr txBox="1"/>
          <p:nvPr>
            <p:ph type="title"/>
          </p:nvPr>
        </p:nvSpPr>
        <p:spPr>
          <a:xfrm>
            <a:off x="164125" y="257575"/>
            <a:ext cx="85206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2"/>
                </a:solidFill>
              </a:rPr>
              <a:t>Template data element: </a:t>
            </a:r>
            <a:r>
              <a:rPr i="1" lang="en">
                <a:solidFill>
                  <a:srgbClr val="FF9900"/>
                </a:solidFill>
              </a:rPr>
              <a:t>Primary beneficiary</a:t>
            </a:r>
            <a:endParaRPr sz="2900">
              <a:solidFill>
                <a:srgbClr val="FF9900"/>
              </a:solidFill>
            </a:endParaRPr>
          </a:p>
        </p:txBody>
      </p:sp>
      <p:sp>
        <p:nvSpPr>
          <p:cNvPr id="857" name="Google Shape;857;p53"/>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
        <p:nvSpPr>
          <p:cNvPr id="858" name="Google Shape;858;p53"/>
          <p:cNvSpPr txBox="1"/>
          <p:nvPr/>
        </p:nvSpPr>
        <p:spPr>
          <a:xfrm>
            <a:off x="4207600" y="830275"/>
            <a:ext cx="4780500" cy="37425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Please indicate the primary beneficiary of services provided/supported by this staff member:</a:t>
            </a:r>
            <a:endParaRPr b="0" i="0" sz="1600" u="none" cap="none" strike="noStrike">
              <a:solidFill>
                <a:schemeClr val="dk1"/>
              </a:solidFill>
              <a:latin typeface="Arial"/>
              <a:ea typeface="Arial"/>
              <a:cs typeface="Arial"/>
              <a:sym typeface="Arial"/>
            </a:endParaRPr>
          </a:p>
          <a:p>
            <a:pPr indent="-330200" lvl="0" marL="457200" marR="0" rtl="0" algn="l">
              <a:lnSpc>
                <a:spcPct val="90000"/>
              </a:lnSpc>
              <a:spcBef>
                <a:spcPts val="0"/>
              </a:spcBef>
              <a:spcAft>
                <a:spcPts val="0"/>
              </a:spcAft>
              <a:buClr>
                <a:schemeClr val="dk1"/>
              </a:buClr>
              <a:buSzPts val="1600"/>
              <a:buFont typeface="Arial"/>
              <a:buAutoNum type="arabicPeriod"/>
            </a:pPr>
            <a:r>
              <a:rPr lang="en" sz="1600">
                <a:solidFill>
                  <a:schemeClr val="dk1"/>
                </a:solidFill>
              </a:rPr>
              <a:t>Non-targeted populations</a:t>
            </a:r>
            <a:endParaRPr sz="1600">
              <a:solidFill>
                <a:schemeClr val="dk1"/>
              </a:solidFill>
            </a:endParaRPr>
          </a:p>
          <a:p>
            <a:pPr indent="-330200" lvl="0" marL="457200" marR="0" rtl="0" algn="l">
              <a:lnSpc>
                <a:spcPct val="90000"/>
              </a:lnSpc>
              <a:spcBef>
                <a:spcPts val="0"/>
              </a:spcBef>
              <a:spcAft>
                <a:spcPts val="0"/>
              </a:spcAft>
              <a:buClr>
                <a:schemeClr val="dk1"/>
              </a:buClr>
              <a:buSzPts val="1600"/>
              <a:buAutoNum type="arabicPeriod"/>
            </a:pPr>
            <a:r>
              <a:rPr lang="en" sz="1600">
                <a:solidFill>
                  <a:schemeClr val="dk1"/>
                </a:solidFill>
              </a:rPr>
              <a:t>Children</a:t>
            </a:r>
            <a:endParaRPr sz="1600">
              <a:solidFill>
                <a:schemeClr val="dk1"/>
              </a:solidFill>
            </a:endParaRPr>
          </a:p>
          <a:p>
            <a:pPr indent="-330200" lvl="0" marL="457200" marR="0" rtl="0" algn="l">
              <a:lnSpc>
                <a:spcPct val="90000"/>
              </a:lnSpc>
              <a:spcBef>
                <a:spcPts val="0"/>
              </a:spcBef>
              <a:spcAft>
                <a:spcPts val="0"/>
              </a:spcAft>
              <a:buClr>
                <a:schemeClr val="dk1"/>
              </a:buClr>
              <a:buSzPts val="1600"/>
              <a:buAutoNum type="arabicPeriod"/>
            </a:pPr>
            <a:r>
              <a:rPr lang="en" sz="1600">
                <a:solidFill>
                  <a:schemeClr val="dk1"/>
                </a:solidFill>
              </a:rPr>
              <a:t>Adolescent Girls and Young Women (AGYW)</a:t>
            </a:r>
            <a:endParaRPr sz="1600">
              <a:solidFill>
                <a:schemeClr val="dk1"/>
              </a:solidFill>
            </a:endParaRPr>
          </a:p>
          <a:p>
            <a:pPr indent="-330200" lvl="0" marL="457200" marR="0" rtl="0" algn="l">
              <a:lnSpc>
                <a:spcPct val="90000"/>
              </a:lnSpc>
              <a:spcBef>
                <a:spcPts val="0"/>
              </a:spcBef>
              <a:spcAft>
                <a:spcPts val="0"/>
              </a:spcAft>
              <a:buClr>
                <a:schemeClr val="dk1"/>
              </a:buClr>
              <a:buSzPts val="1600"/>
              <a:buAutoNum type="arabicPeriod"/>
            </a:pPr>
            <a:r>
              <a:rPr lang="en" sz="1600">
                <a:solidFill>
                  <a:schemeClr val="dk1"/>
                </a:solidFill>
              </a:rPr>
              <a:t>Key Populations</a:t>
            </a:r>
            <a:endParaRPr sz="1600">
              <a:solidFill>
                <a:schemeClr val="dk1"/>
              </a:solidFill>
            </a:endParaRPr>
          </a:p>
          <a:p>
            <a:pPr indent="-330200" lvl="0" marL="457200" marR="0" rtl="0" algn="l">
              <a:lnSpc>
                <a:spcPct val="90000"/>
              </a:lnSpc>
              <a:spcBef>
                <a:spcPts val="0"/>
              </a:spcBef>
              <a:spcAft>
                <a:spcPts val="0"/>
              </a:spcAft>
              <a:buClr>
                <a:schemeClr val="dk1"/>
              </a:buClr>
              <a:buSzPts val="1600"/>
              <a:buAutoNum type="arabicPeriod"/>
            </a:pPr>
            <a:r>
              <a:rPr lang="en" sz="1600">
                <a:solidFill>
                  <a:schemeClr val="dk1"/>
                </a:solidFill>
              </a:rPr>
              <a:t>Orphans and Vulnerable Children (OVC)</a:t>
            </a:r>
            <a:endParaRPr sz="1600">
              <a:solidFill>
                <a:schemeClr val="dk1"/>
              </a:solidFill>
            </a:endParaRPr>
          </a:p>
          <a:p>
            <a:pPr indent="-330200" lvl="0" marL="457200" marR="0" rtl="0" algn="l">
              <a:lnSpc>
                <a:spcPct val="90000"/>
              </a:lnSpc>
              <a:spcBef>
                <a:spcPts val="0"/>
              </a:spcBef>
              <a:spcAft>
                <a:spcPts val="0"/>
              </a:spcAft>
              <a:buClr>
                <a:schemeClr val="dk1"/>
              </a:buClr>
              <a:buSzPts val="1600"/>
              <a:buAutoNum type="arabicPeriod"/>
            </a:pPr>
            <a:r>
              <a:rPr lang="en" sz="1600">
                <a:solidFill>
                  <a:schemeClr val="dk1"/>
                </a:solidFill>
              </a:rPr>
              <a:t>Pregnant and Breastfeeding Women (PBFW)</a:t>
            </a:r>
            <a:endParaRPr sz="1600">
              <a:solidFill>
                <a:schemeClr val="dk1"/>
              </a:solidFill>
            </a:endParaRPr>
          </a:p>
          <a:p>
            <a:pPr indent="-330200" lvl="0" marL="457200" marR="0" rtl="0" algn="l">
              <a:lnSpc>
                <a:spcPct val="90000"/>
              </a:lnSpc>
              <a:spcBef>
                <a:spcPts val="0"/>
              </a:spcBef>
              <a:spcAft>
                <a:spcPts val="0"/>
              </a:spcAft>
              <a:buClr>
                <a:schemeClr val="dk1"/>
              </a:buClr>
              <a:buSzPts val="1600"/>
              <a:buAutoNum type="arabicPeriod"/>
            </a:pPr>
            <a:r>
              <a:rPr lang="en" sz="1600">
                <a:solidFill>
                  <a:schemeClr val="dk1"/>
                </a:solidFill>
              </a:rPr>
              <a:t>Military</a:t>
            </a:r>
            <a:endParaRPr sz="1600">
              <a:solidFill>
                <a:schemeClr val="dk1"/>
              </a:solidFill>
            </a:endParaRPr>
          </a:p>
          <a:p>
            <a:pPr indent="0" lvl="0" marL="0" marR="0" rtl="0" algn="l">
              <a:lnSpc>
                <a:spcPct val="90000"/>
              </a:lnSpc>
              <a:spcBef>
                <a:spcPts val="0"/>
              </a:spcBef>
              <a:spcAft>
                <a:spcPts val="0"/>
              </a:spcAft>
              <a:buNone/>
            </a:pPr>
            <a:r>
              <a:t/>
            </a:r>
            <a:endParaRPr sz="1600">
              <a:solidFill>
                <a:schemeClr val="dk1"/>
              </a:solidFill>
            </a:endParaRPr>
          </a:p>
          <a:p>
            <a:pPr indent="0" lvl="0" marL="0" marR="0" rtl="0" algn="l">
              <a:lnSpc>
                <a:spcPct val="90000"/>
              </a:lnSpc>
              <a:spcBef>
                <a:spcPts val="0"/>
              </a:spcBef>
              <a:spcAft>
                <a:spcPts val="0"/>
              </a:spcAft>
              <a:buNone/>
            </a:pPr>
            <a:r>
              <a:rPr lang="en" sz="1600">
                <a:solidFill>
                  <a:schemeClr val="dk1"/>
                </a:solidFill>
              </a:rPr>
              <a:t>Primary Beneficiary </a:t>
            </a:r>
            <a:r>
              <a:rPr lang="en" sz="1800">
                <a:solidFill>
                  <a:schemeClr val="dk1"/>
                </a:solidFill>
              </a:rPr>
              <a:t>options have been updated for FY24 to match FY24 updated ER options</a:t>
            </a:r>
            <a:endParaRPr sz="1800">
              <a:solidFill>
                <a:schemeClr val="dk1"/>
              </a:solidFill>
            </a:endParaRPr>
          </a:p>
          <a:p>
            <a:pPr indent="0" lvl="0" marL="0" marR="0" rtl="0" algn="l">
              <a:lnSpc>
                <a:spcPct val="90000"/>
              </a:lnSpc>
              <a:spcBef>
                <a:spcPts val="0"/>
              </a:spcBef>
              <a:spcAft>
                <a:spcPts val="0"/>
              </a:spcAft>
              <a:buNone/>
            </a:pPr>
            <a:r>
              <a:t/>
            </a:r>
            <a:endParaRPr sz="1600">
              <a:solidFill>
                <a:schemeClr val="dk1"/>
              </a:solidFill>
            </a:endParaRPr>
          </a:p>
          <a:p>
            <a:pPr indent="0" lvl="0" marL="0" marR="0" rtl="0" algn="l">
              <a:lnSpc>
                <a:spcPct val="100000"/>
              </a:lnSpc>
              <a:spcBef>
                <a:spcPts val="100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See detailed guidance on each primary beneficiary in the PEPFAR</a:t>
            </a:r>
            <a:r>
              <a:rPr b="0" i="0" lang="en" sz="1600" u="none" cap="none" strike="noStrike">
                <a:solidFill>
                  <a:schemeClr val="dk1"/>
                </a:solidFill>
                <a:highlight>
                  <a:schemeClr val="lt1"/>
                </a:highlight>
                <a:latin typeface="Arial"/>
                <a:ea typeface="Arial"/>
                <a:cs typeface="Arial"/>
                <a:sym typeface="Arial"/>
              </a:rPr>
              <a:t> HRH Inventory </a:t>
            </a:r>
            <a:r>
              <a:rPr b="0" i="0" lang="en" sz="1600" u="sng" cap="none" strike="noStrike">
                <a:solidFill>
                  <a:schemeClr val="hlink"/>
                </a:solidFill>
                <a:highlight>
                  <a:schemeClr val="lt1"/>
                </a:highlight>
                <a:latin typeface="Arial"/>
                <a:ea typeface="Arial"/>
                <a:cs typeface="Arial"/>
                <a:sym typeface="Arial"/>
                <a:hlinkClick r:id="rId3"/>
              </a:rPr>
              <a:t>Handbook</a:t>
            </a:r>
            <a:endParaRPr b="0" i="0" sz="1400" u="none" cap="none" strike="noStrike">
              <a:solidFill>
                <a:schemeClr val="dk1"/>
              </a:solidFill>
              <a:highlight>
                <a:schemeClr val="lt1"/>
              </a:highlight>
              <a:latin typeface="Arial"/>
              <a:ea typeface="Arial"/>
              <a:cs typeface="Arial"/>
              <a:sym typeface="Arial"/>
            </a:endParaRPr>
          </a:p>
        </p:txBody>
      </p:sp>
      <p:pic>
        <p:nvPicPr>
          <p:cNvPr id="859" name="Google Shape;859;p53"/>
          <p:cNvPicPr preferRelativeResize="0"/>
          <p:nvPr/>
        </p:nvPicPr>
        <p:blipFill rotWithShape="1">
          <a:blip r:embed="rId4">
            <a:alphaModFix/>
          </a:blip>
          <a:srcRect b="34065" l="18375" r="43091" t="3055"/>
          <a:stretch/>
        </p:blipFill>
        <p:spPr>
          <a:xfrm>
            <a:off x="375000" y="1154675"/>
            <a:ext cx="3523323" cy="2425501"/>
          </a:xfrm>
          <a:prstGeom prst="rect">
            <a:avLst/>
          </a:prstGeom>
          <a:noFill/>
          <a:ln cap="flat" cmpd="sng" w="9525">
            <a:solidFill>
              <a:schemeClr val="accent3"/>
            </a:solidFill>
            <a:prstDash val="solid"/>
            <a:round/>
            <a:headEnd len="sm" w="sm" type="none"/>
            <a:tailEnd len="sm" w="sm" type="none"/>
          </a:ln>
        </p:spPr>
      </p:pic>
      <p:sp>
        <p:nvSpPr>
          <p:cNvPr id="860" name="Google Shape;860;p53"/>
          <p:cNvSpPr txBox="1"/>
          <p:nvPr/>
        </p:nvSpPr>
        <p:spPr>
          <a:xfrm>
            <a:off x="353600" y="4114850"/>
            <a:ext cx="1726800" cy="384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300"/>
              <a:buFont typeface="Arial"/>
              <a:buNone/>
            </a:pPr>
            <a:r>
              <a:rPr lang="en" sz="1300">
                <a:solidFill>
                  <a:srgbClr val="E69138"/>
                </a:solidFill>
              </a:rPr>
              <a:t>REFINED</a:t>
            </a:r>
            <a:endParaRPr b="0" i="0" sz="1300" u="none" cap="none" strike="noStrike">
              <a:solidFill>
                <a:schemeClr val="dk1"/>
              </a:solidFill>
              <a:latin typeface="Arial"/>
              <a:ea typeface="Arial"/>
              <a:cs typeface="Arial"/>
              <a:sym typeface="Arial"/>
            </a:endParaRPr>
          </a:p>
        </p:txBody>
      </p:sp>
      <p:sp>
        <p:nvSpPr>
          <p:cNvPr id="861" name="Google Shape;861;p53"/>
          <p:cNvSpPr txBox="1"/>
          <p:nvPr/>
        </p:nvSpPr>
        <p:spPr>
          <a:xfrm>
            <a:off x="295700" y="3786750"/>
            <a:ext cx="10629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1" lang="en" sz="1500" u="none" cap="none" strike="noStrike">
                <a:solidFill>
                  <a:schemeClr val="dk1"/>
                </a:solidFill>
                <a:latin typeface="Arial"/>
                <a:ea typeface="Arial"/>
                <a:cs typeface="Arial"/>
                <a:sym typeface="Arial"/>
              </a:rPr>
              <a:t>Legend</a:t>
            </a:r>
            <a:endParaRPr b="1" i="1" sz="1500" u="none" cap="none" strike="noStrike">
              <a:solidFill>
                <a:schemeClr val="dk1"/>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55"/>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
        <p:nvSpPr>
          <p:cNvPr id="867" name="Google Shape;867;p55"/>
          <p:cNvSpPr txBox="1"/>
          <p:nvPr>
            <p:ph type="title"/>
          </p:nvPr>
        </p:nvSpPr>
        <p:spPr>
          <a:xfrm>
            <a:off x="164125" y="181375"/>
            <a:ext cx="85206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t>Template data elements: </a:t>
            </a:r>
            <a:r>
              <a:rPr i="1" lang="en"/>
              <a:t>Public Health Emergency</a:t>
            </a:r>
            <a:endParaRPr/>
          </a:p>
        </p:txBody>
      </p:sp>
      <p:sp>
        <p:nvSpPr>
          <p:cNvPr id="868" name="Google Shape;868;p55"/>
          <p:cNvSpPr txBox="1"/>
          <p:nvPr/>
        </p:nvSpPr>
        <p:spPr>
          <a:xfrm>
            <a:off x="3837300" y="1115250"/>
            <a:ext cx="5306700" cy="3996300"/>
          </a:xfrm>
          <a:prstGeom prst="rect">
            <a:avLst/>
          </a:prstGeom>
          <a:noFill/>
          <a:ln>
            <a:noFill/>
          </a:ln>
        </p:spPr>
        <p:txBody>
          <a:bodyPr anchorCtr="0" anchor="t" bIns="91425" lIns="91425" spcFirstLastPara="1" rIns="91425" wrap="square" tIns="91425">
            <a:spAutoFit/>
          </a:bodyPr>
          <a:lstStyle/>
          <a:p>
            <a:pPr indent="-315467" lvl="0" marL="475487" marR="0" rtl="0" algn="l">
              <a:lnSpc>
                <a:spcPct val="90000"/>
              </a:lnSpc>
              <a:spcBef>
                <a:spcPts val="100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Indicate whether the individual supported delivery specific services in response to a Public Health Emergency at any point during the reporting period</a:t>
            </a:r>
            <a:endParaRPr b="0" i="0" sz="1800" u="none" cap="none" strike="noStrike">
              <a:solidFill>
                <a:schemeClr val="dk1"/>
              </a:solidFill>
              <a:latin typeface="Arial"/>
              <a:ea typeface="Arial"/>
              <a:cs typeface="Arial"/>
              <a:sym typeface="Arial"/>
            </a:endParaRPr>
          </a:p>
          <a:p>
            <a:pPr indent="-315466" lvl="0" marL="475486" marR="0" rtl="0" algn="l">
              <a:lnSpc>
                <a:spcPct val="90000"/>
              </a:lnSpc>
              <a:spcBef>
                <a:spcPts val="100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Supporting a public health emergency response may include service delivery, and can also include administrative support, such as funds disbursement for public health emergency response</a:t>
            </a:r>
            <a:endParaRPr b="0" i="0" sz="1800" u="none" cap="none" strike="noStrike">
              <a:solidFill>
                <a:schemeClr val="dk1"/>
              </a:solidFill>
              <a:latin typeface="Arial"/>
              <a:ea typeface="Arial"/>
              <a:cs typeface="Arial"/>
              <a:sym typeface="Arial"/>
            </a:endParaRPr>
          </a:p>
          <a:p>
            <a:pPr indent="-315466" lvl="0" marL="475486" marR="0" rtl="0" algn="l">
              <a:lnSpc>
                <a:spcPct val="90000"/>
              </a:lnSpc>
              <a:spcBef>
                <a:spcPts val="100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Public health emergencies may include: response activities related to COVID-19, Ebola outbreak response, Cholera, and other related infectious disease outbreaks</a:t>
            </a:r>
            <a:endParaRPr b="0" i="0" sz="1800" u="none" cap="none" strike="noStrike">
              <a:solidFill>
                <a:schemeClr val="dk1"/>
              </a:solidFill>
              <a:latin typeface="Arial"/>
              <a:ea typeface="Arial"/>
              <a:cs typeface="Arial"/>
              <a:sym typeface="Arial"/>
            </a:endParaRPr>
          </a:p>
          <a:p>
            <a:pPr indent="-201167" lvl="0" marL="475487" marR="0" rtl="0" algn="l">
              <a:lnSpc>
                <a:spcPct val="90000"/>
              </a:lnSpc>
              <a:spcBef>
                <a:spcPts val="5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9" name="Google Shape;869;p55"/>
          <p:cNvSpPr txBox="1"/>
          <p:nvPr/>
        </p:nvSpPr>
        <p:spPr>
          <a:xfrm>
            <a:off x="421150" y="4138225"/>
            <a:ext cx="1710000" cy="384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300"/>
              <a:buFont typeface="Arial"/>
              <a:buNone/>
            </a:pPr>
            <a:r>
              <a:rPr lang="en" sz="1300">
                <a:solidFill>
                  <a:schemeClr val="dk1"/>
                </a:solidFill>
              </a:rPr>
              <a:t>UNCHANGED</a:t>
            </a:r>
            <a:endParaRPr b="0" i="0" sz="1300" u="none" cap="none" strike="noStrike">
              <a:solidFill>
                <a:srgbClr val="000000"/>
              </a:solidFill>
              <a:latin typeface="Arial"/>
              <a:ea typeface="Arial"/>
              <a:cs typeface="Arial"/>
              <a:sym typeface="Arial"/>
            </a:endParaRPr>
          </a:p>
        </p:txBody>
      </p:sp>
      <p:sp>
        <p:nvSpPr>
          <p:cNvPr id="870" name="Google Shape;870;p55"/>
          <p:cNvSpPr txBox="1"/>
          <p:nvPr/>
        </p:nvSpPr>
        <p:spPr>
          <a:xfrm>
            <a:off x="363250" y="3810125"/>
            <a:ext cx="10629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1" lang="en" sz="1500" u="none" cap="none" strike="noStrike">
                <a:solidFill>
                  <a:schemeClr val="dk1"/>
                </a:solidFill>
                <a:latin typeface="Arial"/>
                <a:ea typeface="Arial"/>
                <a:cs typeface="Arial"/>
                <a:sym typeface="Arial"/>
              </a:rPr>
              <a:t>Legend</a:t>
            </a:r>
            <a:endParaRPr b="1" i="1" sz="1500" u="none" cap="none" strike="noStrike">
              <a:solidFill>
                <a:schemeClr val="dk1"/>
              </a:solidFill>
              <a:latin typeface="Arial"/>
              <a:ea typeface="Arial"/>
              <a:cs typeface="Arial"/>
              <a:sym typeface="Arial"/>
            </a:endParaRPr>
          </a:p>
        </p:txBody>
      </p:sp>
      <p:pic>
        <p:nvPicPr>
          <p:cNvPr id="871" name="Google Shape;871;p55"/>
          <p:cNvPicPr preferRelativeResize="0"/>
          <p:nvPr/>
        </p:nvPicPr>
        <p:blipFill>
          <a:blip r:embed="rId3">
            <a:alphaModFix/>
          </a:blip>
          <a:stretch>
            <a:fillRect/>
          </a:stretch>
        </p:blipFill>
        <p:spPr>
          <a:xfrm>
            <a:off x="127899" y="1499453"/>
            <a:ext cx="3843776" cy="1742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7"/>
          <p:cNvSpPr txBox="1"/>
          <p:nvPr>
            <p:ph type="title"/>
          </p:nvPr>
        </p:nvSpPr>
        <p:spPr>
          <a:xfrm>
            <a:off x="125600" y="-213125"/>
            <a:ext cx="8950500" cy="1254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t>Alignment of the HRH inventory to Expenditure Reporting (ER)</a:t>
            </a:r>
            <a:endParaRPr>
              <a:solidFill>
                <a:schemeClr val="dk1"/>
              </a:solidFill>
            </a:endParaRPr>
          </a:p>
        </p:txBody>
      </p:sp>
      <p:sp>
        <p:nvSpPr>
          <p:cNvPr id="340" name="Google Shape;340;p7"/>
          <p:cNvSpPr txBox="1"/>
          <p:nvPr/>
        </p:nvSpPr>
        <p:spPr>
          <a:xfrm>
            <a:off x="1609050" y="907050"/>
            <a:ext cx="7012200" cy="33246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000000"/>
              </a:buClr>
              <a:buSzPts val="1800"/>
              <a:buFont typeface="Arial"/>
              <a:buChar char="●"/>
            </a:pPr>
            <a:r>
              <a:rPr b="1" i="0" lang="en" sz="1800" u="none" cap="none" strike="noStrike">
                <a:solidFill>
                  <a:schemeClr val="dk2"/>
                </a:solidFill>
                <a:latin typeface="Arial"/>
                <a:ea typeface="Arial"/>
                <a:cs typeface="Arial"/>
                <a:sym typeface="Arial"/>
              </a:rPr>
              <a:t>HRH </a:t>
            </a:r>
            <a:r>
              <a:rPr b="0" i="0" lang="en" sz="1800" u="none" cap="none" strike="noStrike">
                <a:solidFill>
                  <a:srgbClr val="000000"/>
                </a:solidFill>
                <a:latin typeface="Arial"/>
                <a:ea typeface="Arial"/>
                <a:cs typeface="Arial"/>
                <a:sym typeface="Arial"/>
              </a:rPr>
              <a:t>Employment Titles are mapped to </a:t>
            </a:r>
            <a:r>
              <a:rPr b="1" i="0" lang="en" sz="1800" u="none" cap="none" strike="noStrike">
                <a:solidFill>
                  <a:schemeClr val="lt2"/>
                </a:solidFill>
                <a:latin typeface="Arial"/>
                <a:ea typeface="Arial"/>
                <a:cs typeface="Arial"/>
                <a:sym typeface="Arial"/>
              </a:rPr>
              <a:t>ER </a:t>
            </a:r>
            <a:r>
              <a:rPr b="0" i="0" lang="en" sz="1800" u="none" cap="none" strike="noStrike">
                <a:solidFill>
                  <a:srgbClr val="000000"/>
                </a:solidFill>
                <a:latin typeface="Arial"/>
                <a:ea typeface="Arial"/>
                <a:cs typeface="Arial"/>
                <a:sym typeface="Arial"/>
              </a:rPr>
              <a:t>Cost Categories</a:t>
            </a:r>
            <a:endParaRPr b="0" i="0" sz="1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1" i="0" lang="en" sz="1800" u="none" cap="none" strike="noStrike">
                <a:solidFill>
                  <a:schemeClr val="accent1"/>
                </a:solidFill>
                <a:latin typeface="Arial"/>
                <a:ea typeface="Arial"/>
                <a:cs typeface="Arial"/>
                <a:sym typeface="Arial"/>
              </a:rPr>
              <a:t>HRH </a:t>
            </a:r>
            <a:r>
              <a:rPr b="0" i="0" lang="en" sz="1800" u="none" cap="none" strike="noStrike">
                <a:solidFill>
                  <a:srgbClr val="000000"/>
                </a:solidFill>
                <a:latin typeface="Arial"/>
                <a:ea typeface="Arial"/>
                <a:cs typeface="Arial"/>
                <a:sym typeface="Arial"/>
              </a:rPr>
              <a:t>Inventory collects Mode of Hiring (Salary, Contract, Non-monetary only) aligned to </a:t>
            </a:r>
            <a:r>
              <a:rPr b="1" i="0" lang="en" sz="1800" u="none" cap="none" strike="noStrike">
                <a:solidFill>
                  <a:schemeClr val="lt2"/>
                </a:solidFill>
                <a:latin typeface="Arial"/>
                <a:ea typeface="Arial"/>
                <a:cs typeface="Arial"/>
                <a:sym typeface="Arial"/>
              </a:rPr>
              <a:t>ER </a:t>
            </a:r>
            <a:r>
              <a:rPr b="0" i="0" lang="en" sz="1800" u="none" cap="none" strike="noStrike">
                <a:solidFill>
                  <a:srgbClr val="000000"/>
                </a:solidFill>
                <a:latin typeface="Arial"/>
                <a:ea typeface="Arial"/>
                <a:cs typeface="Arial"/>
                <a:sym typeface="Arial"/>
              </a:rPr>
              <a:t>Cost Categories</a:t>
            </a:r>
            <a:endParaRPr b="0" i="0" sz="1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1" i="0" lang="en" sz="1800" u="none" cap="none" strike="noStrike">
                <a:solidFill>
                  <a:schemeClr val="accent1"/>
                </a:solidFill>
                <a:latin typeface="Arial"/>
                <a:ea typeface="Arial"/>
                <a:cs typeface="Arial"/>
                <a:sym typeface="Arial"/>
              </a:rPr>
              <a:t>HRH </a:t>
            </a:r>
            <a:r>
              <a:rPr b="0" i="0" lang="en" sz="1800" u="none" cap="none" strike="noStrike">
                <a:solidFill>
                  <a:srgbClr val="000000"/>
                </a:solidFill>
                <a:latin typeface="Arial"/>
                <a:ea typeface="Arial"/>
                <a:cs typeface="Arial"/>
                <a:sym typeface="Arial"/>
              </a:rPr>
              <a:t>Primary Program Areas are aligned to </a:t>
            </a:r>
            <a:r>
              <a:rPr b="1" i="0" lang="en" sz="1800" u="none" cap="none" strike="noStrike">
                <a:solidFill>
                  <a:schemeClr val="lt2"/>
                </a:solidFill>
                <a:latin typeface="Arial"/>
                <a:ea typeface="Arial"/>
                <a:cs typeface="Arial"/>
                <a:sym typeface="Arial"/>
              </a:rPr>
              <a:t>ER </a:t>
            </a:r>
            <a:r>
              <a:rPr b="0" i="0" lang="en" sz="1800" u="none" cap="none" strike="noStrike">
                <a:solidFill>
                  <a:srgbClr val="000000"/>
                </a:solidFill>
                <a:latin typeface="Arial"/>
                <a:ea typeface="Arial"/>
                <a:cs typeface="Arial"/>
                <a:sym typeface="Arial"/>
              </a:rPr>
              <a:t>Program Areas</a:t>
            </a:r>
            <a:endParaRPr b="0" i="0" sz="1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1" i="0" lang="en" sz="1800" u="none" cap="none" strike="noStrike">
                <a:solidFill>
                  <a:schemeClr val="dk2"/>
                </a:solidFill>
                <a:latin typeface="Arial"/>
                <a:ea typeface="Arial"/>
                <a:cs typeface="Arial"/>
                <a:sym typeface="Arial"/>
              </a:rPr>
              <a:t>HRH </a:t>
            </a:r>
            <a:r>
              <a:rPr b="0" i="0" lang="en" sz="1800" u="none" cap="none" strike="noStrike">
                <a:solidFill>
                  <a:srgbClr val="000000"/>
                </a:solidFill>
                <a:latin typeface="Arial"/>
                <a:ea typeface="Arial"/>
                <a:cs typeface="Arial"/>
                <a:sym typeface="Arial"/>
              </a:rPr>
              <a:t>Inventory collects Expenditure data</a:t>
            </a:r>
            <a:endParaRPr b="0" i="0" sz="1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1" i="0" lang="en" sz="1800" u="none" cap="none" strike="noStrike">
                <a:solidFill>
                  <a:schemeClr val="dk2"/>
                </a:solidFill>
                <a:latin typeface="Arial"/>
                <a:ea typeface="Arial"/>
                <a:cs typeface="Arial"/>
                <a:sym typeface="Arial"/>
              </a:rPr>
              <a:t>HRH </a:t>
            </a:r>
            <a:r>
              <a:rPr b="0" i="0" lang="en" sz="1800" u="none" cap="none" strike="noStrike">
                <a:solidFill>
                  <a:srgbClr val="000000"/>
                </a:solidFill>
                <a:latin typeface="Arial"/>
                <a:ea typeface="Arial"/>
                <a:cs typeface="Arial"/>
                <a:sym typeface="Arial"/>
              </a:rPr>
              <a:t>Inventory separates Salary/Contract Expenditure from Fringe Expenditure, which is the same as </a:t>
            </a:r>
            <a:r>
              <a:rPr b="1" i="0" lang="en" sz="1800" u="none" cap="none" strike="noStrike">
                <a:solidFill>
                  <a:schemeClr val="accent2"/>
                </a:solidFill>
                <a:latin typeface="Arial"/>
                <a:ea typeface="Arial"/>
                <a:cs typeface="Arial"/>
                <a:sym typeface="Arial"/>
              </a:rPr>
              <a:t>ER</a:t>
            </a:r>
            <a:endParaRPr b="1" i="0" sz="1800" u="none" cap="none" strike="noStrike">
              <a:solidFill>
                <a:schemeClr val="accent2"/>
              </a:solidFill>
              <a:latin typeface="Arial"/>
              <a:ea typeface="Arial"/>
              <a:cs typeface="Arial"/>
              <a:sym typeface="Arial"/>
            </a:endParaRPr>
          </a:p>
        </p:txBody>
      </p:sp>
      <p:sp>
        <p:nvSpPr>
          <p:cNvPr id="341" name="Google Shape;341;p7"/>
          <p:cNvSpPr txBox="1"/>
          <p:nvPr/>
        </p:nvSpPr>
        <p:spPr>
          <a:xfrm>
            <a:off x="125600" y="4299150"/>
            <a:ext cx="2315400" cy="615600"/>
          </a:xfrm>
          <a:prstGeom prst="rect">
            <a:avLst/>
          </a:prstGeom>
          <a:no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1" lang="en" sz="1400" u="none" cap="none" strike="noStrike">
                <a:solidFill>
                  <a:srgbClr val="000000"/>
                </a:solidFill>
                <a:latin typeface="Arial"/>
                <a:ea typeface="Arial"/>
                <a:cs typeface="Arial"/>
                <a:sym typeface="Arial"/>
              </a:rPr>
              <a:t>Important Note: Connecting HRH to ER</a:t>
            </a:r>
            <a:endParaRPr b="0" i="1" sz="1400" u="none" cap="none" strike="noStrike">
              <a:solidFill>
                <a:srgbClr val="000000"/>
              </a:solidFill>
              <a:latin typeface="Arial"/>
              <a:ea typeface="Arial"/>
              <a:cs typeface="Arial"/>
              <a:sym typeface="Arial"/>
            </a:endParaRPr>
          </a:p>
        </p:txBody>
      </p:sp>
      <p:sp>
        <p:nvSpPr>
          <p:cNvPr id="342" name="Google Shape;342;p7"/>
          <p:cNvSpPr/>
          <p:nvPr/>
        </p:nvSpPr>
        <p:spPr>
          <a:xfrm>
            <a:off x="95625" y="3095150"/>
            <a:ext cx="1513500" cy="1097100"/>
          </a:xfrm>
          <a:prstGeom prst="wedgeRoundRectCallout">
            <a:avLst>
              <a:gd fmla="val -20833" name="adj1"/>
              <a:gd fmla="val 62500" name="adj2"/>
              <a:gd fmla="val 0" name="adj3"/>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Keep an eye out for this note on later slides</a:t>
            </a:r>
            <a:endParaRPr b="0" i="0" sz="1400" u="none" cap="none" strike="noStrike">
              <a:solidFill>
                <a:srgbClr val="000000"/>
              </a:solidFill>
              <a:latin typeface="Arial"/>
              <a:ea typeface="Arial"/>
              <a:cs typeface="Arial"/>
              <a:sym typeface="Arial"/>
            </a:endParaRPr>
          </a:p>
        </p:txBody>
      </p:sp>
      <p:sp>
        <p:nvSpPr>
          <p:cNvPr id="343" name="Google Shape;343;p7"/>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5" name="Shape 875"/>
        <p:cNvGrpSpPr/>
        <p:nvPr/>
      </p:nvGrpSpPr>
      <p:grpSpPr>
        <a:xfrm>
          <a:off x="0" y="0"/>
          <a:ext cx="0" cy="0"/>
          <a:chOff x="0" y="0"/>
          <a:chExt cx="0" cy="0"/>
        </a:xfrm>
      </p:grpSpPr>
      <p:sp>
        <p:nvSpPr>
          <p:cNvPr id="876" name="Google Shape;876;p56"/>
          <p:cNvSpPr txBox="1"/>
          <p:nvPr>
            <p:ph type="title"/>
          </p:nvPr>
        </p:nvSpPr>
        <p:spPr>
          <a:xfrm>
            <a:off x="164125" y="181375"/>
            <a:ext cx="85206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Template data elements: </a:t>
            </a:r>
            <a:r>
              <a:rPr i="1" lang="en">
                <a:solidFill>
                  <a:schemeClr val="dk2"/>
                </a:solidFill>
              </a:rPr>
              <a:t>Expenditure</a:t>
            </a:r>
            <a:endParaRPr>
              <a:solidFill>
                <a:schemeClr val="dk2"/>
              </a:solidFill>
            </a:endParaRPr>
          </a:p>
        </p:txBody>
      </p:sp>
      <p:sp>
        <p:nvSpPr>
          <p:cNvPr id="877" name="Google Shape;877;p56"/>
          <p:cNvSpPr txBox="1"/>
          <p:nvPr/>
        </p:nvSpPr>
        <p:spPr>
          <a:xfrm>
            <a:off x="217675" y="810125"/>
            <a:ext cx="8791200" cy="4194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The HRH Inventory collects </a:t>
            </a:r>
            <a:r>
              <a:rPr b="1" i="0" lang="en" sz="2000" u="none" cap="none" strike="noStrike">
                <a:solidFill>
                  <a:schemeClr val="dk1"/>
                </a:solidFill>
                <a:latin typeface="Arial"/>
                <a:ea typeface="Arial"/>
                <a:cs typeface="Arial"/>
                <a:sym typeface="Arial"/>
              </a:rPr>
              <a:t>Expenditure</a:t>
            </a:r>
            <a:r>
              <a:rPr b="0" i="0" lang="en" sz="2000" u="none" cap="none" strike="noStrike">
                <a:solidFill>
                  <a:schemeClr val="dk1"/>
                </a:solidFill>
                <a:latin typeface="Arial"/>
                <a:ea typeface="Arial"/>
                <a:cs typeface="Arial"/>
                <a:sym typeface="Arial"/>
              </a:rPr>
              <a:t>, which is the same as ER</a:t>
            </a:r>
            <a:endParaRPr b="0" i="0" sz="20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Expenditure is how much was spent in the last fiscal year on the PEPFAR-supported worker</a:t>
            </a:r>
            <a:endParaRPr b="0" i="0" sz="20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The HRH Inventory </a:t>
            </a:r>
            <a:r>
              <a:rPr b="1" i="0" lang="en" sz="2000" u="none" cap="none" strike="noStrike">
                <a:solidFill>
                  <a:schemeClr val="dk1"/>
                </a:solidFill>
                <a:latin typeface="Arial"/>
                <a:ea typeface="Arial"/>
                <a:cs typeface="Arial"/>
                <a:sym typeface="Arial"/>
              </a:rPr>
              <a:t>does not</a:t>
            </a:r>
            <a:r>
              <a:rPr b="0" i="0" lang="en" sz="2000" u="none" cap="none" strike="noStrike">
                <a:solidFill>
                  <a:schemeClr val="dk1"/>
                </a:solidFill>
                <a:latin typeface="Arial"/>
                <a:ea typeface="Arial"/>
                <a:cs typeface="Arial"/>
                <a:sym typeface="Arial"/>
              </a:rPr>
              <a:t> collect annual salary</a:t>
            </a:r>
            <a:endParaRPr b="0" i="0" sz="2000" u="none" cap="none" strike="noStrike">
              <a:solidFill>
                <a:schemeClr val="dk1"/>
              </a:solidFill>
              <a:latin typeface="Arial"/>
              <a:ea typeface="Arial"/>
              <a:cs typeface="Arial"/>
              <a:sym typeface="Arial"/>
            </a:endParaRPr>
          </a:p>
          <a:p>
            <a:pPr indent="0" lvl="0" marL="0" marR="0" rtl="0" algn="l">
              <a:lnSpc>
                <a:spcPct val="90000"/>
              </a:lnSpc>
              <a:spcBef>
                <a:spcPts val="150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The HRH Inventory collects Expenditure in three columns</a:t>
            </a:r>
            <a:endParaRPr b="0" i="0" sz="2000" u="none" cap="none" strike="noStrike">
              <a:solidFill>
                <a:schemeClr val="dk1"/>
              </a:solidFill>
              <a:latin typeface="Arial"/>
              <a:ea typeface="Arial"/>
              <a:cs typeface="Arial"/>
              <a:sym typeface="Arial"/>
            </a:endParaRPr>
          </a:p>
          <a:p>
            <a:pPr indent="-355600" lvl="0" marL="457200" marR="0" rtl="0" algn="l">
              <a:lnSpc>
                <a:spcPct val="90000"/>
              </a:lnSpc>
              <a:spcBef>
                <a:spcPts val="1000"/>
              </a:spcBef>
              <a:spcAft>
                <a:spcPts val="0"/>
              </a:spcAft>
              <a:buClr>
                <a:schemeClr val="dk1"/>
              </a:buClr>
              <a:buSzPts val="2000"/>
              <a:buFont typeface="Arial"/>
              <a:buAutoNum type="arabicPeriod"/>
            </a:pPr>
            <a:r>
              <a:rPr b="0" i="0" lang="en" sz="2000" u="none" cap="none" strike="noStrike">
                <a:solidFill>
                  <a:schemeClr val="dk1"/>
                </a:solidFill>
                <a:latin typeface="Arial"/>
                <a:ea typeface="Arial"/>
                <a:cs typeface="Arial"/>
                <a:sym typeface="Arial"/>
              </a:rPr>
              <a:t>Sum of Annual PEPFAR Expenditure, excluding Fringe and non-monetary expenses</a:t>
            </a:r>
            <a:endParaRPr b="0" i="0" sz="2000" u="none" cap="none" strike="noStrike">
              <a:solidFill>
                <a:schemeClr val="dk1"/>
              </a:solidFill>
              <a:latin typeface="Arial"/>
              <a:ea typeface="Arial"/>
              <a:cs typeface="Arial"/>
              <a:sym typeface="Arial"/>
            </a:endParaRPr>
          </a:p>
          <a:p>
            <a:pPr indent="-355600" lvl="0" marL="457200" marR="0" rtl="0" algn="l">
              <a:lnSpc>
                <a:spcPct val="90000"/>
              </a:lnSpc>
              <a:spcBef>
                <a:spcPts val="1000"/>
              </a:spcBef>
              <a:spcAft>
                <a:spcPts val="0"/>
              </a:spcAft>
              <a:buClr>
                <a:schemeClr val="dk1"/>
              </a:buClr>
              <a:buSzPts val="2000"/>
              <a:buFont typeface="Arial"/>
              <a:buAutoNum type="arabicPeriod"/>
            </a:pPr>
            <a:r>
              <a:rPr b="0" i="0" lang="en" sz="2000" u="none" cap="none" strike="noStrike">
                <a:solidFill>
                  <a:schemeClr val="dk1"/>
                </a:solidFill>
                <a:latin typeface="Arial"/>
                <a:ea typeface="Arial"/>
                <a:cs typeface="Arial"/>
                <a:sym typeface="Arial"/>
              </a:rPr>
              <a:t>Annual PEPFAR Fringe Expenditure</a:t>
            </a:r>
            <a:endParaRPr b="0" i="0" sz="2000" u="none" cap="none" strike="noStrike">
              <a:solidFill>
                <a:schemeClr val="dk1"/>
              </a:solidFill>
              <a:latin typeface="Arial"/>
              <a:ea typeface="Arial"/>
              <a:cs typeface="Arial"/>
              <a:sym typeface="Arial"/>
            </a:endParaRPr>
          </a:p>
          <a:p>
            <a:pPr indent="-355600" lvl="0" marL="457200" marR="0" rtl="0" algn="l">
              <a:lnSpc>
                <a:spcPct val="90000"/>
              </a:lnSpc>
              <a:spcBef>
                <a:spcPts val="1000"/>
              </a:spcBef>
              <a:spcAft>
                <a:spcPts val="0"/>
              </a:spcAft>
              <a:buClr>
                <a:schemeClr val="dk1"/>
              </a:buClr>
              <a:buSzPts val="2000"/>
              <a:buFont typeface="Arial"/>
              <a:buAutoNum type="arabicPeriod"/>
            </a:pPr>
            <a:r>
              <a:rPr b="0" i="0" lang="en" sz="2000" u="none" cap="none" strike="noStrike">
                <a:solidFill>
                  <a:schemeClr val="dk1"/>
                </a:solidFill>
                <a:latin typeface="Arial"/>
                <a:ea typeface="Arial"/>
                <a:cs typeface="Arial"/>
                <a:sym typeface="Arial"/>
              </a:rPr>
              <a:t>Annual Non-Monetary Expenditure, excluding Fringe</a:t>
            </a:r>
            <a:endParaRPr b="0" i="0" sz="20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878" name="Google Shape;878;p56"/>
          <p:cNvSpPr txBox="1"/>
          <p:nvPr/>
        </p:nvSpPr>
        <p:spPr>
          <a:xfrm>
            <a:off x="105850" y="4651925"/>
            <a:ext cx="3665100" cy="400200"/>
          </a:xfrm>
          <a:prstGeom prst="rect">
            <a:avLst/>
          </a:prstGeom>
          <a:no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1" lang="en" sz="1400" u="none" cap="none" strike="noStrike">
                <a:solidFill>
                  <a:srgbClr val="000000"/>
                </a:solidFill>
                <a:latin typeface="Arial"/>
                <a:ea typeface="Arial"/>
                <a:cs typeface="Arial"/>
                <a:sym typeface="Arial"/>
              </a:rPr>
              <a:t>Important: Connecting HRH to ER</a:t>
            </a:r>
            <a:endParaRPr b="0" i="1" sz="1400" u="none" cap="none" strike="noStrike">
              <a:solidFill>
                <a:srgbClr val="000000"/>
              </a:solidFill>
              <a:latin typeface="Arial"/>
              <a:ea typeface="Arial"/>
              <a:cs typeface="Arial"/>
              <a:sym typeface="Arial"/>
            </a:endParaRPr>
          </a:p>
        </p:txBody>
      </p:sp>
      <p:sp>
        <p:nvSpPr>
          <p:cNvPr id="879" name="Google Shape;879;p56"/>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3" name="Shape 883"/>
        <p:cNvGrpSpPr/>
        <p:nvPr/>
      </p:nvGrpSpPr>
      <p:grpSpPr>
        <a:xfrm>
          <a:off x="0" y="0"/>
          <a:ext cx="0" cy="0"/>
          <a:chOff x="0" y="0"/>
          <a:chExt cx="0" cy="0"/>
        </a:xfrm>
      </p:grpSpPr>
      <p:sp>
        <p:nvSpPr>
          <p:cNvPr id="884" name="Google Shape;884;p57"/>
          <p:cNvSpPr txBox="1"/>
          <p:nvPr>
            <p:ph type="title"/>
          </p:nvPr>
        </p:nvSpPr>
        <p:spPr>
          <a:xfrm>
            <a:off x="164125" y="181375"/>
            <a:ext cx="8520600" cy="755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Template data elements: </a:t>
            </a:r>
            <a:r>
              <a:rPr i="1" lang="en">
                <a:solidFill>
                  <a:schemeClr val="dk2"/>
                </a:solidFill>
              </a:rPr>
              <a:t>Sum of Annual PEPFAR Expenditure, excluding Fringe</a:t>
            </a:r>
            <a:endParaRPr>
              <a:solidFill>
                <a:schemeClr val="dk2"/>
              </a:solidFill>
            </a:endParaRPr>
          </a:p>
        </p:txBody>
      </p:sp>
      <p:sp>
        <p:nvSpPr>
          <p:cNvPr id="885" name="Google Shape;885;p57"/>
          <p:cNvSpPr txBox="1"/>
          <p:nvPr/>
        </p:nvSpPr>
        <p:spPr>
          <a:xfrm>
            <a:off x="3205875" y="810125"/>
            <a:ext cx="5802900" cy="3264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Enter the total amount expended on the individual staff’s compensation, excluding fringe and non-monetary expenditure, over the past fiscal year</a:t>
            </a:r>
            <a:endParaRPr b="0" i="0" sz="1600" u="none" cap="none" strike="noStrike">
              <a:solidFill>
                <a:schemeClr val="dk1"/>
              </a:solidFill>
              <a:latin typeface="Arial"/>
              <a:ea typeface="Arial"/>
              <a:cs typeface="Arial"/>
              <a:sym typeface="Arial"/>
            </a:endParaRPr>
          </a:p>
          <a:p>
            <a:pPr indent="-234950" lvl="0" marL="285750" marR="0" rtl="0" algn="l">
              <a:lnSpc>
                <a:spcPct val="90000"/>
              </a:lnSpc>
              <a:spcBef>
                <a:spcPts val="1000"/>
              </a:spcBef>
              <a:spcAft>
                <a:spcPts val="0"/>
              </a:spcAft>
              <a:buClr>
                <a:schemeClr val="dk1"/>
              </a:buClr>
              <a:buSzPts val="1600"/>
              <a:buFont typeface="Arial"/>
              <a:buChar char="•"/>
            </a:pPr>
            <a:r>
              <a:rPr b="0" i="0" lang="en" sz="1600" u="none" cap="none" strike="noStrike">
                <a:solidFill>
                  <a:schemeClr val="dk1"/>
                </a:solidFill>
                <a:latin typeface="Arial"/>
                <a:ea typeface="Arial"/>
                <a:cs typeface="Arial"/>
                <a:sym typeface="Arial"/>
              </a:rPr>
              <a:t>Free text, numeric</a:t>
            </a:r>
            <a:endParaRPr b="0" i="0" sz="1600" u="none" cap="none" strike="noStrike">
              <a:solidFill>
                <a:schemeClr val="dk1"/>
              </a:solidFill>
              <a:latin typeface="Arial"/>
              <a:ea typeface="Arial"/>
              <a:cs typeface="Arial"/>
              <a:sym typeface="Arial"/>
            </a:endParaRPr>
          </a:p>
          <a:p>
            <a:pPr indent="-234950" lvl="0" marL="285750" marR="0" rtl="0" algn="l">
              <a:lnSpc>
                <a:spcPct val="90000"/>
              </a:lnSpc>
              <a:spcBef>
                <a:spcPts val="1000"/>
              </a:spcBef>
              <a:spcAft>
                <a:spcPts val="0"/>
              </a:spcAft>
              <a:buClr>
                <a:schemeClr val="dk1"/>
              </a:buClr>
              <a:buSzPts val="1600"/>
              <a:buFont typeface="Arial"/>
              <a:buChar char="•"/>
            </a:pPr>
            <a:r>
              <a:rPr b="0" i="0" lang="en" sz="1600" u="none" cap="none" strike="noStrike">
                <a:solidFill>
                  <a:schemeClr val="dk1"/>
                </a:solidFill>
                <a:latin typeface="Arial"/>
                <a:ea typeface="Arial"/>
                <a:cs typeface="Arial"/>
                <a:sym typeface="Arial"/>
              </a:rPr>
              <a:t>All </a:t>
            </a:r>
            <a:r>
              <a:rPr b="1" i="0" lang="en" sz="1600" u="none" cap="none" strike="noStrike">
                <a:solidFill>
                  <a:schemeClr val="dk1"/>
                </a:solidFill>
                <a:latin typeface="Arial"/>
                <a:ea typeface="Arial"/>
                <a:cs typeface="Arial"/>
                <a:sym typeface="Arial"/>
              </a:rPr>
              <a:t>salary, wage, contract fees, stipends, and other financial payments</a:t>
            </a:r>
            <a:r>
              <a:rPr b="0" i="0" lang="en" sz="1600" u="none" cap="none" strike="noStrike">
                <a:solidFill>
                  <a:schemeClr val="dk1"/>
                </a:solidFill>
                <a:latin typeface="Arial"/>
                <a:ea typeface="Arial"/>
                <a:cs typeface="Arial"/>
                <a:sym typeface="Arial"/>
              </a:rPr>
              <a:t> made to staff should be entered here</a:t>
            </a:r>
            <a:endParaRPr b="0" i="0" sz="1600" u="none" cap="none" strike="noStrike">
              <a:solidFill>
                <a:schemeClr val="dk1"/>
              </a:solidFill>
              <a:latin typeface="Arial"/>
              <a:ea typeface="Arial"/>
              <a:cs typeface="Arial"/>
              <a:sym typeface="Arial"/>
            </a:endParaRPr>
          </a:p>
          <a:p>
            <a:pPr indent="-234950" lvl="0" marL="285750" marR="0" rtl="0" algn="l">
              <a:lnSpc>
                <a:spcPct val="90000"/>
              </a:lnSpc>
              <a:spcBef>
                <a:spcPts val="1000"/>
              </a:spcBef>
              <a:spcAft>
                <a:spcPts val="0"/>
              </a:spcAft>
              <a:buClr>
                <a:schemeClr val="dk1"/>
              </a:buClr>
              <a:buSzPts val="1600"/>
              <a:buFont typeface="Arial"/>
              <a:buChar char="•"/>
            </a:pPr>
            <a:r>
              <a:rPr b="0" i="0" lang="en" sz="1600" u="none" cap="none" strike="noStrike">
                <a:solidFill>
                  <a:schemeClr val="dk1"/>
                </a:solidFill>
                <a:latin typeface="Arial"/>
                <a:ea typeface="Arial"/>
                <a:cs typeface="Arial"/>
                <a:sym typeface="Arial"/>
              </a:rPr>
              <a:t>All PEPFAR expenditure data must be reported in United States dollars (USD)</a:t>
            </a:r>
            <a:endParaRPr b="0" i="0" sz="1600" u="none" cap="none" strike="noStrike">
              <a:solidFill>
                <a:schemeClr val="dk1"/>
              </a:solidFill>
              <a:latin typeface="Arial"/>
              <a:ea typeface="Arial"/>
              <a:cs typeface="Arial"/>
              <a:sym typeface="Arial"/>
            </a:endParaRPr>
          </a:p>
          <a:p>
            <a:pPr indent="-234950" lvl="0" marL="285750" marR="0" rtl="0" algn="l">
              <a:lnSpc>
                <a:spcPct val="90000"/>
              </a:lnSpc>
              <a:spcBef>
                <a:spcPts val="1000"/>
              </a:spcBef>
              <a:spcAft>
                <a:spcPts val="0"/>
              </a:spcAft>
              <a:buClr>
                <a:schemeClr val="dk1"/>
              </a:buClr>
              <a:buSzPts val="1600"/>
              <a:buFont typeface="Arial"/>
              <a:buChar char="•"/>
            </a:pPr>
            <a:r>
              <a:rPr b="0" i="0" lang="en" sz="1600" u="none" cap="none" strike="noStrike">
                <a:solidFill>
                  <a:schemeClr val="dk1"/>
                </a:solidFill>
                <a:latin typeface="Arial"/>
                <a:ea typeface="Arial"/>
                <a:cs typeface="Arial"/>
                <a:sym typeface="Arial"/>
                <a:extLst>
                  <a:ext uri="http://customooxmlschemas.google.com/">
                    <go:slidesCustomData xmlns:go="http://customooxmlschemas.google.com/" textRoundtripDataId="9"/>
                  </a:ext>
                </a:extLst>
              </a:rPr>
              <a:t>Include expenditures from October 1, 202</a:t>
            </a:r>
            <a:r>
              <a:rPr lang="en" sz="1600">
                <a:solidFill>
                  <a:schemeClr val="dk1"/>
                </a:solidFill>
                <a:extLst>
                  <a:ext uri="http://customooxmlschemas.google.com/">
                    <go:slidesCustomData xmlns:go="http://customooxmlschemas.google.com/" textRoundtripDataId="10"/>
                  </a:ext>
                </a:extLst>
              </a:rPr>
              <a:t>3</a:t>
            </a:r>
            <a:r>
              <a:rPr b="0" i="0" lang="en" sz="1600" u="none" cap="none" strike="noStrike">
                <a:solidFill>
                  <a:schemeClr val="dk1"/>
                </a:solidFill>
                <a:latin typeface="Arial"/>
                <a:ea typeface="Arial"/>
                <a:cs typeface="Arial"/>
                <a:sym typeface="Arial"/>
                <a:extLst>
                  <a:ext uri="http://customooxmlschemas.google.com/">
                    <go:slidesCustomData xmlns:go="http://customooxmlschemas.google.com/" textRoundtripDataId="11"/>
                  </a:ext>
                </a:extLst>
              </a:rPr>
              <a:t> to September 30, 202</a:t>
            </a:r>
            <a:r>
              <a:rPr lang="en" sz="1600">
                <a:solidFill>
                  <a:schemeClr val="dk1"/>
                </a:solidFill>
              </a:rPr>
              <a:t>4</a:t>
            </a:r>
            <a:endParaRPr b="0" i="0" sz="16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886" name="Google Shape;886;p57"/>
          <p:cNvSpPr txBox="1"/>
          <p:nvPr/>
        </p:nvSpPr>
        <p:spPr>
          <a:xfrm>
            <a:off x="5483025" y="4580900"/>
            <a:ext cx="3269700" cy="400200"/>
          </a:xfrm>
          <a:prstGeom prst="rect">
            <a:avLst/>
          </a:prstGeom>
          <a:no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1" lang="en" sz="1400" u="none" cap="none" strike="noStrike">
                <a:solidFill>
                  <a:srgbClr val="000000"/>
                </a:solidFill>
                <a:latin typeface="Arial"/>
                <a:ea typeface="Arial"/>
                <a:cs typeface="Arial"/>
                <a:sym typeface="Arial"/>
              </a:rPr>
              <a:t>Important: Connecting HRH to ER</a:t>
            </a:r>
            <a:endParaRPr b="0" i="1" sz="1400" u="none" cap="none" strike="noStrike">
              <a:solidFill>
                <a:srgbClr val="000000"/>
              </a:solidFill>
              <a:latin typeface="Arial"/>
              <a:ea typeface="Arial"/>
              <a:cs typeface="Arial"/>
              <a:sym typeface="Arial"/>
            </a:endParaRPr>
          </a:p>
        </p:txBody>
      </p:sp>
      <p:sp>
        <p:nvSpPr>
          <p:cNvPr id="887" name="Google Shape;887;p57"/>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
        <p:nvSpPr>
          <p:cNvPr id="888" name="Google Shape;888;p57"/>
          <p:cNvSpPr txBox="1"/>
          <p:nvPr/>
        </p:nvSpPr>
        <p:spPr>
          <a:xfrm>
            <a:off x="477550" y="4250475"/>
            <a:ext cx="2094300" cy="384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UNCHANGED</a:t>
            </a:r>
            <a:endParaRPr b="0" i="0" sz="1300" u="none" cap="none" strike="noStrike">
              <a:solidFill>
                <a:srgbClr val="000000"/>
              </a:solidFill>
              <a:latin typeface="Arial"/>
              <a:ea typeface="Arial"/>
              <a:cs typeface="Arial"/>
              <a:sym typeface="Arial"/>
            </a:endParaRPr>
          </a:p>
        </p:txBody>
      </p:sp>
      <p:sp>
        <p:nvSpPr>
          <p:cNvPr id="889" name="Google Shape;889;p57"/>
          <p:cNvSpPr txBox="1"/>
          <p:nvPr/>
        </p:nvSpPr>
        <p:spPr>
          <a:xfrm>
            <a:off x="419650" y="3922375"/>
            <a:ext cx="10629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1" lang="en" sz="1500" u="none" cap="none" strike="noStrike">
                <a:solidFill>
                  <a:schemeClr val="dk1"/>
                </a:solidFill>
                <a:latin typeface="Arial"/>
                <a:ea typeface="Arial"/>
                <a:cs typeface="Arial"/>
                <a:sym typeface="Arial"/>
              </a:rPr>
              <a:t>Legend</a:t>
            </a:r>
            <a:endParaRPr b="1" i="1" sz="1500" u="none" cap="none" strike="noStrike">
              <a:solidFill>
                <a:schemeClr val="dk1"/>
              </a:solidFill>
              <a:latin typeface="Arial"/>
              <a:ea typeface="Arial"/>
              <a:cs typeface="Arial"/>
              <a:sym typeface="Arial"/>
            </a:endParaRPr>
          </a:p>
        </p:txBody>
      </p:sp>
      <p:pic>
        <p:nvPicPr>
          <p:cNvPr id="890" name="Google Shape;890;p57"/>
          <p:cNvPicPr preferRelativeResize="0"/>
          <p:nvPr/>
        </p:nvPicPr>
        <p:blipFill>
          <a:blip r:embed="rId3">
            <a:alphaModFix/>
          </a:blip>
          <a:stretch>
            <a:fillRect/>
          </a:stretch>
        </p:blipFill>
        <p:spPr>
          <a:xfrm>
            <a:off x="60000" y="1176025"/>
            <a:ext cx="3145875" cy="139572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4" name="Shape 894"/>
        <p:cNvGrpSpPr/>
        <p:nvPr/>
      </p:nvGrpSpPr>
      <p:grpSpPr>
        <a:xfrm>
          <a:off x="0" y="0"/>
          <a:ext cx="0" cy="0"/>
          <a:chOff x="0" y="0"/>
          <a:chExt cx="0" cy="0"/>
        </a:xfrm>
      </p:grpSpPr>
      <p:sp>
        <p:nvSpPr>
          <p:cNvPr id="895" name="Google Shape;895;p58"/>
          <p:cNvSpPr txBox="1"/>
          <p:nvPr>
            <p:ph type="title"/>
          </p:nvPr>
        </p:nvSpPr>
        <p:spPr>
          <a:xfrm>
            <a:off x="67925" y="51900"/>
            <a:ext cx="9183000" cy="578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Template data elements: </a:t>
            </a:r>
            <a:r>
              <a:rPr i="1" lang="en">
                <a:solidFill>
                  <a:schemeClr val="dk2"/>
                </a:solidFill>
              </a:rPr>
              <a:t>Annual PEPFAR Fringe Expenditure</a:t>
            </a:r>
            <a:endParaRPr>
              <a:solidFill>
                <a:schemeClr val="dk2"/>
              </a:solidFill>
            </a:endParaRPr>
          </a:p>
        </p:txBody>
      </p:sp>
      <p:sp>
        <p:nvSpPr>
          <p:cNvPr id="896" name="Google Shape;896;p58"/>
          <p:cNvSpPr txBox="1"/>
          <p:nvPr/>
        </p:nvSpPr>
        <p:spPr>
          <a:xfrm>
            <a:off x="3472625" y="738075"/>
            <a:ext cx="5536200" cy="3264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chemeClr val="dk1"/>
              </a:buClr>
              <a:buSzPts val="1800"/>
              <a:buFont typeface="Arial"/>
              <a:buNone/>
            </a:pPr>
            <a:r>
              <a:rPr b="0" i="0" lang="en" sz="1600" u="none" cap="none" strike="noStrike">
                <a:solidFill>
                  <a:schemeClr val="dk1"/>
                </a:solidFill>
                <a:latin typeface="Arial"/>
                <a:ea typeface="Arial"/>
                <a:cs typeface="Arial"/>
                <a:sym typeface="Arial"/>
              </a:rPr>
              <a:t>Enter the total amount expended on individual staff’s fringe benefits (in USD)</a:t>
            </a:r>
            <a:endParaRPr b="0" i="0" sz="1600" u="none" cap="none" strike="noStrike">
              <a:solidFill>
                <a:schemeClr val="dk1"/>
              </a:solidFill>
              <a:latin typeface="Arial"/>
              <a:ea typeface="Arial"/>
              <a:cs typeface="Arial"/>
              <a:sym typeface="Arial"/>
            </a:endParaRPr>
          </a:p>
          <a:p>
            <a:pPr indent="-273050" lvl="0" marL="285750" marR="0" rtl="0" algn="l">
              <a:lnSpc>
                <a:spcPct val="90000"/>
              </a:lnSpc>
              <a:spcBef>
                <a:spcPts val="1000"/>
              </a:spcBef>
              <a:spcAft>
                <a:spcPts val="0"/>
              </a:spcAft>
              <a:buClr>
                <a:schemeClr val="dk1"/>
              </a:buClr>
              <a:buSzPts val="1600"/>
              <a:buFont typeface="Arial"/>
              <a:buChar char="•"/>
            </a:pPr>
            <a:r>
              <a:rPr b="0" i="0" lang="en" sz="1600" u="none" cap="none" strike="noStrike">
                <a:solidFill>
                  <a:schemeClr val="dk1"/>
                </a:solidFill>
                <a:latin typeface="Arial"/>
                <a:ea typeface="Arial"/>
                <a:cs typeface="Arial"/>
                <a:sym typeface="Arial"/>
              </a:rPr>
              <a:t>Free text, numeric</a:t>
            </a:r>
            <a:endParaRPr b="0" i="0" sz="1600" u="none" cap="none" strike="noStrike">
              <a:solidFill>
                <a:schemeClr val="dk1"/>
              </a:solidFill>
              <a:latin typeface="Arial"/>
              <a:ea typeface="Arial"/>
              <a:cs typeface="Arial"/>
              <a:sym typeface="Arial"/>
            </a:endParaRPr>
          </a:p>
          <a:p>
            <a:pPr indent="-273050" lvl="0" marL="285750" marR="0" rtl="0" algn="l">
              <a:lnSpc>
                <a:spcPct val="90000"/>
              </a:lnSpc>
              <a:spcBef>
                <a:spcPts val="1000"/>
              </a:spcBef>
              <a:spcAft>
                <a:spcPts val="0"/>
              </a:spcAft>
              <a:buClr>
                <a:schemeClr val="dk1"/>
              </a:buClr>
              <a:buSzPts val="1600"/>
              <a:buFont typeface="Arial"/>
              <a:buChar char="•"/>
            </a:pPr>
            <a:r>
              <a:rPr b="0" i="0" lang="en" sz="1600" u="none" cap="none" strike="noStrike">
                <a:solidFill>
                  <a:schemeClr val="dk1"/>
                </a:solidFill>
                <a:latin typeface="Arial"/>
                <a:ea typeface="Arial"/>
                <a:cs typeface="Arial"/>
                <a:sym typeface="Arial"/>
              </a:rPr>
              <a:t>Fringe should include the cost of employer’s share and should exclude any fringe benefits that are included as part of an approved indirect cost rate</a:t>
            </a:r>
            <a:endParaRPr b="0" i="0" sz="1600" u="none" cap="none" strike="noStrike">
              <a:solidFill>
                <a:schemeClr val="dk1"/>
              </a:solidFill>
              <a:latin typeface="Arial"/>
              <a:ea typeface="Arial"/>
              <a:cs typeface="Arial"/>
              <a:sym typeface="Arial"/>
            </a:endParaRPr>
          </a:p>
          <a:p>
            <a:pPr indent="-234950" lvl="0" marL="285750" marR="0" rtl="0" algn="l">
              <a:lnSpc>
                <a:spcPct val="90000"/>
              </a:lnSpc>
              <a:spcBef>
                <a:spcPts val="1000"/>
              </a:spcBef>
              <a:spcAft>
                <a:spcPts val="0"/>
              </a:spcAft>
              <a:buClr>
                <a:schemeClr val="dk1"/>
              </a:buClr>
              <a:buSzPts val="1600"/>
              <a:buFont typeface="Arial"/>
              <a:buChar char="•"/>
            </a:pPr>
            <a:r>
              <a:rPr b="0" i="0" lang="en" sz="1600" u="none" cap="none" strike="noStrike">
                <a:solidFill>
                  <a:schemeClr val="dk1"/>
                </a:solidFill>
                <a:latin typeface="Arial"/>
                <a:ea typeface="Arial"/>
                <a:cs typeface="Arial"/>
                <a:sym typeface="Arial"/>
              </a:rPr>
              <a:t>Include expenditures from October 1, 202</a:t>
            </a:r>
            <a:r>
              <a:rPr lang="en" sz="1600">
                <a:solidFill>
                  <a:schemeClr val="dk1"/>
                </a:solidFill>
              </a:rPr>
              <a:t>3</a:t>
            </a:r>
            <a:r>
              <a:rPr b="0" i="0" lang="en" sz="1600" u="none" cap="none" strike="noStrike">
                <a:solidFill>
                  <a:schemeClr val="dk1"/>
                </a:solidFill>
                <a:latin typeface="Arial"/>
                <a:ea typeface="Arial"/>
                <a:cs typeface="Arial"/>
                <a:sym typeface="Arial"/>
              </a:rPr>
              <a:t> to September 30, 202</a:t>
            </a:r>
            <a:r>
              <a:rPr lang="en" sz="1600">
                <a:solidFill>
                  <a:schemeClr val="dk1"/>
                </a:solidFill>
              </a:rPr>
              <a:t>4</a:t>
            </a:r>
            <a:endParaRPr b="0" i="0" sz="16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Note: Salary, stipends, wages should NOT be entered here - only the cost of fringe benefits should be included</a:t>
            </a:r>
            <a:endParaRPr b="0" i="0" sz="16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897" name="Google Shape;897;p58"/>
          <p:cNvSpPr txBox="1"/>
          <p:nvPr/>
        </p:nvSpPr>
        <p:spPr>
          <a:xfrm>
            <a:off x="5179625" y="4659925"/>
            <a:ext cx="3466800" cy="400200"/>
          </a:xfrm>
          <a:prstGeom prst="rect">
            <a:avLst/>
          </a:prstGeom>
          <a:no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1" lang="en" sz="1400" u="none" cap="none" strike="noStrike">
                <a:solidFill>
                  <a:srgbClr val="000000"/>
                </a:solidFill>
                <a:latin typeface="Arial"/>
                <a:ea typeface="Arial"/>
                <a:cs typeface="Arial"/>
                <a:sym typeface="Arial"/>
              </a:rPr>
              <a:t>Important: Connecting HRH to ER</a:t>
            </a:r>
            <a:endParaRPr b="0" i="1" sz="1400" u="none" cap="none" strike="noStrike">
              <a:solidFill>
                <a:srgbClr val="000000"/>
              </a:solidFill>
              <a:latin typeface="Arial"/>
              <a:ea typeface="Arial"/>
              <a:cs typeface="Arial"/>
              <a:sym typeface="Arial"/>
            </a:endParaRPr>
          </a:p>
        </p:txBody>
      </p:sp>
      <p:sp>
        <p:nvSpPr>
          <p:cNvPr id="898" name="Google Shape;898;p58"/>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
        <p:nvSpPr>
          <p:cNvPr id="899" name="Google Shape;899;p58"/>
          <p:cNvSpPr txBox="1"/>
          <p:nvPr/>
        </p:nvSpPr>
        <p:spPr>
          <a:xfrm>
            <a:off x="432875" y="4254275"/>
            <a:ext cx="1770300" cy="384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UNCHANGED</a:t>
            </a:r>
            <a:endParaRPr b="0" i="0" sz="1300" u="none" cap="none" strike="noStrike">
              <a:solidFill>
                <a:srgbClr val="000000"/>
              </a:solidFill>
              <a:latin typeface="Arial"/>
              <a:ea typeface="Arial"/>
              <a:cs typeface="Arial"/>
              <a:sym typeface="Arial"/>
            </a:endParaRPr>
          </a:p>
        </p:txBody>
      </p:sp>
      <p:sp>
        <p:nvSpPr>
          <p:cNvPr id="900" name="Google Shape;900;p58"/>
          <p:cNvSpPr txBox="1"/>
          <p:nvPr/>
        </p:nvSpPr>
        <p:spPr>
          <a:xfrm>
            <a:off x="374975" y="3926175"/>
            <a:ext cx="10629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1" lang="en" sz="1500" u="none" cap="none" strike="noStrike">
                <a:solidFill>
                  <a:schemeClr val="dk1"/>
                </a:solidFill>
                <a:latin typeface="Arial"/>
                <a:ea typeface="Arial"/>
                <a:cs typeface="Arial"/>
                <a:sym typeface="Arial"/>
              </a:rPr>
              <a:t>Legend</a:t>
            </a:r>
            <a:endParaRPr b="1" i="1" sz="1500" u="none" cap="none" strike="noStrike">
              <a:solidFill>
                <a:schemeClr val="dk1"/>
              </a:solidFill>
              <a:latin typeface="Arial"/>
              <a:ea typeface="Arial"/>
              <a:cs typeface="Arial"/>
              <a:sym typeface="Arial"/>
            </a:endParaRPr>
          </a:p>
        </p:txBody>
      </p:sp>
      <p:pic>
        <p:nvPicPr>
          <p:cNvPr id="901" name="Google Shape;901;p58"/>
          <p:cNvPicPr preferRelativeResize="0"/>
          <p:nvPr/>
        </p:nvPicPr>
        <p:blipFill>
          <a:blip r:embed="rId3">
            <a:alphaModFix/>
          </a:blip>
          <a:stretch>
            <a:fillRect/>
          </a:stretch>
        </p:blipFill>
        <p:spPr>
          <a:xfrm>
            <a:off x="100525" y="1036625"/>
            <a:ext cx="3249825" cy="164547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5" name="Shape 905"/>
        <p:cNvGrpSpPr/>
        <p:nvPr/>
      </p:nvGrpSpPr>
      <p:grpSpPr>
        <a:xfrm>
          <a:off x="0" y="0"/>
          <a:ext cx="0" cy="0"/>
          <a:chOff x="0" y="0"/>
          <a:chExt cx="0" cy="0"/>
        </a:xfrm>
      </p:grpSpPr>
      <p:sp>
        <p:nvSpPr>
          <p:cNvPr id="906" name="Google Shape;906;p59"/>
          <p:cNvSpPr txBox="1"/>
          <p:nvPr>
            <p:ph type="title"/>
          </p:nvPr>
        </p:nvSpPr>
        <p:spPr>
          <a:xfrm>
            <a:off x="156725" y="176175"/>
            <a:ext cx="90942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Overview of Annual PEPFAR Fringe Expenditure</a:t>
            </a:r>
            <a:endParaRPr>
              <a:solidFill>
                <a:schemeClr val="dk2"/>
              </a:solidFill>
            </a:endParaRPr>
          </a:p>
        </p:txBody>
      </p:sp>
      <p:graphicFrame>
        <p:nvGraphicFramePr>
          <p:cNvPr id="907" name="Google Shape;907;p59"/>
          <p:cNvGraphicFramePr/>
          <p:nvPr/>
        </p:nvGraphicFramePr>
        <p:xfrm>
          <a:off x="287107" y="1014522"/>
          <a:ext cx="3000000" cy="3000000"/>
        </p:xfrm>
        <a:graphic>
          <a:graphicData uri="http://schemas.openxmlformats.org/drawingml/2006/table">
            <a:tbl>
              <a:tblPr bandRow="1" firstRow="1">
                <a:noFill/>
                <a:tableStyleId>{4660A69D-F09F-4810-B8A5-2271D3282D96}</a:tableStyleId>
              </a:tblPr>
              <a:tblGrid>
                <a:gridCol w="4284900"/>
                <a:gridCol w="4284900"/>
              </a:tblGrid>
              <a:tr h="37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Included Costs </a:t>
                      </a:r>
                      <a:endParaRPr sz="14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Excluded Costs</a:t>
                      </a:r>
                      <a:endParaRPr sz="1400" u="none" cap="none" strike="noStrike">
                        <a:latin typeface="Arial"/>
                        <a:ea typeface="Arial"/>
                        <a:cs typeface="Arial"/>
                        <a:sym typeface="Arial"/>
                      </a:endParaRPr>
                    </a:p>
                  </a:txBody>
                  <a:tcPr marT="45725" marB="45725" marR="91450" marL="91450"/>
                </a:tc>
              </a:tr>
              <a:tr h="370850">
                <a:tc>
                  <a:txBody>
                    <a:bodyPr/>
                    <a:lstStyle/>
                    <a:p>
                      <a:pPr indent="-228600" lvl="0" marL="228600" marR="0" rtl="0" algn="l">
                        <a:lnSpc>
                          <a:spcPct val="100000"/>
                        </a:lnSpc>
                        <a:spcBef>
                          <a:spcPts val="0"/>
                        </a:spcBef>
                        <a:spcAft>
                          <a:spcPts val="0"/>
                        </a:spcAft>
                        <a:buClr>
                          <a:srgbClr val="000000"/>
                        </a:buClr>
                        <a:buSzPts val="1400"/>
                        <a:buFont typeface="Arial"/>
                        <a:buChar char="●"/>
                      </a:pPr>
                      <a:r>
                        <a:rPr i="0" lang="en" sz="1400" u="none" cap="none" strike="noStrike">
                          <a:latin typeface="Arial"/>
                          <a:ea typeface="Arial"/>
                          <a:cs typeface="Arial"/>
                          <a:sym typeface="Arial"/>
                        </a:rPr>
                        <a:t>Fringe benefits in the form of regular compensation paid to employees during periods of authorized absences from the job, such as vacation, sick leave, military leave. </a:t>
                      </a:r>
                      <a:endParaRPr sz="1400" u="none" cap="none" strike="noStrike">
                        <a:latin typeface="Arial"/>
                        <a:ea typeface="Arial"/>
                        <a:cs typeface="Arial"/>
                        <a:sym typeface="Arial"/>
                      </a:endParaRPr>
                    </a:p>
                    <a:p>
                      <a:pPr indent="-228600" lvl="0" marL="228600" marR="0" rtl="0" algn="l">
                        <a:lnSpc>
                          <a:spcPct val="100000"/>
                        </a:lnSpc>
                        <a:spcBef>
                          <a:spcPts val="800"/>
                        </a:spcBef>
                        <a:spcAft>
                          <a:spcPts val="0"/>
                        </a:spcAft>
                        <a:buClr>
                          <a:srgbClr val="000000"/>
                        </a:buClr>
                        <a:buSzPts val="1400"/>
                        <a:buFont typeface="Arial"/>
                        <a:buChar char="●"/>
                      </a:pPr>
                      <a:r>
                        <a:rPr i="0" lang="en" sz="1400" u="none" cap="none" strike="noStrike">
                          <a:latin typeface="Arial"/>
                          <a:ea typeface="Arial"/>
                          <a:cs typeface="Arial"/>
                          <a:sym typeface="Arial"/>
                        </a:rPr>
                        <a:t>Fringe benefits in the form of employer contributions or expenses for social security, employee insurance, workmen's compensation insurance, pension plan costs, etc.</a:t>
                      </a:r>
                      <a:endParaRPr sz="1400" u="none" cap="none" strike="noStrike">
                        <a:latin typeface="Arial"/>
                        <a:ea typeface="Arial"/>
                        <a:cs typeface="Arial"/>
                        <a:sym typeface="Arial"/>
                      </a:endParaRPr>
                    </a:p>
                    <a:p>
                      <a:pPr indent="-228600" lvl="0" marL="228600" marR="0" rtl="0" algn="l">
                        <a:lnSpc>
                          <a:spcPct val="100000"/>
                        </a:lnSpc>
                        <a:spcBef>
                          <a:spcPts val="800"/>
                        </a:spcBef>
                        <a:spcAft>
                          <a:spcPts val="0"/>
                        </a:spcAft>
                        <a:buClr>
                          <a:srgbClr val="000000"/>
                        </a:buClr>
                        <a:buSzPts val="1400"/>
                        <a:buFont typeface="Arial"/>
                        <a:buChar char="●"/>
                      </a:pPr>
                      <a:r>
                        <a:rPr i="0" lang="en" sz="1400" u="none" cap="none" strike="noStrike">
                          <a:latin typeface="Arial"/>
                          <a:ea typeface="Arial"/>
                          <a:cs typeface="Arial"/>
                          <a:sym typeface="Arial"/>
                        </a:rPr>
                        <a:t>Other allowable costs for fringe benefits (see OMB Circular A-122), such as housing assistance and rural housing allowance.</a:t>
                      </a:r>
                      <a:endParaRPr sz="1400" u="none" cap="none" strike="noStrike">
                        <a:latin typeface="Arial"/>
                        <a:ea typeface="Arial"/>
                        <a:cs typeface="Arial"/>
                        <a:sym typeface="Arial"/>
                      </a:endParaRPr>
                    </a:p>
                  </a:txBody>
                  <a:tcPr marT="45725" marB="45725" marR="91450" marL="91450"/>
                </a:tc>
                <a:tc>
                  <a:txBody>
                    <a:bodyPr/>
                    <a:lstStyle/>
                    <a:p>
                      <a:pPr indent="-228600" lvl="0" marL="228600" marR="0" rtl="0" algn="l">
                        <a:lnSpc>
                          <a:spcPct val="100000"/>
                        </a:lnSpc>
                        <a:spcBef>
                          <a:spcPts val="0"/>
                        </a:spcBef>
                        <a:spcAft>
                          <a:spcPts val="0"/>
                        </a:spcAft>
                        <a:buClr>
                          <a:srgbClr val="000000"/>
                        </a:buClr>
                        <a:buSzPts val="1400"/>
                        <a:buFont typeface="Arial"/>
                        <a:buChar char="●"/>
                      </a:pPr>
                      <a:r>
                        <a:rPr i="0" lang="en" sz="1400" u="none" cap="none" strike="noStrike">
                          <a:latin typeface="Arial"/>
                          <a:ea typeface="Arial"/>
                          <a:cs typeface="Arial"/>
                          <a:sym typeface="Arial"/>
                        </a:rPr>
                        <a:t>Stipends, cash awards, bonuses or performance-based pay should all be entered in the “Sum of annual PEPFAR Expenditure, excluding fringe.”</a:t>
                      </a:r>
                      <a:endParaRPr sz="1400" u="none" cap="none" strike="noStrike">
                        <a:latin typeface="Arial"/>
                        <a:ea typeface="Arial"/>
                        <a:cs typeface="Arial"/>
                        <a:sym typeface="Arial"/>
                      </a:endParaRPr>
                    </a:p>
                    <a:p>
                      <a:pPr indent="-228600" lvl="0" marL="228600" marR="0" rtl="0" algn="l">
                        <a:lnSpc>
                          <a:spcPct val="100000"/>
                        </a:lnSpc>
                        <a:spcBef>
                          <a:spcPts val="800"/>
                        </a:spcBef>
                        <a:spcAft>
                          <a:spcPts val="0"/>
                        </a:spcAft>
                        <a:buClr>
                          <a:srgbClr val="000000"/>
                        </a:buClr>
                        <a:buSzPts val="1400"/>
                        <a:buFont typeface="Arial"/>
                        <a:buChar char="●"/>
                      </a:pPr>
                      <a:r>
                        <a:rPr i="0" lang="en" sz="1400" u="none" cap="none" strike="noStrike">
                          <a:latin typeface="Arial"/>
                          <a:ea typeface="Arial"/>
                          <a:cs typeface="Arial"/>
                          <a:sym typeface="Arial"/>
                        </a:rPr>
                        <a:t>PEPFAR funding for the construction or renovation of housing for healthcare workers, even if in place of providing a housing allowance to obtain housing on the market, should not be included in the HRH Inventory.</a:t>
                      </a:r>
                      <a:endParaRPr sz="1400" u="none" cap="none" strike="noStrike">
                        <a:latin typeface="Arial"/>
                        <a:ea typeface="Arial"/>
                        <a:cs typeface="Arial"/>
                        <a:sym typeface="Arial"/>
                      </a:endParaRPr>
                    </a:p>
                    <a:p>
                      <a:pPr indent="-228600" lvl="0" marL="228600" marR="0" rtl="0" algn="l">
                        <a:lnSpc>
                          <a:spcPct val="100000"/>
                        </a:lnSpc>
                        <a:spcBef>
                          <a:spcPts val="800"/>
                        </a:spcBef>
                        <a:spcAft>
                          <a:spcPts val="0"/>
                        </a:spcAft>
                        <a:buClr>
                          <a:srgbClr val="000000"/>
                        </a:buClr>
                        <a:buSzPts val="1400"/>
                        <a:buFont typeface="Arial"/>
                        <a:buChar char="●"/>
                      </a:pPr>
                      <a:r>
                        <a:rPr i="0" lang="en" sz="1400" u="none" cap="none" strike="noStrike">
                          <a:latin typeface="Arial"/>
                          <a:ea typeface="Arial"/>
                          <a:cs typeface="Arial"/>
                          <a:sym typeface="Arial"/>
                        </a:rPr>
                        <a:t>Costs of fringe benefits that were classified as indirect </a:t>
                      </a:r>
                      <a:endParaRPr i="0" sz="1400" u="none" cap="none" strike="noStrike">
                        <a:latin typeface="Arial"/>
                        <a:ea typeface="Arial"/>
                        <a:cs typeface="Arial"/>
                        <a:sym typeface="Arial"/>
                      </a:endParaRPr>
                    </a:p>
                  </a:txBody>
                  <a:tcPr marT="45725" marB="45725" marR="91450" marL="91450"/>
                </a:tc>
              </a:tr>
            </a:tbl>
          </a:graphicData>
        </a:graphic>
      </p:graphicFrame>
      <p:sp>
        <p:nvSpPr>
          <p:cNvPr id="908" name="Google Shape;908;p59"/>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2" name="Shape 912"/>
        <p:cNvGrpSpPr/>
        <p:nvPr/>
      </p:nvGrpSpPr>
      <p:grpSpPr>
        <a:xfrm>
          <a:off x="0" y="0"/>
          <a:ext cx="0" cy="0"/>
          <a:chOff x="0" y="0"/>
          <a:chExt cx="0" cy="0"/>
        </a:xfrm>
      </p:grpSpPr>
      <p:sp>
        <p:nvSpPr>
          <p:cNvPr id="913" name="Google Shape;913;p60"/>
          <p:cNvSpPr txBox="1"/>
          <p:nvPr>
            <p:ph type="title"/>
          </p:nvPr>
        </p:nvSpPr>
        <p:spPr>
          <a:xfrm>
            <a:off x="67925" y="260775"/>
            <a:ext cx="91830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Template data elements: </a:t>
            </a:r>
            <a:r>
              <a:rPr i="1" lang="en">
                <a:solidFill>
                  <a:schemeClr val="dk2"/>
                </a:solidFill>
              </a:rPr>
              <a:t>Annual PEPFAR Non-Monetary Expenditure, excluding Fringe (USD$)</a:t>
            </a:r>
            <a:endParaRPr>
              <a:solidFill>
                <a:schemeClr val="dk2"/>
              </a:solidFill>
            </a:endParaRPr>
          </a:p>
        </p:txBody>
      </p:sp>
      <p:sp>
        <p:nvSpPr>
          <p:cNvPr id="914" name="Google Shape;914;p60"/>
          <p:cNvSpPr txBox="1"/>
          <p:nvPr/>
        </p:nvSpPr>
        <p:spPr>
          <a:xfrm>
            <a:off x="4388475" y="591025"/>
            <a:ext cx="4632900" cy="44658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90000"/>
              </a:lnSpc>
              <a:spcBef>
                <a:spcPts val="1000"/>
              </a:spcBef>
              <a:spcAft>
                <a:spcPts val="0"/>
              </a:spcAft>
              <a:buClr>
                <a:schemeClr val="dk1"/>
              </a:buClr>
              <a:buSzPts val="1600"/>
              <a:buFont typeface="Arial"/>
              <a:buChar char="●"/>
            </a:pPr>
            <a:r>
              <a:rPr b="0" i="0" lang="en" sz="1600" u="none" cap="none" strike="noStrike">
                <a:solidFill>
                  <a:schemeClr val="dk1"/>
                </a:solidFill>
                <a:latin typeface="Arial"/>
                <a:ea typeface="Arial"/>
                <a:cs typeface="Arial"/>
                <a:sym typeface="Arial"/>
              </a:rPr>
              <a:t>Enter the total amount expended on non-monetary expenditure, excluding Fringe (in USD)</a:t>
            </a:r>
            <a:endParaRPr b="0" i="0" sz="1600" u="none" cap="none" strike="noStrike">
              <a:solidFill>
                <a:schemeClr val="dk1"/>
              </a:solidFill>
              <a:latin typeface="Arial"/>
              <a:ea typeface="Arial"/>
              <a:cs typeface="Arial"/>
              <a:sym typeface="Arial"/>
            </a:endParaRPr>
          </a:p>
          <a:p>
            <a:pPr indent="-330200" lvl="0" marL="457200" marR="0" rtl="0" algn="l">
              <a:lnSpc>
                <a:spcPct val="90000"/>
              </a:lnSpc>
              <a:spcBef>
                <a:spcPts val="1000"/>
              </a:spcBef>
              <a:spcAft>
                <a:spcPts val="0"/>
              </a:spcAft>
              <a:buClr>
                <a:schemeClr val="dk1"/>
              </a:buClr>
              <a:buSzPts val="1600"/>
              <a:buFont typeface="Arial"/>
              <a:buChar char="●"/>
            </a:pPr>
            <a:r>
              <a:rPr b="0" i="0" lang="en" sz="1600" u="none" cap="none" strike="noStrike">
                <a:solidFill>
                  <a:schemeClr val="dk1"/>
                </a:solidFill>
                <a:latin typeface="Arial"/>
                <a:ea typeface="Arial"/>
                <a:cs typeface="Arial"/>
                <a:sym typeface="Arial"/>
              </a:rPr>
              <a:t>This field aims to better capture individuals that PEPFAR is relying upon for implementing program activities, but are </a:t>
            </a:r>
            <a:r>
              <a:rPr b="1" i="0" lang="en" sz="1600" u="none" cap="none" strike="noStrike">
                <a:solidFill>
                  <a:schemeClr val="dk1"/>
                </a:solidFill>
                <a:latin typeface="Arial"/>
                <a:ea typeface="Arial"/>
                <a:cs typeface="Arial"/>
                <a:sym typeface="Arial"/>
              </a:rPr>
              <a:t>not receiving monetary compensation</a:t>
            </a:r>
            <a:r>
              <a:rPr b="0" i="0" lang="en" sz="1600" u="none" cap="none" strike="noStrike">
                <a:solidFill>
                  <a:schemeClr val="dk1"/>
                </a:solidFill>
                <a:latin typeface="Arial"/>
                <a:ea typeface="Arial"/>
                <a:cs typeface="Arial"/>
                <a:sym typeface="Arial"/>
              </a:rPr>
              <a:t> (i.e. salary or stipend)</a:t>
            </a:r>
            <a:endParaRPr b="0" i="0" sz="1600" u="none" cap="none" strike="noStrike">
              <a:solidFill>
                <a:schemeClr val="dk1"/>
              </a:solidFill>
              <a:latin typeface="Arial"/>
              <a:ea typeface="Arial"/>
              <a:cs typeface="Arial"/>
              <a:sym typeface="Arial"/>
            </a:endParaRPr>
          </a:p>
          <a:p>
            <a:pPr indent="-330200" lvl="0" marL="457200" marR="0" rtl="0" algn="l">
              <a:lnSpc>
                <a:spcPct val="90000"/>
              </a:lnSpc>
              <a:spcBef>
                <a:spcPts val="1000"/>
              </a:spcBef>
              <a:spcAft>
                <a:spcPts val="0"/>
              </a:spcAft>
              <a:buClr>
                <a:schemeClr val="dk1"/>
              </a:buClr>
              <a:buSzPts val="1600"/>
              <a:buFont typeface="Arial"/>
              <a:buChar char="●"/>
            </a:pPr>
            <a:r>
              <a:rPr b="0" i="0" lang="en" sz="1600" u="none" cap="none" strike="noStrike">
                <a:solidFill>
                  <a:schemeClr val="dk1"/>
                </a:solidFill>
                <a:latin typeface="Arial"/>
                <a:ea typeface="Arial"/>
                <a:cs typeface="Arial"/>
                <a:sym typeface="Arial"/>
              </a:rPr>
              <a:t>This may include unpaid staff such as volunteers that do not receive a salary/stipend, but instead receive household goods, phone cards, clothing, etc. for </a:t>
            </a:r>
            <a:r>
              <a:rPr b="1" i="0" lang="en" sz="1600" u="none" cap="none" strike="noStrike">
                <a:solidFill>
                  <a:schemeClr val="dk1"/>
                </a:solidFill>
                <a:latin typeface="Arial"/>
                <a:ea typeface="Arial"/>
                <a:cs typeface="Arial"/>
                <a:sym typeface="Arial"/>
              </a:rPr>
              <a:t>personal use</a:t>
            </a:r>
            <a:endParaRPr b="1" i="0" sz="1600" u="none" cap="none" strike="noStrike">
              <a:solidFill>
                <a:schemeClr val="dk1"/>
              </a:solidFill>
              <a:latin typeface="Arial"/>
              <a:ea typeface="Arial"/>
              <a:cs typeface="Arial"/>
              <a:sym typeface="Arial"/>
            </a:endParaRPr>
          </a:p>
          <a:p>
            <a:pPr indent="-330200" lvl="0" marL="457200" marR="0" rtl="0" algn="l">
              <a:lnSpc>
                <a:spcPct val="90000"/>
              </a:lnSpc>
              <a:spcBef>
                <a:spcPts val="1000"/>
              </a:spcBef>
              <a:spcAft>
                <a:spcPts val="0"/>
              </a:spcAft>
              <a:buClr>
                <a:schemeClr val="dk1"/>
              </a:buClr>
              <a:buSzPts val="1600"/>
              <a:buFont typeface="Arial"/>
              <a:buChar char="●"/>
            </a:pPr>
            <a:r>
              <a:rPr b="0" i="0" lang="en" sz="1600" u="none" cap="none" strike="noStrike">
                <a:solidFill>
                  <a:schemeClr val="dk1"/>
                </a:solidFill>
                <a:latin typeface="Arial"/>
                <a:ea typeface="Arial"/>
                <a:cs typeface="Arial"/>
                <a:sym typeface="Arial"/>
              </a:rPr>
              <a:t>This does </a:t>
            </a:r>
            <a:r>
              <a:rPr b="1" i="0" lang="en" sz="1600" u="none" cap="none" strike="noStrike">
                <a:solidFill>
                  <a:schemeClr val="dk1"/>
                </a:solidFill>
                <a:latin typeface="Arial"/>
                <a:ea typeface="Arial"/>
                <a:cs typeface="Arial"/>
                <a:sym typeface="Arial"/>
              </a:rPr>
              <a:t>NOT</a:t>
            </a:r>
            <a:r>
              <a:rPr b="0" i="0" lang="en" sz="1600" u="none" cap="none" strike="noStrike">
                <a:solidFill>
                  <a:schemeClr val="dk1"/>
                </a:solidFill>
                <a:latin typeface="Arial"/>
                <a:ea typeface="Arial"/>
                <a:cs typeface="Arial"/>
                <a:sym typeface="Arial"/>
              </a:rPr>
              <a:t> include supplies, equipment, or other resources required for fulfilling job duties</a:t>
            </a:r>
            <a:endParaRPr b="0" i="0" sz="16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915" name="Google Shape;915;p60"/>
          <p:cNvSpPr txBox="1"/>
          <p:nvPr/>
        </p:nvSpPr>
        <p:spPr>
          <a:xfrm>
            <a:off x="5403575" y="4659925"/>
            <a:ext cx="3191400" cy="400200"/>
          </a:xfrm>
          <a:prstGeom prst="rect">
            <a:avLst/>
          </a:prstGeom>
          <a:no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1" lang="en" sz="1400" u="none" cap="none" strike="noStrike">
                <a:solidFill>
                  <a:srgbClr val="000000"/>
                </a:solidFill>
                <a:latin typeface="Arial"/>
                <a:ea typeface="Arial"/>
                <a:cs typeface="Arial"/>
                <a:sym typeface="Arial"/>
              </a:rPr>
              <a:t>Important: Connecting HRH to ER</a:t>
            </a:r>
            <a:endParaRPr b="0" i="1" sz="1400" u="none" cap="none" strike="noStrike">
              <a:solidFill>
                <a:srgbClr val="000000"/>
              </a:solidFill>
              <a:latin typeface="Arial"/>
              <a:ea typeface="Arial"/>
              <a:cs typeface="Arial"/>
              <a:sym typeface="Arial"/>
            </a:endParaRPr>
          </a:p>
        </p:txBody>
      </p:sp>
      <p:sp>
        <p:nvSpPr>
          <p:cNvPr id="916" name="Google Shape;916;p60"/>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
        <p:nvSpPr>
          <p:cNvPr id="917" name="Google Shape;917;p60"/>
          <p:cNvSpPr txBox="1"/>
          <p:nvPr/>
        </p:nvSpPr>
        <p:spPr>
          <a:xfrm>
            <a:off x="441525" y="4282200"/>
            <a:ext cx="1870200" cy="384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chemeClr val="dk1"/>
                </a:solidFill>
                <a:latin typeface="Arial"/>
                <a:ea typeface="Arial"/>
                <a:cs typeface="Arial"/>
                <a:sym typeface="Arial"/>
              </a:rPr>
              <a:t>UNCHANGED</a:t>
            </a:r>
            <a:endParaRPr b="0" i="0" sz="1300" u="none" cap="none" strike="noStrike">
              <a:solidFill>
                <a:schemeClr val="dk1"/>
              </a:solidFill>
              <a:latin typeface="Arial"/>
              <a:ea typeface="Arial"/>
              <a:cs typeface="Arial"/>
              <a:sym typeface="Arial"/>
            </a:endParaRPr>
          </a:p>
        </p:txBody>
      </p:sp>
      <p:sp>
        <p:nvSpPr>
          <p:cNvPr id="918" name="Google Shape;918;p60"/>
          <p:cNvSpPr txBox="1"/>
          <p:nvPr/>
        </p:nvSpPr>
        <p:spPr>
          <a:xfrm>
            <a:off x="383625" y="3954100"/>
            <a:ext cx="10629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1" lang="en" sz="1500" u="none" cap="none" strike="noStrike">
                <a:solidFill>
                  <a:schemeClr val="dk1"/>
                </a:solidFill>
                <a:latin typeface="Arial"/>
                <a:ea typeface="Arial"/>
                <a:cs typeface="Arial"/>
                <a:sym typeface="Arial"/>
              </a:rPr>
              <a:t>Legend</a:t>
            </a:r>
            <a:endParaRPr b="1" i="1" sz="1500" u="none" cap="none" strike="noStrike">
              <a:solidFill>
                <a:schemeClr val="dk1"/>
              </a:solidFill>
              <a:latin typeface="Arial"/>
              <a:ea typeface="Arial"/>
              <a:cs typeface="Arial"/>
              <a:sym typeface="Arial"/>
            </a:endParaRPr>
          </a:p>
        </p:txBody>
      </p:sp>
      <p:pic>
        <p:nvPicPr>
          <p:cNvPr id="919" name="Google Shape;919;p60"/>
          <p:cNvPicPr preferRelativeResize="0"/>
          <p:nvPr/>
        </p:nvPicPr>
        <p:blipFill>
          <a:blip r:embed="rId3">
            <a:alphaModFix/>
          </a:blip>
          <a:stretch>
            <a:fillRect/>
          </a:stretch>
        </p:blipFill>
        <p:spPr>
          <a:xfrm>
            <a:off x="67925" y="1332725"/>
            <a:ext cx="4301975" cy="118482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3" name="Shape 923"/>
        <p:cNvGrpSpPr/>
        <p:nvPr/>
      </p:nvGrpSpPr>
      <p:grpSpPr>
        <a:xfrm>
          <a:off x="0" y="0"/>
          <a:ext cx="0" cy="0"/>
          <a:chOff x="0" y="0"/>
          <a:chExt cx="0" cy="0"/>
        </a:xfrm>
      </p:grpSpPr>
      <p:sp>
        <p:nvSpPr>
          <p:cNvPr id="924" name="Google Shape;924;p61"/>
          <p:cNvSpPr txBox="1"/>
          <p:nvPr>
            <p:ph type="title"/>
          </p:nvPr>
        </p:nvSpPr>
        <p:spPr>
          <a:xfrm>
            <a:off x="164125" y="181375"/>
            <a:ext cx="8520600" cy="708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Summary of Mode of Hiring and Expenditure (USD$) for </a:t>
            </a:r>
            <a:r>
              <a:rPr lang="en" u="sng">
                <a:solidFill>
                  <a:schemeClr val="dk2"/>
                </a:solidFill>
              </a:rPr>
              <a:t>Salaried Workers</a:t>
            </a:r>
            <a:endParaRPr u="sng">
              <a:solidFill>
                <a:schemeClr val="dk2"/>
              </a:solidFill>
            </a:endParaRPr>
          </a:p>
        </p:txBody>
      </p:sp>
      <p:sp>
        <p:nvSpPr>
          <p:cNvPr id="925" name="Google Shape;925;p61"/>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graphicFrame>
        <p:nvGraphicFramePr>
          <p:cNvPr id="926" name="Google Shape;926;p61"/>
          <p:cNvGraphicFramePr/>
          <p:nvPr/>
        </p:nvGraphicFramePr>
        <p:xfrm>
          <a:off x="538463" y="805750"/>
          <a:ext cx="3000000" cy="3000000"/>
        </p:xfrm>
        <a:graphic>
          <a:graphicData uri="http://schemas.openxmlformats.org/drawingml/2006/table">
            <a:tbl>
              <a:tblPr>
                <a:noFill/>
                <a:tableStyleId>{5A7E7CD6-C929-4EC5-A59C-177CB4DFDF39}</a:tableStyleId>
              </a:tblPr>
              <a:tblGrid>
                <a:gridCol w="314725"/>
                <a:gridCol w="1960575"/>
                <a:gridCol w="912975"/>
                <a:gridCol w="2008350"/>
                <a:gridCol w="1435200"/>
                <a:gridCol w="1435200"/>
              </a:tblGrid>
              <a:tr h="609575">
                <a:tc gridSpan="2">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Arial"/>
                          <a:ea typeface="Arial"/>
                          <a:cs typeface="Arial"/>
                          <a:sym typeface="Arial"/>
                        </a:rPr>
                        <a:t>Staffing Scenario Examples</a:t>
                      </a:r>
                      <a:endParaRPr b="1" sz="1400" u="none" cap="none" strike="noStrike">
                        <a:solidFill>
                          <a:schemeClr val="lt1"/>
                        </a:solidFill>
                        <a:latin typeface="Arial"/>
                        <a:ea typeface="Arial"/>
                        <a:cs typeface="Arial"/>
                        <a:sym typeface="Arial"/>
                      </a:endParaRPr>
                    </a:p>
                  </a:txBody>
                  <a:tcPr marT="91425" marB="91425" marR="91425" marL="91425" anchor="ctr">
                    <a:solidFill>
                      <a:schemeClr val="accent3"/>
                    </a:solidFill>
                  </a:tcPr>
                </a:tc>
                <a:tc hMerge="1"/>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Arial"/>
                          <a:ea typeface="Arial"/>
                          <a:cs typeface="Arial"/>
                          <a:sym typeface="Arial"/>
                        </a:rPr>
                        <a:t>Mode of Hiring (column F)</a:t>
                      </a:r>
                      <a:endParaRPr b="1" sz="1400" u="none" cap="none" strike="noStrike">
                        <a:solidFill>
                          <a:schemeClr val="lt1"/>
                        </a:solidFill>
                        <a:latin typeface="Arial"/>
                        <a:ea typeface="Arial"/>
                        <a:cs typeface="Arial"/>
                        <a:sym typeface="Arial"/>
                      </a:endParaRPr>
                    </a:p>
                  </a:txBody>
                  <a:tcPr marT="91425" marB="91425" marR="91425" marL="91425" anchor="ctr">
                    <a:solidFill>
                      <a:schemeClr val="accent6"/>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Arial"/>
                          <a:ea typeface="Arial"/>
                          <a:cs typeface="Arial"/>
                          <a:sym typeface="Arial"/>
                        </a:rPr>
                        <a:t>Sum of Annual PEPFAR Expenditure, excluding Fringe </a:t>
                      </a:r>
                      <a:endParaRPr b="1"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Arial"/>
                          <a:ea typeface="Arial"/>
                          <a:cs typeface="Arial"/>
                          <a:sym typeface="Arial"/>
                        </a:rPr>
                        <a:t>(column Y)</a:t>
                      </a:r>
                      <a:endParaRPr b="1" sz="1400" u="none" cap="none" strike="noStrike">
                        <a:solidFill>
                          <a:schemeClr val="lt1"/>
                        </a:solidFill>
                        <a:latin typeface="Arial"/>
                        <a:ea typeface="Arial"/>
                        <a:cs typeface="Arial"/>
                        <a:sym typeface="Arial"/>
                      </a:endParaRPr>
                    </a:p>
                  </a:txBody>
                  <a:tcPr marT="91425" marB="91425" marR="91425" marL="91425" anchor="ctr">
                    <a:solidFill>
                      <a:schemeClr val="accent6"/>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Arial"/>
                          <a:ea typeface="Arial"/>
                          <a:cs typeface="Arial"/>
                          <a:sym typeface="Arial"/>
                        </a:rPr>
                        <a:t>Annual PEPFAR Fringe Expenditure (column Z)</a:t>
                      </a:r>
                      <a:endParaRPr b="1" sz="1400" u="none" cap="none" strike="noStrike">
                        <a:solidFill>
                          <a:schemeClr val="lt1"/>
                        </a:solidFill>
                        <a:latin typeface="Arial"/>
                        <a:ea typeface="Arial"/>
                        <a:cs typeface="Arial"/>
                        <a:sym typeface="Arial"/>
                      </a:endParaRPr>
                    </a:p>
                  </a:txBody>
                  <a:tcPr marT="91425" marB="91425" marR="91425" marL="91425" anchor="ctr">
                    <a:solidFill>
                      <a:schemeClr val="accent6"/>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Arial"/>
                          <a:ea typeface="Arial"/>
                          <a:cs typeface="Arial"/>
                          <a:sym typeface="Arial"/>
                        </a:rPr>
                        <a:t>Annual PEPFAR Non-Monetary Expenditure</a:t>
                      </a:r>
                      <a:endParaRPr b="1"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1" lang="en" sz="1400" u="none" cap="none" strike="noStrike">
                          <a:solidFill>
                            <a:schemeClr val="lt1"/>
                          </a:solidFill>
                          <a:latin typeface="Arial"/>
                          <a:ea typeface="Arial"/>
                          <a:cs typeface="Arial"/>
                          <a:sym typeface="Arial"/>
                        </a:rPr>
                        <a:t>(column AA)</a:t>
                      </a:r>
                      <a:endParaRPr b="1" sz="1400" u="none" cap="none" strike="noStrike">
                        <a:solidFill>
                          <a:schemeClr val="lt1"/>
                        </a:solidFill>
                        <a:latin typeface="Arial"/>
                        <a:ea typeface="Arial"/>
                        <a:cs typeface="Arial"/>
                        <a:sym typeface="Arial"/>
                      </a:endParaRPr>
                    </a:p>
                  </a:txBody>
                  <a:tcPr marT="91425" marB="91425" marR="91425" marL="91425" anchor="ctr">
                    <a:solidFill>
                      <a:schemeClr val="accent6"/>
                    </a:solidFill>
                  </a:tcPr>
                </a:tc>
              </a:tr>
              <a:tr h="410425">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1</a:t>
                      </a:r>
                      <a:endParaRPr sz="1400" u="none" cap="none" strike="noStrike">
                        <a:latin typeface="Arial"/>
                        <a:ea typeface="Arial"/>
                        <a:cs typeface="Arial"/>
                        <a:sym typeface="Aria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Salaried Worker</a:t>
                      </a:r>
                      <a:endParaRPr sz="1400" u="none" cap="none" strike="noStrike">
                        <a:latin typeface="Arial"/>
                        <a:ea typeface="Arial"/>
                        <a:cs typeface="Arial"/>
                        <a:sym typeface="Arial"/>
                      </a:endParaRPr>
                    </a:p>
                  </a:txBody>
                  <a:tcPr marT="91425" marB="91425" marR="91425" marL="91425" anchor="ctr"/>
                </a:tc>
                <a:tc rowSpan="3">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Salary*</a:t>
                      </a:r>
                      <a:endParaRPr sz="1400" u="none" cap="none" strike="noStrike">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Salary Expenditure </a:t>
                      </a:r>
                      <a:endParaRPr sz="1400" u="none" cap="none" strike="noStrike">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Fringe Expenditure</a:t>
                      </a:r>
                      <a:endParaRPr sz="1400" u="none" cap="none" strike="noStrike">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a:t>
                      </a:r>
                      <a:endParaRPr sz="1400" u="none" cap="none" strike="noStrike">
                        <a:latin typeface="Arial"/>
                        <a:ea typeface="Arial"/>
                        <a:cs typeface="Arial"/>
                        <a:sym typeface="Arial"/>
                      </a:endParaRPr>
                    </a:p>
                  </a:txBody>
                  <a:tcPr marT="91425" marB="91425" marR="91425" marL="91425" anchor="ctr"/>
                </a:tc>
              </a:tr>
              <a:tr h="822925">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Arial"/>
                          <a:ea typeface="Arial"/>
                          <a:cs typeface="Arial"/>
                          <a:sym typeface="Arial"/>
                        </a:rPr>
                        <a:t>2</a:t>
                      </a:r>
                      <a:endParaRPr sz="1400" u="none" cap="none" strike="noStrike">
                        <a:solidFill>
                          <a:schemeClr val="dk1"/>
                        </a:solidFill>
                        <a:latin typeface="Arial"/>
                        <a:ea typeface="Arial"/>
                        <a:cs typeface="Arial"/>
                        <a:sym typeface="Arial"/>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n" sz="1400" u="none" cap="none" strike="noStrike">
                          <a:solidFill>
                            <a:schemeClr val="dk1"/>
                          </a:solidFill>
                          <a:latin typeface="Arial"/>
                          <a:ea typeface="Arial"/>
                          <a:cs typeface="Arial"/>
                          <a:sym typeface="Arial"/>
                        </a:rPr>
                        <a:t>Salaried Worker receiving an additional smaller stipend</a:t>
                      </a:r>
                      <a:endParaRPr sz="1400" u="none" cap="none" strike="noStrike">
                        <a:latin typeface="Arial"/>
                        <a:ea typeface="Arial"/>
                        <a:cs typeface="Arial"/>
                        <a:sym typeface="Arial"/>
                      </a:endParaRPr>
                    </a:p>
                  </a:txBody>
                  <a:tcPr marT="91425" marB="91425" marR="91425" marL="91425" anchor="ctr"/>
                </a:tc>
                <a:tc vMerge="1"/>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Salary Expenditure </a:t>
                      </a:r>
                      <a:endParaRPr sz="14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a:t>
                      </a:r>
                      <a:endParaRPr sz="14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 additional stipend expenditure</a:t>
                      </a:r>
                      <a:endParaRPr sz="1400" u="none" cap="none" strike="noStrike">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Fringe Expenditure</a:t>
                      </a:r>
                      <a:endParaRPr sz="1400" u="none" cap="none" strike="noStrike">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a:t>
                      </a:r>
                      <a:endParaRPr sz="1400" u="none" cap="none" strike="noStrike">
                        <a:latin typeface="Arial"/>
                        <a:ea typeface="Arial"/>
                        <a:cs typeface="Arial"/>
                        <a:sym typeface="Arial"/>
                      </a:endParaRPr>
                    </a:p>
                  </a:txBody>
                  <a:tcPr marT="91425" marB="91425" marR="91425" marL="91425" anchor="ctr"/>
                </a:tc>
              </a:tr>
              <a:tr h="822925">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Arial"/>
                          <a:ea typeface="Arial"/>
                          <a:cs typeface="Arial"/>
                          <a:sym typeface="Arial"/>
                        </a:rPr>
                        <a:t>3</a:t>
                      </a:r>
                      <a:endParaRPr sz="1400" u="none" cap="none" strike="noStrike">
                        <a:solidFill>
                          <a:schemeClr val="dk1"/>
                        </a:solidFill>
                        <a:latin typeface="Arial"/>
                        <a:ea typeface="Arial"/>
                        <a:cs typeface="Arial"/>
                        <a:sym typeface="Arial"/>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n" sz="1400" u="none" cap="none" strike="noStrike">
                          <a:solidFill>
                            <a:schemeClr val="dk1"/>
                          </a:solidFill>
                          <a:latin typeface="Arial"/>
                          <a:ea typeface="Arial"/>
                          <a:cs typeface="Arial"/>
                          <a:sym typeface="Arial"/>
                        </a:rPr>
                        <a:t>Salaried Worker receiving an additional non-monetary amount </a:t>
                      </a:r>
                      <a:endParaRPr sz="1400" u="none" cap="none" strike="noStrike">
                        <a:latin typeface="Arial"/>
                        <a:ea typeface="Arial"/>
                        <a:cs typeface="Arial"/>
                        <a:sym typeface="Arial"/>
                      </a:endParaRPr>
                    </a:p>
                  </a:txBody>
                  <a:tcPr marT="91425" marB="91425" marR="91425" marL="91425" anchor="ctr"/>
                </a:tc>
                <a:tc vMerge="1"/>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Salary Expenditure</a:t>
                      </a:r>
                      <a:endParaRPr sz="1400" u="none" cap="none" strike="noStrike">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t/>
                      </a:r>
                      <a:endParaRPr sz="1400" u="none" cap="none" strike="noStrike">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Fringe Expenditure </a:t>
                      </a:r>
                      <a:endParaRPr sz="14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Non-monetary compensation estimate</a:t>
                      </a:r>
                      <a:endParaRPr sz="1400" u="none" cap="none" strike="noStrike">
                        <a:latin typeface="Arial"/>
                        <a:ea typeface="Arial"/>
                        <a:cs typeface="Arial"/>
                        <a:sym typeface="Arial"/>
                      </a:endParaRPr>
                    </a:p>
                  </a:txBody>
                  <a:tcPr marT="91425" marB="91425" marR="91425" marL="91425" anchor="ctr"/>
                </a:tc>
              </a:tr>
            </a:tbl>
          </a:graphicData>
        </a:graphic>
      </p:graphicFrame>
      <p:sp>
        <p:nvSpPr>
          <p:cNvPr id="927" name="Google Shape;927;p61"/>
          <p:cNvSpPr txBox="1"/>
          <p:nvPr/>
        </p:nvSpPr>
        <p:spPr>
          <a:xfrm>
            <a:off x="558450" y="4583725"/>
            <a:ext cx="8027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All Salaried workers must enter an amount for fringe, if the worker does not receive fringe, enter zero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1" name="Shape 931"/>
        <p:cNvGrpSpPr/>
        <p:nvPr/>
      </p:nvGrpSpPr>
      <p:grpSpPr>
        <a:xfrm>
          <a:off x="0" y="0"/>
          <a:ext cx="0" cy="0"/>
          <a:chOff x="0" y="0"/>
          <a:chExt cx="0" cy="0"/>
        </a:xfrm>
      </p:grpSpPr>
      <p:sp>
        <p:nvSpPr>
          <p:cNvPr id="932" name="Google Shape;932;p62"/>
          <p:cNvSpPr txBox="1"/>
          <p:nvPr>
            <p:ph type="title"/>
          </p:nvPr>
        </p:nvSpPr>
        <p:spPr>
          <a:xfrm>
            <a:off x="164125" y="181375"/>
            <a:ext cx="8520600" cy="639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Summary of Mode of Hiring and Expenditure (USD$) for </a:t>
            </a:r>
            <a:r>
              <a:rPr lang="en" u="sng">
                <a:solidFill>
                  <a:schemeClr val="dk2"/>
                </a:solidFill>
              </a:rPr>
              <a:t>Contract Workers</a:t>
            </a:r>
            <a:endParaRPr u="sng">
              <a:solidFill>
                <a:schemeClr val="dk2"/>
              </a:solidFill>
            </a:endParaRPr>
          </a:p>
        </p:txBody>
      </p:sp>
      <p:sp>
        <p:nvSpPr>
          <p:cNvPr id="933" name="Google Shape;933;p62"/>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graphicFrame>
        <p:nvGraphicFramePr>
          <p:cNvPr id="934" name="Google Shape;934;p62"/>
          <p:cNvGraphicFramePr/>
          <p:nvPr/>
        </p:nvGraphicFramePr>
        <p:xfrm>
          <a:off x="164100" y="820800"/>
          <a:ext cx="3000000" cy="3000000"/>
        </p:xfrm>
        <a:graphic>
          <a:graphicData uri="http://schemas.openxmlformats.org/drawingml/2006/table">
            <a:tbl>
              <a:tblPr>
                <a:noFill/>
                <a:tableStyleId>{5A7E7CD6-C929-4EC5-A59C-177CB4DFDF39}</a:tableStyleId>
              </a:tblPr>
              <a:tblGrid>
                <a:gridCol w="315425"/>
                <a:gridCol w="2460075"/>
                <a:gridCol w="931700"/>
                <a:gridCol w="1947150"/>
                <a:gridCol w="1537500"/>
                <a:gridCol w="1537500"/>
              </a:tblGrid>
              <a:tr h="779175">
                <a:tc gridSpan="2">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Arial"/>
                          <a:ea typeface="Arial"/>
                          <a:cs typeface="Arial"/>
                          <a:sym typeface="Arial"/>
                        </a:rPr>
                        <a:t>Staffing Scenario Examples</a:t>
                      </a:r>
                      <a:endParaRPr b="1" sz="1400" u="none" cap="none" strike="noStrike">
                        <a:solidFill>
                          <a:schemeClr val="lt1"/>
                        </a:solidFill>
                        <a:latin typeface="Arial"/>
                        <a:ea typeface="Arial"/>
                        <a:cs typeface="Arial"/>
                        <a:sym typeface="Arial"/>
                      </a:endParaRPr>
                    </a:p>
                  </a:txBody>
                  <a:tcPr marT="91425" marB="91425" marR="91425" marL="91425" anchor="ctr">
                    <a:lnR cap="flat" cmpd="sng" w="9525">
                      <a:solidFill>
                        <a:srgbClr val="9E9E9E"/>
                      </a:solidFill>
                      <a:prstDash val="solid"/>
                      <a:round/>
                      <a:headEnd len="sm" w="sm" type="none"/>
                      <a:tailEnd len="sm" w="sm" type="none"/>
                    </a:lnR>
                    <a:solidFill>
                      <a:schemeClr val="accent3"/>
                    </a:solidFill>
                  </a:tcPr>
                </a:tc>
                <a:tc hMerge="1"/>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Arial"/>
                          <a:ea typeface="Arial"/>
                          <a:cs typeface="Arial"/>
                          <a:sym typeface="Arial"/>
                        </a:rPr>
                        <a:t>Mode of Hiring (column F)</a:t>
                      </a:r>
                      <a:endParaRPr b="1" sz="1400" u="none" cap="none" strike="noStrike">
                        <a:solidFill>
                          <a:schemeClr val="lt1"/>
                        </a:solidFill>
                        <a:latin typeface="Arial"/>
                        <a:ea typeface="Arial"/>
                        <a:cs typeface="Arial"/>
                        <a:sym typeface="Aria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6"/>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Arial"/>
                          <a:ea typeface="Arial"/>
                          <a:cs typeface="Arial"/>
                          <a:sym typeface="Arial"/>
                        </a:rPr>
                        <a:t>Sum of Annual PEPFAR Expenditure, excluding Fringe </a:t>
                      </a:r>
                      <a:endParaRPr b="1"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Arial"/>
                          <a:ea typeface="Arial"/>
                          <a:cs typeface="Arial"/>
                          <a:sym typeface="Arial"/>
                        </a:rPr>
                        <a:t>(column Y)</a:t>
                      </a:r>
                      <a:endParaRPr b="1" sz="1400" u="none" cap="none" strike="noStrike">
                        <a:solidFill>
                          <a:schemeClr val="lt1"/>
                        </a:solidFill>
                        <a:latin typeface="Arial"/>
                        <a:ea typeface="Arial"/>
                        <a:cs typeface="Arial"/>
                        <a:sym typeface="Aria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6"/>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Arial"/>
                          <a:ea typeface="Arial"/>
                          <a:cs typeface="Arial"/>
                          <a:sym typeface="Arial"/>
                        </a:rPr>
                        <a:t>Annual PEPFAR Fringe Expenditure (column Z)</a:t>
                      </a:r>
                      <a:endParaRPr b="1" sz="1400" u="none" cap="none" strike="noStrike">
                        <a:solidFill>
                          <a:schemeClr val="lt1"/>
                        </a:solidFill>
                        <a:latin typeface="Arial"/>
                        <a:ea typeface="Arial"/>
                        <a:cs typeface="Arial"/>
                        <a:sym typeface="Aria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6"/>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Arial"/>
                          <a:ea typeface="Arial"/>
                          <a:cs typeface="Arial"/>
                          <a:sym typeface="Arial"/>
                        </a:rPr>
                        <a:t>Annual PEPFAR non-monetary expenditure</a:t>
                      </a:r>
                      <a:endParaRPr b="1"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Arial"/>
                          <a:ea typeface="Arial"/>
                          <a:cs typeface="Arial"/>
                          <a:sym typeface="Arial"/>
                        </a:rPr>
                        <a:t>(column AA)</a:t>
                      </a:r>
                      <a:endParaRPr b="1" sz="1400" u="none" cap="none" strike="noStrike">
                        <a:solidFill>
                          <a:schemeClr val="lt1"/>
                        </a:solidFill>
                        <a:latin typeface="Arial"/>
                        <a:ea typeface="Arial"/>
                        <a:cs typeface="Arial"/>
                        <a:sym typeface="Aria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6"/>
                    </a:solidFill>
                  </a:tcPr>
                </a:tc>
              </a:tr>
              <a:tr h="650225">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1</a:t>
                      </a:r>
                      <a:endParaRPr sz="1400" u="none" cap="none" strike="noStrike">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Contract Worker</a:t>
                      </a:r>
                      <a:endParaRPr sz="1400" u="none" cap="none" strike="noStrike">
                        <a:latin typeface="Arial"/>
                        <a:ea typeface="Arial"/>
                        <a:cs typeface="Arial"/>
                        <a:sym typeface="Arial"/>
                      </a:endParaRPr>
                    </a:p>
                  </a:txBody>
                  <a:tcPr marT="91425" marB="91425" marR="91425" marL="91425" anchor="ctr"/>
                </a:tc>
                <a:tc rowSpan="4">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Contract</a:t>
                      </a:r>
                      <a:endParaRPr sz="1400" u="none" cap="none" strike="noStrike">
                        <a:latin typeface="Arial"/>
                        <a:ea typeface="Arial"/>
                        <a:cs typeface="Arial"/>
                        <a:sym typeface="Arial"/>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Contract Expenditure</a:t>
                      </a:r>
                      <a:endParaRPr sz="1400" u="none" cap="none" strike="noStrike">
                        <a:latin typeface="Arial"/>
                        <a:ea typeface="Arial"/>
                        <a:cs typeface="Arial"/>
                        <a:sym typeface="Arial"/>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a:t>
                      </a:r>
                      <a:endParaRPr sz="1400" u="none" cap="none" strike="noStrike">
                        <a:latin typeface="Arial"/>
                        <a:ea typeface="Arial"/>
                        <a:cs typeface="Arial"/>
                        <a:sym typeface="Arial"/>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a:t>
                      </a:r>
                      <a:endParaRPr sz="1400" u="none" cap="none" strike="noStrike">
                        <a:latin typeface="Arial"/>
                        <a:ea typeface="Arial"/>
                        <a:cs typeface="Arial"/>
                        <a:sym typeface="Arial"/>
                      </a:endParaRPr>
                    </a:p>
                  </a:txBody>
                  <a:tcPr marT="91425" marB="91425" marR="91425" marL="91425" anchor="ctr">
                    <a:lnT cap="flat" cmpd="sng" w="9525">
                      <a:solidFill>
                        <a:srgbClr val="9E9E9E"/>
                      </a:solidFill>
                      <a:prstDash val="solid"/>
                      <a:round/>
                      <a:headEnd len="sm" w="sm" type="none"/>
                      <a:tailEnd len="sm" w="sm" type="none"/>
                    </a:lnT>
                  </a:tcPr>
                </a:tc>
              </a:tr>
              <a:tr h="62445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Arial"/>
                          <a:ea typeface="Arial"/>
                          <a:cs typeface="Arial"/>
                          <a:sym typeface="Arial"/>
                        </a:rPr>
                        <a:t>2</a:t>
                      </a:r>
                      <a:endParaRPr sz="1400" u="none" cap="none" strike="noStrike">
                        <a:solidFill>
                          <a:schemeClr val="dk1"/>
                        </a:solidFill>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Arial"/>
                          <a:ea typeface="Arial"/>
                          <a:cs typeface="Arial"/>
                          <a:sym typeface="Arial"/>
                        </a:rPr>
                        <a:t>Stipend Worker</a:t>
                      </a:r>
                      <a:endParaRPr sz="1400" u="none" cap="none" strike="noStrike">
                        <a:latin typeface="Arial"/>
                        <a:ea typeface="Arial"/>
                        <a:cs typeface="Arial"/>
                        <a:sym typeface="Arial"/>
                      </a:endParaRPr>
                    </a:p>
                  </a:txBody>
                  <a:tcPr marT="91425" marB="91425" marR="91425" marL="91425" anchor="ctr"/>
                </a:tc>
                <a:tc vMerge="1"/>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Stipend Expenditure</a:t>
                      </a:r>
                      <a:endParaRPr sz="1400" u="none" cap="none" strike="noStrike">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a:t>
                      </a:r>
                      <a:endParaRPr sz="1400" u="none" cap="none" strike="noStrike">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a:t>
                      </a:r>
                      <a:endParaRPr sz="1400" u="none" cap="none" strike="noStrike">
                        <a:latin typeface="Arial"/>
                        <a:ea typeface="Arial"/>
                        <a:cs typeface="Arial"/>
                        <a:sym typeface="Arial"/>
                      </a:endParaRPr>
                    </a:p>
                  </a:txBody>
                  <a:tcPr marT="91425" marB="91425" marR="91425" marL="91425" anchor="ctr"/>
                </a:tc>
              </a:tr>
              <a:tr h="63735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Arial"/>
                          <a:ea typeface="Arial"/>
                          <a:cs typeface="Arial"/>
                          <a:sym typeface="Arial"/>
                        </a:rPr>
                        <a:t>3</a:t>
                      </a:r>
                      <a:endParaRPr sz="1400" u="none" cap="none" strike="noStrike">
                        <a:solidFill>
                          <a:schemeClr val="dk1"/>
                        </a:solidFill>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Arial"/>
                          <a:ea typeface="Arial"/>
                          <a:cs typeface="Arial"/>
                          <a:sym typeface="Arial"/>
                        </a:rPr>
                        <a:t>Contract Worker receiving fringe benefits</a:t>
                      </a:r>
                      <a:endParaRPr sz="1400" u="none" cap="none" strike="noStrike">
                        <a:latin typeface="Arial"/>
                        <a:ea typeface="Arial"/>
                        <a:cs typeface="Arial"/>
                        <a:sym typeface="Arial"/>
                      </a:endParaRPr>
                    </a:p>
                  </a:txBody>
                  <a:tcPr marT="91425" marB="91425" marR="91425" marL="91425" anchor="ctr"/>
                </a:tc>
                <a:tc vMerge="1"/>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Contract Expenditure</a:t>
                      </a:r>
                      <a:endParaRPr sz="1400" u="none" cap="none" strike="noStrike">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Fringe Expenditure</a:t>
                      </a:r>
                      <a:endParaRPr sz="1400" u="none" cap="none" strike="noStrike">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a:t>
                      </a:r>
                      <a:endParaRPr sz="1400" u="none" cap="none" strike="noStrike">
                        <a:latin typeface="Arial"/>
                        <a:ea typeface="Arial"/>
                        <a:cs typeface="Arial"/>
                        <a:sym typeface="Arial"/>
                      </a:endParaRPr>
                    </a:p>
                  </a:txBody>
                  <a:tcPr marT="91425" marB="91425" marR="91425" marL="91425" anchor="ctr"/>
                </a:tc>
              </a:tr>
              <a:tr h="981175">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4</a:t>
                      </a:r>
                      <a:endParaRPr sz="1400" u="none" cap="none" strike="noStrike">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Stipend Worker receiving non-monetary compensation</a:t>
                      </a:r>
                      <a:endParaRPr sz="1400" u="none" cap="none" strike="noStrike">
                        <a:latin typeface="Arial"/>
                        <a:ea typeface="Arial"/>
                        <a:cs typeface="Arial"/>
                        <a:sym typeface="Arial"/>
                      </a:endParaRPr>
                    </a:p>
                  </a:txBody>
                  <a:tcPr marT="91425" marB="91425" marR="91425" marL="91425" anchor="ctr"/>
                </a:tc>
                <a:tc vMerge="1"/>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Stipend Expenditure</a:t>
                      </a:r>
                      <a:endParaRPr sz="1400" u="none" cap="none" strike="noStrike">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 </a:t>
                      </a:r>
                      <a:endParaRPr sz="1400" u="none" cap="none" strike="noStrike">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chemeClr val="dk1"/>
                        </a:buClr>
                        <a:buSzPts val="1100"/>
                        <a:buFont typeface="Arial"/>
                        <a:buNone/>
                      </a:pPr>
                      <a:r>
                        <a:rPr lang="en" sz="1400" u="none" cap="none" strike="noStrike">
                          <a:solidFill>
                            <a:schemeClr val="dk1"/>
                          </a:solidFill>
                          <a:latin typeface="Arial"/>
                          <a:ea typeface="Arial"/>
                          <a:cs typeface="Arial"/>
                          <a:sym typeface="Arial"/>
                        </a:rPr>
                        <a:t>Non-monetary compensation estimate </a:t>
                      </a:r>
                      <a:endParaRPr sz="1400" u="none" cap="none" strike="noStrike">
                        <a:latin typeface="Arial"/>
                        <a:ea typeface="Arial"/>
                        <a:cs typeface="Arial"/>
                        <a:sym typeface="Arial"/>
                      </a:endParaRPr>
                    </a:p>
                  </a:txBody>
                  <a:tcPr marT="91425" marB="91425" marR="91425" marL="91425" anchor="ctr"/>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8" name="Shape 938"/>
        <p:cNvGrpSpPr/>
        <p:nvPr/>
      </p:nvGrpSpPr>
      <p:grpSpPr>
        <a:xfrm>
          <a:off x="0" y="0"/>
          <a:ext cx="0" cy="0"/>
          <a:chOff x="0" y="0"/>
          <a:chExt cx="0" cy="0"/>
        </a:xfrm>
      </p:grpSpPr>
      <p:sp>
        <p:nvSpPr>
          <p:cNvPr id="939" name="Google Shape;939;p63"/>
          <p:cNvSpPr txBox="1"/>
          <p:nvPr>
            <p:ph type="title"/>
          </p:nvPr>
        </p:nvSpPr>
        <p:spPr>
          <a:xfrm>
            <a:off x="164125" y="181375"/>
            <a:ext cx="8520600" cy="639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b="0" lang="en">
                <a:solidFill>
                  <a:schemeClr val="dk2"/>
                </a:solidFill>
                <a:latin typeface="Arial"/>
                <a:ea typeface="Arial"/>
                <a:cs typeface="Arial"/>
                <a:sym typeface="Arial"/>
              </a:rPr>
              <a:t>Summary of Mode of Hiring and Expenditure (USD$) for </a:t>
            </a:r>
            <a:r>
              <a:rPr b="0" lang="en" u="sng">
                <a:solidFill>
                  <a:schemeClr val="dk2"/>
                </a:solidFill>
                <a:latin typeface="Arial"/>
                <a:ea typeface="Arial"/>
                <a:cs typeface="Arial"/>
                <a:sym typeface="Arial"/>
              </a:rPr>
              <a:t>Non-monetary ONLY</a:t>
            </a:r>
            <a:endParaRPr b="0" u="sng">
              <a:solidFill>
                <a:schemeClr val="dk2"/>
              </a:solidFill>
              <a:latin typeface="Arial"/>
              <a:ea typeface="Arial"/>
              <a:cs typeface="Arial"/>
              <a:sym typeface="Arial"/>
            </a:endParaRPr>
          </a:p>
        </p:txBody>
      </p:sp>
      <p:sp>
        <p:nvSpPr>
          <p:cNvPr id="940" name="Google Shape;940;p63"/>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graphicFrame>
        <p:nvGraphicFramePr>
          <p:cNvPr id="941" name="Google Shape;941;p63"/>
          <p:cNvGraphicFramePr/>
          <p:nvPr/>
        </p:nvGraphicFramePr>
        <p:xfrm>
          <a:off x="164100" y="820800"/>
          <a:ext cx="3000000" cy="3000000"/>
        </p:xfrm>
        <a:graphic>
          <a:graphicData uri="http://schemas.openxmlformats.org/drawingml/2006/table">
            <a:tbl>
              <a:tblPr>
                <a:noFill/>
                <a:tableStyleId>{5A7E7CD6-C929-4EC5-A59C-177CB4DFDF39}</a:tableStyleId>
              </a:tblPr>
              <a:tblGrid>
                <a:gridCol w="315425"/>
                <a:gridCol w="2247675"/>
                <a:gridCol w="1326525"/>
                <a:gridCol w="1764725"/>
                <a:gridCol w="1537500"/>
                <a:gridCol w="1537500"/>
              </a:tblGrid>
              <a:tr h="779175">
                <a:tc gridSpan="2">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Arial"/>
                          <a:ea typeface="Arial"/>
                          <a:cs typeface="Arial"/>
                          <a:sym typeface="Arial"/>
                        </a:rPr>
                        <a:t>Staffing Scenario Examples</a:t>
                      </a:r>
                      <a:endParaRPr b="1" sz="1400" u="none" cap="none" strike="noStrike">
                        <a:solidFill>
                          <a:schemeClr val="lt1"/>
                        </a:solidFill>
                        <a:latin typeface="Arial"/>
                        <a:ea typeface="Arial"/>
                        <a:cs typeface="Arial"/>
                        <a:sym typeface="Arial"/>
                      </a:endParaRPr>
                    </a:p>
                  </a:txBody>
                  <a:tcPr marT="91425" marB="91425" marR="91425" marL="91425" anchor="ctr">
                    <a:lnR cap="flat" cmpd="sng" w="9525">
                      <a:solidFill>
                        <a:srgbClr val="9E9E9E"/>
                      </a:solidFill>
                      <a:prstDash val="solid"/>
                      <a:round/>
                      <a:headEnd len="sm" w="sm" type="none"/>
                      <a:tailEnd len="sm" w="sm" type="none"/>
                    </a:lnR>
                    <a:solidFill>
                      <a:schemeClr val="accent3"/>
                    </a:solidFill>
                  </a:tcPr>
                </a:tc>
                <a:tc hMerge="1"/>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Arial"/>
                          <a:ea typeface="Arial"/>
                          <a:cs typeface="Arial"/>
                          <a:sym typeface="Arial"/>
                        </a:rPr>
                        <a:t>Mode of Hiring (column F)</a:t>
                      </a:r>
                      <a:endParaRPr b="1" sz="1400" u="none" cap="none" strike="noStrike">
                        <a:solidFill>
                          <a:schemeClr val="lt1"/>
                        </a:solidFill>
                        <a:latin typeface="Arial"/>
                        <a:ea typeface="Arial"/>
                        <a:cs typeface="Arial"/>
                        <a:sym typeface="Aria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6"/>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Arial"/>
                          <a:ea typeface="Arial"/>
                          <a:cs typeface="Arial"/>
                          <a:sym typeface="Arial"/>
                        </a:rPr>
                        <a:t>Sum of Annual PEPFAR Expenditure, excluding Fringe </a:t>
                      </a:r>
                      <a:endParaRPr b="1"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Arial"/>
                          <a:ea typeface="Arial"/>
                          <a:cs typeface="Arial"/>
                          <a:sym typeface="Arial"/>
                        </a:rPr>
                        <a:t>(column Y)</a:t>
                      </a:r>
                      <a:endParaRPr b="1" sz="1400" u="none" cap="none" strike="noStrike">
                        <a:solidFill>
                          <a:schemeClr val="lt1"/>
                        </a:solidFill>
                        <a:latin typeface="Arial"/>
                        <a:ea typeface="Arial"/>
                        <a:cs typeface="Arial"/>
                        <a:sym typeface="Aria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6"/>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Arial"/>
                          <a:ea typeface="Arial"/>
                          <a:cs typeface="Arial"/>
                          <a:sym typeface="Arial"/>
                        </a:rPr>
                        <a:t>Annual PEPFAR Fringe Expenditure (column Z)</a:t>
                      </a:r>
                      <a:endParaRPr b="1" sz="1400" u="none" cap="none" strike="noStrike">
                        <a:solidFill>
                          <a:schemeClr val="lt1"/>
                        </a:solidFill>
                        <a:latin typeface="Arial"/>
                        <a:ea typeface="Arial"/>
                        <a:cs typeface="Arial"/>
                        <a:sym typeface="Aria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6"/>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Arial"/>
                          <a:ea typeface="Arial"/>
                          <a:cs typeface="Arial"/>
                          <a:sym typeface="Arial"/>
                        </a:rPr>
                        <a:t>Annual PEPFAR non-monetary Expenditure</a:t>
                      </a:r>
                      <a:endParaRPr b="1"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Arial"/>
                          <a:ea typeface="Arial"/>
                          <a:cs typeface="Arial"/>
                          <a:sym typeface="Arial"/>
                        </a:rPr>
                        <a:t>(column AA)</a:t>
                      </a:r>
                      <a:endParaRPr b="1" sz="1400" u="none" cap="none" strike="noStrike">
                        <a:solidFill>
                          <a:schemeClr val="lt1"/>
                        </a:solidFill>
                        <a:latin typeface="Arial"/>
                        <a:ea typeface="Arial"/>
                        <a:cs typeface="Arial"/>
                        <a:sym typeface="Aria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6"/>
                    </a:solidFill>
                  </a:tcPr>
                </a:tc>
              </a:tr>
              <a:tr h="77915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1</a:t>
                      </a:r>
                      <a:endParaRPr sz="1400" u="none" cap="none" strike="noStrike">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Non-monetary only worker</a:t>
                      </a:r>
                      <a:endParaRPr sz="1400" u="none" cap="none" strike="noStrike">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Non-monetary ONLY</a:t>
                      </a:r>
                      <a:endParaRPr sz="1400" u="none" cap="none" strike="noStrike">
                        <a:latin typeface="Arial"/>
                        <a:ea typeface="Arial"/>
                        <a:cs typeface="Arial"/>
                        <a:sym typeface="Arial"/>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a:t>
                      </a:r>
                      <a:endParaRPr sz="1400" u="none" cap="none" strike="noStrike">
                        <a:latin typeface="Arial"/>
                        <a:ea typeface="Arial"/>
                        <a:cs typeface="Arial"/>
                        <a:sym typeface="Arial"/>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a:t>
                      </a:r>
                      <a:endParaRPr sz="1400" u="none" cap="none" strike="noStrike">
                        <a:latin typeface="Arial"/>
                        <a:ea typeface="Arial"/>
                        <a:cs typeface="Arial"/>
                        <a:sym typeface="Arial"/>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chemeClr val="dk1"/>
                        </a:buClr>
                        <a:buSzPts val="1100"/>
                        <a:buFont typeface="Arial"/>
                        <a:buNone/>
                      </a:pPr>
                      <a:r>
                        <a:rPr lang="en" sz="1400" u="none" cap="none" strike="noStrike">
                          <a:solidFill>
                            <a:schemeClr val="dk1"/>
                          </a:solidFill>
                          <a:latin typeface="Arial"/>
                          <a:ea typeface="Arial"/>
                          <a:cs typeface="Arial"/>
                          <a:sym typeface="Arial"/>
                        </a:rPr>
                        <a:t>Non-monetary compensation estimate </a:t>
                      </a:r>
                      <a:endParaRPr sz="1400" u="none" cap="none" strike="noStrike">
                        <a:latin typeface="Arial"/>
                        <a:ea typeface="Arial"/>
                        <a:cs typeface="Arial"/>
                        <a:sym typeface="Arial"/>
                      </a:endParaRPr>
                    </a:p>
                  </a:txBody>
                  <a:tcPr marT="91425" marB="91425" marR="91425" marL="91425" anchor="ctr">
                    <a:lnT cap="flat" cmpd="sng" w="9525">
                      <a:solidFill>
                        <a:srgbClr val="9E9E9E"/>
                      </a:solidFill>
                      <a:prstDash val="solid"/>
                      <a:round/>
                      <a:headEnd len="sm" w="sm" type="none"/>
                      <a:tailEnd len="sm" w="sm" type="none"/>
                    </a:lnT>
                  </a:tcPr>
                </a:tc>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45" name="Shape 945"/>
        <p:cNvGrpSpPr/>
        <p:nvPr/>
      </p:nvGrpSpPr>
      <p:grpSpPr>
        <a:xfrm>
          <a:off x="0" y="0"/>
          <a:ext cx="0" cy="0"/>
          <a:chOff x="0" y="0"/>
          <a:chExt cx="0" cy="0"/>
        </a:xfrm>
      </p:grpSpPr>
      <p:sp>
        <p:nvSpPr>
          <p:cNvPr id="946" name="Google Shape;946;p64"/>
          <p:cNvSpPr txBox="1"/>
          <p:nvPr>
            <p:ph type="title"/>
          </p:nvPr>
        </p:nvSpPr>
        <p:spPr>
          <a:xfrm>
            <a:off x="578900" y="853475"/>
            <a:ext cx="6717300" cy="158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lt1"/>
                </a:solidFill>
              </a:rPr>
              <a:t>Q&amp;A</a:t>
            </a:r>
            <a:endParaRPr>
              <a:solidFill>
                <a:schemeClr val="lt1"/>
              </a:solidFill>
            </a:endParaRPr>
          </a:p>
          <a:p>
            <a:pPr indent="0" lvl="0" marL="0" rtl="0" algn="l">
              <a:lnSpc>
                <a:spcPct val="100000"/>
              </a:lnSpc>
              <a:spcBef>
                <a:spcPts val="0"/>
              </a:spcBef>
              <a:spcAft>
                <a:spcPts val="0"/>
              </a:spcAft>
              <a:buSzPts val="1400"/>
              <a:buNone/>
            </a:pPr>
            <a:r>
              <a:rPr b="0" lang="en" sz="1800">
                <a:solidFill>
                  <a:schemeClr val="lt1"/>
                </a:solidFill>
              </a:rPr>
              <a:t>Moderator: Risa Griffin, Jerilyn Hoover, and Kyle Borces, Health Workforce Branch</a:t>
            </a:r>
            <a:endParaRPr b="0" sz="1800">
              <a:solidFill>
                <a:schemeClr val="lt1"/>
              </a:solidFill>
            </a:endParaRPr>
          </a:p>
          <a:p>
            <a:pPr indent="0" lvl="0" marL="0" rtl="0" algn="l">
              <a:lnSpc>
                <a:spcPct val="100000"/>
              </a:lnSpc>
              <a:spcBef>
                <a:spcPts val="0"/>
              </a:spcBef>
              <a:spcAft>
                <a:spcPts val="0"/>
              </a:spcAft>
              <a:buSzPts val="1400"/>
              <a:buNone/>
            </a:pPr>
            <a:r>
              <a:t/>
            </a:r>
            <a:endParaRPr b="0" sz="1800">
              <a:solidFill>
                <a:schemeClr val="lt1"/>
              </a:solidFill>
            </a:endParaRPr>
          </a:p>
        </p:txBody>
      </p:sp>
      <p:sp>
        <p:nvSpPr>
          <p:cNvPr id="947" name="Google Shape;947;p64"/>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1" name="Shape 951"/>
        <p:cNvGrpSpPr/>
        <p:nvPr/>
      </p:nvGrpSpPr>
      <p:grpSpPr>
        <a:xfrm>
          <a:off x="0" y="0"/>
          <a:ext cx="0" cy="0"/>
          <a:chOff x="0" y="0"/>
          <a:chExt cx="0" cy="0"/>
        </a:xfrm>
      </p:grpSpPr>
      <p:sp>
        <p:nvSpPr>
          <p:cNvPr id="952" name="Google Shape;952;p65"/>
          <p:cNvSpPr txBox="1"/>
          <p:nvPr>
            <p:ph type="title"/>
          </p:nvPr>
        </p:nvSpPr>
        <p:spPr>
          <a:xfrm>
            <a:off x="454725" y="2121875"/>
            <a:ext cx="5682600" cy="200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HRH Inventory Template Demo w/ Staffing Examples</a:t>
            </a:r>
            <a:endParaRPr/>
          </a:p>
          <a:p>
            <a:pPr indent="0" lvl="0" marL="0" rtl="0" algn="l">
              <a:lnSpc>
                <a:spcPct val="100000"/>
              </a:lnSpc>
              <a:spcBef>
                <a:spcPts val="0"/>
              </a:spcBef>
              <a:spcAft>
                <a:spcPts val="0"/>
              </a:spcAft>
              <a:buSzPts val="1400"/>
              <a:buNone/>
            </a:pPr>
            <a:r>
              <a:rPr b="0" lang="en" sz="1800"/>
              <a:t>Presenter: </a:t>
            </a:r>
            <a:r>
              <a:rPr b="0" lang="en" sz="1800">
                <a:solidFill>
                  <a:schemeClr val="lt1"/>
                </a:solidFill>
              </a:rPr>
              <a:t>Risa Griffin</a:t>
            </a:r>
            <a:r>
              <a:rPr b="0" lang="en" sz="1800">
                <a:solidFill>
                  <a:schemeClr val="lt1"/>
                </a:solidFill>
              </a:rPr>
              <a:t>, Health Workforce Branch</a:t>
            </a:r>
            <a:endParaRPr b="0" sz="1800"/>
          </a:p>
        </p:txBody>
      </p:sp>
      <p:sp>
        <p:nvSpPr>
          <p:cNvPr id="953" name="Google Shape;953;p65"/>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7" name="Shape 347"/>
        <p:cNvGrpSpPr/>
        <p:nvPr/>
      </p:nvGrpSpPr>
      <p:grpSpPr>
        <a:xfrm>
          <a:off x="0" y="0"/>
          <a:ext cx="0" cy="0"/>
          <a:chOff x="0" y="0"/>
          <a:chExt cx="0" cy="0"/>
        </a:xfrm>
      </p:grpSpPr>
      <p:sp>
        <p:nvSpPr>
          <p:cNvPr id="348" name="Google Shape;348;p8"/>
          <p:cNvSpPr txBox="1"/>
          <p:nvPr>
            <p:ph type="title"/>
          </p:nvPr>
        </p:nvSpPr>
        <p:spPr>
          <a:xfrm>
            <a:off x="67825" y="99850"/>
            <a:ext cx="85206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2"/>
                </a:solidFill>
              </a:rPr>
              <a:t>HRH Inventory Format and Reporting Process </a:t>
            </a:r>
            <a:endParaRPr>
              <a:solidFill>
                <a:schemeClr val="dk2"/>
              </a:solidFill>
            </a:endParaRPr>
          </a:p>
        </p:txBody>
      </p:sp>
      <p:sp>
        <p:nvSpPr>
          <p:cNvPr id="349" name="Google Shape;349;p8"/>
          <p:cNvSpPr txBox="1"/>
          <p:nvPr>
            <p:ph idx="1" type="body"/>
          </p:nvPr>
        </p:nvSpPr>
        <p:spPr>
          <a:xfrm>
            <a:off x="1870875" y="703800"/>
            <a:ext cx="8520600" cy="29739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SzPts val="1600"/>
              <a:buNone/>
            </a:pPr>
            <a:r>
              <a:t/>
            </a:r>
            <a:endParaRPr>
              <a:solidFill>
                <a:schemeClr val="dk1"/>
              </a:solidFill>
            </a:endParaRPr>
          </a:p>
          <a:p>
            <a:pPr indent="0" lvl="0" marL="0" rtl="0" algn="l">
              <a:lnSpc>
                <a:spcPct val="115000"/>
              </a:lnSpc>
              <a:spcBef>
                <a:spcPts val="800"/>
              </a:spcBef>
              <a:spcAft>
                <a:spcPts val="800"/>
              </a:spcAft>
              <a:buSzPts val="1600"/>
              <a:buNone/>
            </a:pPr>
            <a:r>
              <a:t/>
            </a:r>
            <a:endParaRPr>
              <a:solidFill>
                <a:schemeClr val="dk1"/>
              </a:solidFill>
            </a:endParaRPr>
          </a:p>
        </p:txBody>
      </p:sp>
      <p:sp>
        <p:nvSpPr>
          <p:cNvPr id="350" name="Google Shape;350;p8"/>
          <p:cNvSpPr txBox="1"/>
          <p:nvPr/>
        </p:nvSpPr>
        <p:spPr>
          <a:xfrm>
            <a:off x="5671900" y="1073750"/>
            <a:ext cx="4150200" cy="431100"/>
          </a:xfrm>
          <a:prstGeom prst="rect">
            <a:avLst/>
          </a:prstGeom>
          <a:noFill/>
          <a:ln>
            <a:noFill/>
          </a:ln>
        </p:spPr>
        <p:txBody>
          <a:bodyPr anchorCtr="0" anchor="t" bIns="91425" lIns="91425" spcFirstLastPara="1" rIns="91425" wrap="square" tIns="91425">
            <a:spAutoFit/>
          </a:bodyPr>
          <a:lstStyle/>
          <a:p>
            <a:pPr indent="0" lvl="0" marL="914400" marR="0" rtl="0" algn="l">
              <a:lnSpc>
                <a:spcPct val="115000"/>
              </a:lnSpc>
              <a:spcBef>
                <a:spcPts val="0"/>
              </a:spcBef>
              <a:spcAft>
                <a:spcPts val="80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pic>
        <p:nvPicPr>
          <p:cNvPr id="351" name="Google Shape;351;p8"/>
          <p:cNvPicPr preferRelativeResize="0"/>
          <p:nvPr/>
        </p:nvPicPr>
        <p:blipFill rotWithShape="1">
          <a:blip r:embed="rId3">
            <a:alphaModFix/>
          </a:blip>
          <a:srcRect b="0" l="0" r="0" t="0"/>
          <a:stretch/>
        </p:blipFill>
        <p:spPr>
          <a:xfrm>
            <a:off x="2176287" y="672557"/>
            <a:ext cx="557584" cy="557584"/>
          </a:xfrm>
          <a:prstGeom prst="rect">
            <a:avLst/>
          </a:prstGeom>
          <a:noFill/>
          <a:ln>
            <a:noFill/>
          </a:ln>
        </p:spPr>
      </p:pic>
      <p:grpSp>
        <p:nvGrpSpPr>
          <p:cNvPr id="352" name="Google Shape;352;p8"/>
          <p:cNvGrpSpPr/>
          <p:nvPr/>
        </p:nvGrpSpPr>
        <p:grpSpPr>
          <a:xfrm>
            <a:off x="67825" y="1342400"/>
            <a:ext cx="4774500" cy="3330425"/>
            <a:chOff x="-1227575" y="1190000"/>
            <a:chExt cx="4774500" cy="3330425"/>
          </a:xfrm>
        </p:grpSpPr>
        <p:sp>
          <p:nvSpPr>
            <p:cNvPr id="353" name="Google Shape;353;p8"/>
            <p:cNvSpPr/>
            <p:nvPr/>
          </p:nvSpPr>
          <p:spPr>
            <a:xfrm>
              <a:off x="-1227575" y="1190000"/>
              <a:ext cx="4774500" cy="669000"/>
            </a:xfrm>
            <a:prstGeom prst="homePlate">
              <a:avLst>
                <a:gd fmla="val 50000" name="adj"/>
              </a:avLst>
            </a:prstGeom>
            <a:solidFill>
              <a:srgbClr val="002A6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FFFFFF"/>
                  </a:solidFill>
                  <a:latin typeface="Arial"/>
                  <a:ea typeface="Arial"/>
                  <a:cs typeface="Arial"/>
                  <a:sym typeface="Arial"/>
                </a:rPr>
                <a:t>HRH Inventory Excel Template</a:t>
              </a:r>
              <a:endParaRPr b="0" i="0" sz="1600" u="none" cap="none" strike="noStrike">
                <a:solidFill>
                  <a:srgbClr val="FFFFFF"/>
                </a:solidFill>
                <a:latin typeface="Arial"/>
                <a:ea typeface="Arial"/>
                <a:cs typeface="Arial"/>
                <a:sym typeface="Arial"/>
              </a:endParaRPr>
            </a:p>
          </p:txBody>
        </p:sp>
        <p:sp>
          <p:nvSpPr>
            <p:cNvPr id="354" name="Google Shape;354;p8"/>
            <p:cNvSpPr txBox="1"/>
            <p:nvPr/>
          </p:nvSpPr>
          <p:spPr>
            <a:xfrm>
              <a:off x="-1227575" y="1904725"/>
              <a:ext cx="4533000" cy="26157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The final version of the FY2</a:t>
              </a:r>
              <a:r>
                <a:rPr lang="en"/>
                <a:t>4</a:t>
              </a:r>
              <a:r>
                <a:rPr b="0" i="0" lang="en" sz="1400" u="none" cap="none" strike="noStrike">
                  <a:solidFill>
                    <a:srgbClr val="000000"/>
                  </a:solidFill>
                  <a:latin typeface="Arial"/>
                  <a:ea typeface="Arial"/>
                  <a:cs typeface="Arial"/>
                  <a:sym typeface="Arial"/>
                </a:rPr>
                <a:t> template is currently available to download within the HRH DATIM App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1 template per mechanism</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1 entry (row) in template per individual </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1" i="0" lang="en" sz="1400" u="none" cap="none" strike="noStrike">
                  <a:solidFill>
                    <a:srgbClr val="000000"/>
                  </a:solidFill>
                  <a:latin typeface="Arial"/>
                  <a:ea typeface="Arial"/>
                  <a:cs typeface="Arial"/>
                  <a:sym typeface="Arial"/>
                </a:rPr>
                <a:t>Do not modify the HRH template (e.g. do not add or delete columns)</a:t>
              </a:r>
              <a:endParaRPr b="1" i="0" sz="1400" u="none" cap="none" strike="noStrike">
                <a:solidFill>
                  <a:srgbClr val="000000"/>
                </a:solidFill>
                <a:latin typeface="Arial"/>
                <a:ea typeface="Arial"/>
                <a:cs typeface="Arial"/>
                <a:sym typeface="Arial"/>
              </a:endParaRPr>
            </a:p>
          </p:txBody>
        </p:sp>
      </p:grpSp>
      <p:grpSp>
        <p:nvGrpSpPr>
          <p:cNvPr id="355" name="Google Shape;355;p8"/>
          <p:cNvGrpSpPr/>
          <p:nvPr/>
        </p:nvGrpSpPr>
        <p:grpSpPr>
          <a:xfrm>
            <a:off x="4448725" y="1342400"/>
            <a:ext cx="4634400" cy="3482950"/>
            <a:chOff x="2944200" y="1189775"/>
            <a:chExt cx="4634400" cy="3482950"/>
          </a:xfrm>
        </p:grpSpPr>
        <p:sp>
          <p:nvSpPr>
            <p:cNvPr id="356" name="Google Shape;356;p8"/>
            <p:cNvSpPr/>
            <p:nvPr/>
          </p:nvSpPr>
          <p:spPr>
            <a:xfrm>
              <a:off x="2944200" y="1189775"/>
              <a:ext cx="4634400" cy="669000"/>
            </a:xfrm>
            <a:prstGeom prst="chevron">
              <a:avLst>
                <a:gd fmla="val 50000" name="adj"/>
              </a:avLst>
            </a:prstGeom>
            <a:solidFill>
              <a:srgbClr val="436EC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FFFFFF"/>
                  </a:solidFill>
                  <a:latin typeface="Arial"/>
                  <a:ea typeface="Arial"/>
                  <a:cs typeface="Arial"/>
                  <a:sym typeface="Arial"/>
                </a:rPr>
                <a:t>Template 1) Uploaded and 2) Submitted to DATIM</a:t>
              </a:r>
              <a:endParaRPr b="0" i="0" sz="1600" u="none" cap="none" strike="noStrike">
                <a:solidFill>
                  <a:srgbClr val="FFFFFF"/>
                </a:solidFill>
                <a:latin typeface="Arial"/>
                <a:ea typeface="Arial"/>
                <a:cs typeface="Arial"/>
                <a:sym typeface="Arial"/>
              </a:endParaRPr>
            </a:p>
          </p:txBody>
        </p:sp>
        <p:sp>
          <p:nvSpPr>
            <p:cNvPr id="357" name="Google Shape;357;p8"/>
            <p:cNvSpPr txBox="1"/>
            <p:nvPr/>
          </p:nvSpPr>
          <p:spPr>
            <a:xfrm>
              <a:off x="2944200" y="1915125"/>
              <a:ext cx="4634400" cy="27576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All those submitting or reviewing HRH Inventory templates will need to request an HRH DATIM account </a:t>
              </a:r>
              <a:endParaRPr b="0" i="0" sz="1400" u="none" cap="none" strike="noStrike">
                <a:solidFill>
                  <a:srgbClr val="000000"/>
                </a:solidFill>
                <a:latin typeface="Arial"/>
                <a:ea typeface="Arial"/>
                <a:cs typeface="Arial"/>
                <a:sym typeface="Arial"/>
              </a:endParaRPr>
            </a:p>
            <a:p>
              <a:pPr indent="-317500" lvl="0" marL="457200" marR="0" rtl="0" algn="l">
                <a:lnSpc>
                  <a:spcPct val="115000"/>
                </a:lnSpc>
                <a:spcBef>
                  <a:spcPts val="1000"/>
                </a:spcBef>
                <a:spcAft>
                  <a:spcPts val="0"/>
                </a:spcAft>
                <a:buClr>
                  <a:srgbClr val="000000"/>
                </a:buClr>
                <a:buSzPts val="1400"/>
                <a:buFont typeface="Arial"/>
                <a:buChar char="-"/>
              </a:pPr>
              <a:r>
                <a:rPr b="1" i="0" lang="en" sz="1400" u="none" cap="none" strike="noStrike">
                  <a:solidFill>
                    <a:srgbClr val="000000"/>
                  </a:solidFill>
                  <a:latin typeface="Arial"/>
                  <a:ea typeface="Arial"/>
                  <a:cs typeface="Arial"/>
                  <a:sym typeface="Arial"/>
                </a:rPr>
                <a:t>All data validation checks will be shown upon upload into DATIM and will need to be corrected before the template is accepted.</a:t>
              </a:r>
              <a:endParaRPr b="0" i="0" sz="1400" u="none" cap="none" strike="noStrike">
                <a:solidFill>
                  <a:srgbClr val="000000"/>
                </a:solidFill>
                <a:latin typeface="Arial"/>
                <a:ea typeface="Arial"/>
                <a:cs typeface="Arial"/>
                <a:sym typeface="Arial"/>
              </a:endParaRPr>
            </a:p>
          </p:txBody>
        </p:sp>
      </p:grpSp>
      <p:pic>
        <p:nvPicPr>
          <p:cNvPr id="358" name="Google Shape;358;p8"/>
          <p:cNvPicPr preferRelativeResize="0"/>
          <p:nvPr/>
        </p:nvPicPr>
        <p:blipFill rotWithShape="1">
          <a:blip r:embed="rId4">
            <a:alphaModFix/>
          </a:blip>
          <a:srcRect b="0" l="0" r="0" t="0"/>
          <a:stretch/>
        </p:blipFill>
        <p:spPr>
          <a:xfrm>
            <a:off x="5916962" y="616650"/>
            <a:ext cx="1607885" cy="669400"/>
          </a:xfrm>
          <a:prstGeom prst="rect">
            <a:avLst/>
          </a:prstGeom>
          <a:noFill/>
          <a:ln>
            <a:noFill/>
          </a:ln>
        </p:spPr>
      </p:pic>
      <p:sp>
        <p:nvSpPr>
          <p:cNvPr id="359" name="Google Shape;359;p8"/>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7" name="Shape 957"/>
        <p:cNvGrpSpPr/>
        <p:nvPr/>
      </p:nvGrpSpPr>
      <p:grpSpPr>
        <a:xfrm>
          <a:off x="0" y="0"/>
          <a:ext cx="0" cy="0"/>
          <a:chOff x="0" y="0"/>
          <a:chExt cx="0" cy="0"/>
        </a:xfrm>
      </p:grpSpPr>
      <p:sp>
        <p:nvSpPr>
          <p:cNvPr id="958" name="Google Shape;958;p66"/>
          <p:cNvSpPr txBox="1"/>
          <p:nvPr>
            <p:ph type="title"/>
          </p:nvPr>
        </p:nvSpPr>
        <p:spPr>
          <a:xfrm>
            <a:off x="626804" y="382560"/>
            <a:ext cx="7772400" cy="458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t>Staffing Scenarios</a:t>
            </a:r>
            <a:r>
              <a:rPr b="0" lang="en">
                <a:latin typeface="Arial"/>
                <a:ea typeface="Arial"/>
                <a:cs typeface="Arial"/>
                <a:sym typeface="Arial"/>
              </a:rPr>
              <a:t> </a:t>
            </a:r>
            <a:endParaRPr b="0">
              <a:latin typeface="Arial"/>
              <a:ea typeface="Arial"/>
              <a:cs typeface="Arial"/>
              <a:sym typeface="Arial"/>
            </a:endParaRPr>
          </a:p>
        </p:txBody>
      </p:sp>
      <p:sp>
        <p:nvSpPr>
          <p:cNvPr id="959" name="Google Shape;959;p66"/>
          <p:cNvSpPr txBox="1"/>
          <p:nvPr/>
        </p:nvSpPr>
        <p:spPr>
          <a:xfrm>
            <a:off x="480625" y="899313"/>
            <a:ext cx="8334000" cy="3848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3C4043"/>
                </a:solidFill>
                <a:highlight>
                  <a:schemeClr val="lt1"/>
                </a:highlight>
                <a:latin typeface="Arial"/>
                <a:ea typeface="Arial"/>
                <a:cs typeface="Arial"/>
                <a:sym typeface="Arial"/>
              </a:rPr>
              <a:t>Scenario A</a:t>
            </a:r>
            <a:endParaRPr b="1" i="0" sz="1700" u="none" cap="none" strike="noStrike">
              <a:solidFill>
                <a:srgbClr val="3C4043"/>
              </a:solidFill>
              <a:highlight>
                <a:schemeClr val="lt1"/>
              </a:highlight>
              <a:latin typeface="Arial"/>
              <a:ea typeface="Arial"/>
              <a:cs typeface="Arial"/>
              <a:sym typeface="Arial"/>
            </a:endParaRPr>
          </a:p>
          <a:p>
            <a:pPr indent="-336550" lvl="0" marL="457200" marR="0" rtl="0" algn="l">
              <a:lnSpc>
                <a:spcPct val="100000"/>
              </a:lnSpc>
              <a:spcBef>
                <a:spcPts val="0"/>
              </a:spcBef>
              <a:spcAft>
                <a:spcPts val="0"/>
              </a:spcAft>
              <a:buClr>
                <a:srgbClr val="3C4043"/>
              </a:buClr>
              <a:buSzPts val="1700"/>
              <a:buFont typeface="Arial"/>
              <a:buChar char="●"/>
            </a:pPr>
            <a:r>
              <a:rPr b="0" i="0" lang="en" sz="1700" u="none" cap="none" strike="noStrike">
                <a:solidFill>
                  <a:srgbClr val="3C4043"/>
                </a:solidFill>
                <a:highlight>
                  <a:schemeClr val="lt1"/>
                </a:highlight>
                <a:latin typeface="Arial"/>
                <a:ea typeface="Arial"/>
                <a:cs typeface="Arial"/>
                <a:sym typeface="Arial"/>
              </a:rPr>
              <a:t>Direct Service Delivery at a single facility</a:t>
            </a:r>
            <a:endParaRPr b="0" i="0" sz="1700" u="none" cap="none" strike="noStrike">
              <a:solidFill>
                <a:srgbClr val="3C4043"/>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3C4043"/>
                </a:solidFill>
                <a:highlight>
                  <a:schemeClr val="lt1"/>
                </a:highlight>
                <a:latin typeface="Arial"/>
                <a:ea typeface="Arial"/>
                <a:cs typeface="Arial"/>
                <a:sym typeface="Arial"/>
              </a:rPr>
              <a:t>Scenario B</a:t>
            </a:r>
            <a:endParaRPr b="1" i="0" sz="1700" u="none" cap="none" strike="noStrike">
              <a:solidFill>
                <a:srgbClr val="3C4043"/>
              </a:solidFill>
              <a:highlight>
                <a:schemeClr val="lt1"/>
              </a:highlight>
              <a:latin typeface="Arial"/>
              <a:ea typeface="Arial"/>
              <a:cs typeface="Arial"/>
              <a:sym typeface="Arial"/>
            </a:endParaRPr>
          </a:p>
          <a:p>
            <a:pPr indent="-336550" lvl="0" marL="457200" marR="0" rtl="0" algn="l">
              <a:lnSpc>
                <a:spcPct val="100000"/>
              </a:lnSpc>
              <a:spcBef>
                <a:spcPts val="0"/>
              </a:spcBef>
              <a:spcAft>
                <a:spcPts val="0"/>
              </a:spcAft>
              <a:buClr>
                <a:srgbClr val="3C4043"/>
              </a:buClr>
              <a:buSzPts val="1700"/>
              <a:buFont typeface="Arial"/>
              <a:buChar char="●"/>
            </a:pPr>
            <a:r>
              <a:rPr b="0" i="0" lang="en" sz="1700" u="none" cap="none" strike="noStrike">
                <a:solidFill>
                  <a:srgbClr val="3C4043"/>
                </a:solidFill>
                <a:highlight>
                  <a:schemeClr val="lt1"/>
                </a:highlight>
                <a:latin typeface="Arial"/>
                <a:ea typeface="Arial"/>
                <a:cs typeface="Arial"/>
                <a:sym typeface="Arial"/>
              </a:rPr>
              <a:t>Direct Service Delivery at multiple facilities </a:t>
            </a:r>
            <a:endParaRPr b="0" i="0" sz="1700" u="none" cap="none" strike="noStrike">
              <a:solidFill>
                <a:srgbClr val="3C4043"/>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3C4043"/>
                </a:solidFill>
                <a:highlight>
                  <a:schemeClr val="lt1"/>
                </a:highlight>
                <a:latin typeface="Arial"/>
                <a:ea typeface="Arial"/>
                <a:cs typeface="Arial"/>
                <a:sym typeface="Arial"/>
              </a:rPr>
              <a:t>Scenario C</a:t>
            </a:r>
            <a:endParaRPr b="1" i="0" sz="1700" u="none" cap="none" strike="noStrike">
              <a:solidFill>
                <a:srgbClr val="3C4043"/>
              </a:solidFill>
              <a:highlight>
                <a:schemeClr val="lt1"/>
              </a:highlight>
              <a:latin typeface="Arial"/>
              <a:ea typeface="Arial"/>
              <a:cs typeface="Arial"/>
              <a:sym typeface="Arial"/>
            </a:endParaRPr>
          </a:p>
          <a:p>
            <a:pPr indent="-336550" lvl="0" marL="457200" marR="0" rtl="0" algn="l">
              <a:lnSpc>
                <a:spcPct val="100000"/>
              </a:lnSpc>
              <a:spcBef>
                <a:spcPts val="0"/>
              </a:spcBef>
              <a:spcAft>
                <a:spcPts val="0"/>
              </a:spcAft>
              <a:buClr>
                <a:srgbClr val="3C4043"/>
              </a:buClr>
              <a:buSzPts val="1700"/>
              <a:buFont typeface="Arial"/>
              <a:buChar char="●"/>
            </a:pPr>
            <a:r>
              <a:rPr b="0" i="0" lang="en" sz="1700" u="none" cap="none" strike="noStrike">
                <a:solidFill>
                  <a:srgbClr val="3C4043"/>
                </a:solidFill>
                <a:highlight>
                  <a:schemeClr val="lt1"/>
                </a:highlight>
                <a:latin typeface="Arial"/>
                <a:ea typeface="Arial"/>
                <a:cs typeface="Arial"/>
                <a:sym typeface="Arial"/>
              </a:rPr>
              <a:t>Direct Service Delivery within a community but not facility-based</a:t>
            </a:r>
            <a:endParaRPr b="0" i="0" sz="1700" u="none" cap="none" strike="noStrike">
              <a:solidFill>
                <a:srgbClr val="3C4043"/>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3C4043"/>
                </a:solidFill>
                <a:highlight>
                  <a:schemeClr val="lt1"/>
                </a:highlight>
                <a:latin typeface="Arial"/>
                <a:ea typeface="Arial"/>
                <a:cs typeface="Arial"/>
                <a:sym typeface="Arial"/>
              </a:rPr>
              <a:t>Scenario D</a:t>
            </a:r>
            <a:endParaRPr b="1" i="0" sz="1700" u="none" cap="none" strike="noStrike">
              <a:solidFill>
                <a:srgbClr val="3C4043"/>
              </a:solidFill>
              <a:highlight>
                <a:schemeClr val="lt1"/>
              </a:highlight>
              <a:latin typeface="Arial"/>
              <a:ea typeface="Arial"/>
              <a:cs typeface="Arial"/>
              <a:sym typeface="Arial"/>
            </a:endParaRPr>
          </a:p>
          <a:p>
            <a:pPr indent="-336550" lvl="0" marL="457200" marR="0" rtl="0" algn="l">
              <a:lnSpc>
                <a:spcPct val="100000"/>
              </a:lnSpc>
              <a:spcBef>
                <a:spcPts val="0"/>
              </a:spcBef>
              <a:spcAft>
                <a:spcPts val="0"/>
              </a:spcAft>
              <a:buClr>
                <a:srgbClr val="3C4043"/>
              </a:buClr>
              <a:buSzPts val="1700"/>
              <a:buChar char="●"/>
            </a:pPr>
            <a:r>
              <a:rPr b="1" i="0" lang="en" sz="1700" u="none" cap="none" strike="noStrike">
                <a:solidFill>
                  <a:srgbClr val="3C4043"/>
                </a:solidFill>
                <a:highlight>
                  <a:schemeClr val="lt1"/>
                </a:highlight>
              </a:rPr>
              <a:t>HRH Advisor seconded to the Ministry of Health</a:t>
            </a:r>
            <a:endParaRPr b="1" i="0" sz="1700" u="none" cap="none" strike="noStrike">
              <a:solidFill>
                <a:srgbClr val="3C4043"/>
              </a:solidFill>
              <a:highlight>
                <a:schemeClr val="lt1"/>
              </a:highlight>
            </a:endParaRPr>
          </a:p>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3C4043"/>
                </a:solidFill>
                <a:highlight>
                  <a:schemeClr val="lt1"/>
                </a:highlight>
                <a:latin typeface="Arial"/>
                <a:ea typeface="Arial"/>
                <a:cs typeface="Arial"/>
                <a:sym typeface="Arial"/>
              </a:rPr>
              <a:t>Scenario E</a:t>
            </a:r>
            <a:endParaRPr b="1" i="0" sz="1700" u="none" cap="none" strike="noStrike">
              <a:solidFill>
                <a:srgbClr val="3C4043"/>
              </a:solidFill>
              <a:highlight>
                <a:schemeClr val="lt1"/>
              </a:highlight>
              <a:latin typeface="Arial"/>
              <a:ea typeface="Arial"/>
              <a:cs typeface="Arial"/>
              <a:sym typeface="Arial"/>
            </a:endParaRPr>
          </a:p>
          <a:p>
            <a:pPr indent="-336550" lvl="0" marL="457200" marR="0" rtl="0" algn="l">
              <a:lnSpc>
                <a:spcPct val="100000"/>
              </a:lnSpc>
              <a:spcBef>
                <a:spcPts val="0"/>
              </a:spcBef>
              <a:spcAft>
                <a:spcPts val="0"/>
              </a:spcAft>
              <a:buClr>
                <a:srgbClr val="3C4043"/>
              </a:buClr>
              <a:buSzPts val="1700"/>
              <a:buChar char="●"/>
            </a:pPr>
            <a:r>
              <a:rPr b="1" i="0" lang="en" sz="1700" u="none" cap="none" strike="noStrike">
                <a:solidFill>
                  <a:srgbClr val="3C4043"/>
                </a:solidFill>
                <a:highlight>
                  <a:schemeClr val="lt1"/>
                </a:highlight>
              </a:rPr>
              <a:t>Project manager providing project management/coordination support</a:t>
            </a:r>
            <a:endParaRPr b="1" i="0" sz="1700" u="none" cap="none" strike="noStrike">
              <a:solidFill>
                <a:srgbClr val="3C4043"/>
              </a:solidFill>
              <a:highlight>
                <a:schemeClr val="lt1"/>
              </a:highlight>
            </a:endParaRPr>
          </a:p>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3C4043"/>
                </a:solidFill>
                <a:highlight>
                  <a:schemeClr val="lt1"/>
                </a:highlight>
                <a:latin typeface="Arial"/>
                <a:ea typeface="Arial"/>
                <a:cs typeface="Arial"/>
                <a:sym typeface="Arial"/>
              </a:rPr>
              <a:t>Scenario F</a:t>
            </a:r>
            <a:endParaRPr b="1" i="0" sz="1700" u="none" cap="none" strike="noStrike">
              <a:solidFill>
                <a:srgbClr val="3C4043"/>
              </a:solidFill>
              <a:highlight>
                <a:schemeClr val="lt1"/>
              </a:highlight>
              <a:latin typeface="Arial"/>
              <a:ea typeface="Arial"/>
              <a:cs typeface="Arial"/>
              <a:sym typeface="Arial"/>
            </a:endParaRPr>
          </a:p>
          <a:p>
            <a:pPr indent="-336550" lvl="0" marL="457200" marR="0" rtl="0" algn="l">
              <a:lnSpc>
                <a:spcPct val="100000"/>
              </a:lnSpc>
              <a:spcBef>
                <a:spcPts val="0"/>
              </a:spcBef>
              <a:spcAft>
                <a:spcPts val="0"/>
              </a:spcAft>
              <a:buClr>
                <a:srgbClr val="3C4043"/>
              </a:buClr>
              <a:buSzPts val="1700"/>
              <a:buFont typeface="Arial"/>
              <a:buChar char="●"/>
            </a:pPr>
            <a:r>
              <a:rPr b="0" i="0" lang="en" sz="1700" u="none" cap="none" strike="noStrike">
                <a:solidFill>
                  <a:srgbClr val="3C4043"/>
                </a:solidFill>
                <a:highlight>
                  <a:schemeClr val="lt1"/>
                </a:highlight>
                <a:latin typeface="Arial"/>
                <a:ea typeface="Arial"/>
                <a:cs typeface="Arial"/>
                <a:sym typeface="Arial"/>
              </a:rPr>
              <a:t>Part-time volunteer that received non-monetary compensation</a:t>
            </a:r>
            <a:endParaRPr b="0" i="0" sz="1700" u="none" cap="none" strike="noStrike">
              <a:solidFill>
                <a:srgbClr val="3C4043"/>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3C4043"/>
                </a:solidFill>
                <a:highlight>
                  <a:schemeClr val="lt1"/>
                </a:highlight>
                <a:latin typeface="Arial"/>
                <a:ea typeface="Arial"/>
                <a:cs typeface="Arial"/>
                <a:sym typeface="Arial"/>
              </a:rPr>
              <a:t>Scenario G</a:t>
            </a:r>
            <a:endParaRPr b="1" i="0" sz="1700" u="none" cap="none" strike="noStrike">
              <a:solidFill>
                <a:srgbClr val="3C4043"/>
              </a:solidFill>
              <a:highlight>
                <a:schemeClr val="lt1"/>
              </a:highlight>
              <a:latin typeface="Arial"/>
              <a:ea typeface="Arial"/>
              <a:cs typeface="Arial"/>
              <a:sym typeface="Arial"/>
            </a:endParaRPr>
          </a:p>
          <a:p>
            <a:pPr indent="-336550" lvl="0" marL="457200" marR="0" rtl="0" algn="l">
              <a:lnSpc>
                <a:spcPct val="100000"/>
              </a:lnSpc>
              <a:spcBef>
                <a:spcPts val="0"/>
              </a:spcBef>
              <a:spcAft>
                <a:spcPts val="0"/>
              </a:spcAft>
              <a:buClr>
                <a:srgbClr val="3C4043"/>
              </a:buClr>
              <a:buSzPts val="1700"/>
              <a:buChar char="●"/>
            </a:pPr>
            <a:r>
              <a:rPr b="1" i="0" lang="en" sz="1700" u="none" cap="none" strike="noStrike">
                <a:solidFill>
                  <a:srgbClr val="3C4043"/>
                </a:solidFill>
                <a:highlight>
                  <a:schemeClr val="lt1"/>
                </a:highlight>
              </a:rPr>
              <a:t>Finance manager providing financial administration</a:t>
            </a:r>
            <a:endParaRPr b="1" i="0" sz="1700" u="none" cap="none" strike="noStrike">
              <a:solidFill>
                <a:srgbClr val="3C4043"/>
              </a:solidFill>
              <a:highlight>
                <a:schemeClr val="lt1"/>
              </a:highlight>
            </a:endParaRPr>
          </a:p>
        </p:txBody>
      </p:sp>
      <p:sp>
        <p:nvSpPr>
          <p:cNvPr id="960" name="Google Shape;960;p66"/>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64" name="Shape 964"/>
        <p:cNvGrpSpPr/>
        <p:nvPr/>
      </p:nvGrpSpPr>
      <p:grpSpPr>
        <a:xfrm>
          <a:off x="0" y="0"/>
          <a:ext cx="0" cy="0"/>
          <a:chOff x="0" y="0"/>
          <a:chExt cx="0" cy="0"/>
        </a:xfrm>
      </p:grpSpPr>
      <p:sp>
        <p:nvSpPr>
          <p:cNvPr id="965" name="Google Shape;965;p67"/>
          <p:cNvSpPr txBox="1"/>
          <p:nvPr>
            <p:ph type="title"/>
          </p:nvPr>
        </p:nvSpPr>
        <p:spPr>
          <a:xfrm>
            <a:off x="685804" y="380335"/>
            <a:ext cx="7772400" cy="458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t>Staffing Scenarios</a:t>
            </a:r>
            <a:r>
              <a:rPr b="0" lang="en">
                <a:latin typeface="Arial"/>
                <a:ea typeface="Arial"/>
                <a:cs typeface="Arial"/>
                <a:sym typeface="Arial"/>
              </a:rPr>
              <a:t> </a:t>
            </a:r>
            <a:endParaRPr b="0">
              <a:latin typeface="Arial"/>
              <a:ea typeface="Arial"/>
              <a:cs typeface="Arial"/>
              <a:sym typeface="Arial"/>
            </a:endParaRPr>
          </a:p>
        </p:txBody>
      </p:sp>
      <p:sp>
        <p:nvSpPr>
          <p:cNvPr id="966" name="Google Shape;966;p67"/>
          <p:cNvSpPr txBox="1"/>
          <p:nvPr/>
        </p:nvSpPr>
        <p:spPr>
          <a:xfrm>
            <a:off x="353750" y="838425"/>
            <a:ext cx="362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3C4043"/>
                </a:solidFill>
                <a:highlight>
                  <a:schemeClr val="lt1"/>
                </a:highlight>
                <a:latin typeface="Arial"/>
                <a:ea typeface="Arial"/>
                <a:cs typeface="Arial"/>
                <a:sym typeface="Arial"/>
              </a:rPr>
              <a:t>Scenario A: </a:t>
            </a:r>
            <a:r>
              <a:rPr b="0" i="0" lang="en" sz="1500" u="none" cap="none" strike="noStrike">
                <a:solidFill>
                  <a:srgbClr val="3C4043"/>
                </a:solidFill>
                <a:highlight>
                  <a:schemeClr val="lt1"/>
                </a:highlight>
                <a:latin typeface="Arial"/>
                <a:ea typeface="Arial"/>
                <a:cs typeface="Arial"/>
                <a:sym typeface="Arial"/>
              </a:rPr>
              <a:t>Direct Service Delivery at a single facility</a:t>
            </a:r>
            <a:endParaRPr b="0" i="0" sz="1500" u="none" cap="none" strike="noStrike">
              <a:solidFill>
                <a:srgbClr val="3C4043"/>
              </a:solidFill>
              <a:highlight>
                <a:schemeClr val="lt1"/>
              </a:highlight>
              <a:latin typeface="Arial"/>
              <a:ea typeface="Arial"/>
              <a:cs typeface="Arial"/>
              <a:sym typeface="Arial"/>
            </a:endParaRPr>
          </a:p>
        </p:txBody>
      </p:sp>
      <p:graphicFrame>
        <p:nvGraphicFramePr>
          <p:cNvPr id="967" name="Google Shape;967;p67"/>
          <p:cNvGraphicFramePr/>
          <p:nvPr/>
        </p:nvGraphicFramePr>
        <p:xfrm>
          <a:off x="4124775" y="380325"/>
          <a:ext cx="3000000" cy="3000000"/>
        </p:xfrm>
        <a:graphic>
          <a:graphicData uri="http://schemas.openxmlformats.org/drawingml/2006/table">
            <a:tbl>
              <a:tblPr>
                <a:noFill/>
                <a:tableStyleId>{5A7E7CD6-C929-4EC5-A59C-177CB4DFDF39}</a:tableStyleId>
              </a:tblPr>
              <a:tblGrid>
                <a:gridCol w="3024900"/>
                <a:gridCol w="1841925"/>
              </a:tblGrid>
              <a:tr h="228000">
                <a:tc>
                  <a:txBody>
                    <a:bodyPr/>
                    <a:lstStyle/>
                    <a:p>
                      <a:pPr indent="0" lvl="0" marL="0" marR="0" rtl="0" algn="l">
                        <a:lnSpc>
                          <a:spcPct val="100000"/>
                        </a:lnSpc>
                        <a:spcBef>
                          <a:spcPts val="0"/>
                        </a:spcBef>
                        <a:spcAft>
                          <a:spcPts val="0"/>
                        </a:spcAft>
                        <a:buClr>
                          <a:srgbClr val="000000"/>
                        </a:buClr>
                        <a:buSzPts val="900"/>
                        <a:buFont typeface="Arial"/>
                        <a:buNone/>
                      </a:pPr>
                      <a:r>
                        <a:rPr b="1" lang="en" sz="900" u="none" cap="none" strike="noStrike">
                          <a:latin typeface="Arial"/>
                          <a:ea typeface="Arial"/>
                          <a:cs typeface="Arial"/>
                          <a:sym typeface="Arial"/>
                        </a:rPr>
                        <a:t>HRH_Inventory Column Heading</a:t>
                      </a:r>
                      <a:endParaRPr b="1"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b="1" lang="en" sz="900" u="none" cap="none" strike="noStrike">
                          <a:latin typeface="Arial"/>
                          <a:ea typeface="Arial"/>
                          <a:cs typeface="Arial"/>
                          <a:sym typeface="Arial"/>
                        </a:rPr>
                        <a:t>Response</a:t>
                      </a:r>
                      <a:endParaRPr b="1" sz="900" u="none" cap="none" strike="noStrike">
                        <a:latin typeface="Arial"/>
                        <a:ea typeface="Arial"/>
                        <a:cs typeface="Arial"/>
                        <a:sym typeface="Arial"/>
                      </a:endParaRPr>
                    </a:p>
                  </a:txBody>
                  <a:tcPr marT="91425" marB="91425" marR="91425" marL="91425"/>
                </a:tc>
              </a:tr>
              <a:tr h="24925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Employed through Prime or sub IP</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Prime</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r>
              <a:tr h="2633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Gender</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Female</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tcPr>
                </a:tc>
              </a:tr>
              <a:tr h="284600">
                <a:tc>
                  <a:txBody>
                    <a:bodyPr/>
                    <a:lstStyle/>
                    <a:p>
                      <a:pPr indent="0" lvl="0" marL="0" marR="0" rtl="0" algn="l">
                        <a:lnSpc>
                          <a:spcPct val="100000"/>
                        </a:lnSpc>
                        <a:spcBef>
                          <a:spcPts val="0"/>
                        </a:spcBef>
                        <a:spcAft>
                          <a:spcPts val="0"/>
                        </a:spcAft>
                        <a:buNone/>
                      </a:pPr>
                      <a:r>
                        <a:rPr lang="en" sz="900"/>
                        <a:t>Deliver services DIRECTLY to beneficiaries?</a:t>
                      </a:r>
                      <a:endParaRPr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None/>
                      </a:pPr>
                      <a:r>
                        <a:rPr lang="en" sz="900"/>
                        <a:t>Direct Service Delivery</a:t>
                      </a:r>
                      <a:endParaRPr sz="900" u="none" cap="none" strike="noStrike">
                        <a:latin typeface="Arial"/>
                        <a:ea typeface="Arial"/>
                        <a:cs typeface="Arial"/>
                        <a:sym typeface="Arial"/>
                      </a:endParaRPr>
                    </a:p>
                  </a:txBody>
                  <a:tcPr marT="91425" marB="91425" marR="91425" marL="91425"/>
                </a:tc>
              </a:tr>
              <a:tr h="2846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Employment Title</a:t>
                      </a:r>
                      <a:endParaRPr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Clinical: Nurse</a:t>
                      </a:r>
                      <a:endParaRPr sz="900" u="none" cap="none" strike="noStrike">
                        <a:latin typeface="Arial"/>
                        <a:ea typeface="Arial"/>
                        <a:cs typeface="Arial"/>
                        <a:sym typeface="Arial"/>
                      </a:endParaRPr>
                    </a:p>
                  </a:txBody>
                  <a:tcPr marT="91425" marB="91425" marR="91425" marL="91425"/>
                </a:tc>
              </a:tr>
              <a:tr h="256300">
                <a:tc>
                  <a:txBody>
                    <a:bodyPr/>
                    <a:lstStyle/>
                    <a:p>
                      <a:pPr indent="0" lvl="0" marL="0" marR="0" rtl="0" algn="l">
                        <a:lnSpc>
                          <a:spcPct val="100000"/>
                        </a:lnSpc>
                        <a:spcBef>
                          <a:spcPts val="0"/>
                        </a:spcBef>
                        <a:spcAft>
                          <a:spcPts val="0"/>
                        </a:spcAft>
                        <a:buNone/>
                      </a:pPr>
                      <a:r>
                        <a:rPr lang="en" sz="900"/>
                        <a:t>Primarily </a:t>
                      </a:r>
                      <a:r>
                        <a:rPr lang="en" sz="900"/>
                        <a:t>supports</a:t>
                      </a:r>
                      <a:r>
                        <a:rPr lang="en" sz="900"/>
                        <a:t> DREAMS programming?</a:t>
                      </a:r>
                      <a:endParaRPr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None/>
                      </a:pPr>
                      <a:r>
                        <a:rPr lang="en" sz="900"/>
                        <a:t>No</a:t>
                      </a:r>
                      <a:endParaRPr sz="900" u="none" cap="none" strike="noStrike">
                        <a:latin typeface="Arial"/>
                        <a:ea typeface="Arial"/>
                        <a:cs typeface="Arial"/>
                        <a:sym typeface="Arial"/>
                      </a:endParaRPr>
                    </a:p>
                  </a:txBody>
                  <a:tcPr marT="91425" marB="91425" marR="91425" marL="91425"/>
                </a:tc>
              </a:tr>
              <a:tr h="256300">
                <a:tc>
                  <a:txBody>
                    <a:bodyPr/>
                    <a:lstStyle/>
                    <a:p>
                      <a:pPr indent="0" lvl="0" marL="0" marR="0" rtl="0" algn="l">
                        <a:lnSpc>
                          <a:spcPct val="100000"/>
                        </a:lnSpc>
                        <a:spcBef>
                          <a:spcPts val="0"/>
                        </a:spcBef>
                        <a:spcAft>
                          <a:spcPts val="0"/>
                        </a:spcAft>
                        <a:buNone/>
                      </a:pPr>
                      <a:r>
                        <a:rPr lang="en" sz="900"/>
                        <a:t>Primary Program Area?</a:t>
                      </a:r>
                      <a:endParaRPr sz="900" u="none" cap="none" strike="noStrike">
                        <a:latin typeface="Arial"/>
                        <a:ea typeface="Arial"/>
                        <a:cs typeface="Arial"/>
                        <a:sym typeface="Arial"/>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 sz="900"/>
                        <a:t>Site Level: C&amp;T: General C&amp;T</a:t>
                      </a:r>
                      <a:endParaRPr sz="900" u="none" cap="none" strike="noStrike">
                        <a:latin typeface="Arial"/>
                        <a:ea typeface="Arial"/>
                        <a:cs typeface="Arial"/>
                        <a:sym typeface="Arial"/>
                      </a:endParaRPr>
                    </a:p>
                  </a:txBody>
                  <a:tcPr marT="91425" marB="91425" marR="91425" marL="91425">
                    <a:lnB cap="flat" cmpd="sng" w="9525">
                      <a:solidFill>
                        <a:srgbClr val="9E9E9E"/>
                      </a:solidFill>
                      <a:prstDash val="solid"/>
                      <a:round/>
                      <a:headEnd len="sm" w="sm" type="none"/>
                      <a:tailEnd len="sm" w="sm" type="none"/>
                    </a:lnB>
                  </a:tcPr>
                </a:tc>
              </a:tr>
              <a:tr h="256300">
                <a:tc>
                  <a:txBody>
                    <a:bodyPr/>
                    <a:lstStyle/>
                    <a:p>
                      <a:pPr indent="0" lvl="0" marL="0" marR="0" rtl="0" algn="l">
                        <a:lnSpc>
                          <a:spcPct val="100000"/>
                        </a:lnSpc>
                        <a:spcBef>
                          <a:spcPts val="0"/>
                        </a:spcBef>
                        <a:spcAft>
                          <a:spcPts val="0"/>
                        </a:spcAft>
                        <a:buClr>
                          <a:srgbClr val="000000"/>
                        </a:buClr>
                        <a:buSzPts val="900"/>
                        <a:buFont typeface="Arial"/>
                        <a:buNone/>
                      </a:pPr>
                      <a:r>
                        <a:rPr lang="en" sz="900"/>
                        <a:t>Provides Technical Assistance?</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No</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63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Mode of hire</a:t>
                      </a:r>
                      <a:endParaRPr sz="1400" u="none" cap="none" strike="noStrike"/>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Salary</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tcPr>
                </a:tc>
              </a:tr>
              <a:tr h="270450">
                <a:tc>
                  <a:txBody>
                    <a:bodyPr/>
                    <a:lstStyle/>
                    <a:p>
                      <a:pPr indent="0" lvl="0" marL="0" marR="0" rtl="0" algn="l">
                        <a:lnSpc>
                          <a:spcPct val="100000"/>
                        </a:lnSpc>
                        <a:spcBef>
                          <a:spcPts val="0"/>
                        </a:spcBef>
                        <a:spcAft>
                          <a:spcPts val="0"/>
                        </a:spcAft>
                        <a:buClr>
                          <a:srgbClr val="000000"/>
                        </a:buClr>
                        <a:buSzPts val="900"/>
                        <a:buFont typeface="Arial"/>
                        <a:buNone/>
                      </a:pPr>
                      <a:r>
                        <a:rPr lang="en" sz="900"/>
                        <a:t>Govt Staff or Seconded to MoH</a:t>
                      </a:r>
                      <a:endParaRPr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No</a:t>
                      </a:r>
                      <a:endParaRPr sz="900" u="none" cap="none" strike="noStrike">
                        <a:latin typeface="Arial"/>
                        <a:ea typeface="Arial"/>
                        <a:cs typeface="Arial"/>
                        <a:sym typeface="Arial"/>
                      </a:endParaRPr>
                    </a:p>
                  </a:txBody>
                  <a:tcPr marT="91425" marB="91425" marR="91425" marL="91425"/>
                </a:tc>
              </a:tr>
              <a:tr h="27045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Months of Work in Past Year</a:t>
                      </a:r>
                      <a:endParaRPr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12</a:t>
                      </a:r>
                      <a:endParaRPr sz="900" u="none" cap="none" strike="noStrike">
                        <a:latin typeface="Arial"/>
                        <a:ea typeface="Arial"/>
                        <a:cs typeface="Arial"/>
                        <a:sym typeface="Arial"/>
                      </a:endParaRPr>
                    </a:p>
                  </a:txBody>
                  <a:tcPr marT="91425" marB="91425" marR="91425" marL="91425"/>
                </a:tc>
              </a:tr>
              <a:tr h="27045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Average FTE per month</a:t>
                      </a:r>
                      <a:endParaRPr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1.0</a:t>
                      </a:r>
                      <a:endParaRPr sz="900" u="none" cap="none" strike="noStrike">
                        <a:latin typeface="Arial"/>
                        <a:ea typeface="Arial"/>
                        <a:cs typeface="Arial"/>
                        <a:sym typeface="Arial"/>
                      </a:endParaRPr>
                    </a:p>
                  </a:txBody>
                  <a:tcPr marT="91425" marB="91425" marR="91425" marL="91425"/>
                </a:tc>
              </a:tr>
              <a:tr h="27045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Primarily support work in the community</a:t>
                      </a:r>
                      <a:endParaRPr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No</a:t>
                      </a:r>
                      <a:endParaRPr sz="900" u="none" cap="none" strike="noStrike">
                        <a:latin typeface="Arial"/>
                        <a:ea typeface="Arial"/>
                        <a:cs typeface="Arial"/>
                        <a:sym typeface="Arial"/>
                      </a:endParaRPr>
                    </a:p>
                  </a:txBody>
                  <a:tcPr marT="91425" marB="91425" marR="91425" marL="91425"/>
                </a:tc>
              </a:tr>
              <a:tr h="27045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Work in or support multiple sites (Roving Staff)</a:t>
                      </a:r>
                      <a:endParaRPr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No</a:t>
                      </a:r>
                      <a:endParaRPr sz="900" u="none" cap="none" strike="noStrike">
                        <a:latin typeface="Arial"/>
                        <a:ea typeface="Arial"/>
                        <a:cs typeface="Arial"/>
                        <a:sym typeface="Arial"/>
                      </a:endParaRPr>
                    </a:p>
                  </a:txBody>
                  <a:tcPr marT="91425" marB="91425" marR="91425" marL="91425"/>
                </a:tc>
              </a:tr>
            </a:tbl>
          </a:graphicData>
        </a:graphic>
      </p:graphicFrame>
      <p:sp>
        <p:nvSpPr>
          <p:cNvPr id="968" name="Google Shape;968;p67"/>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
        <p:nvSpPr>
          <p:cNvPr id="969" name="Google Shape;969;p67"/>
          <p:cNvSpPr txBox="1"/>
          <p:nvPr/>
        </p:nvSpPr>
        <p:spPr>
          <a:xfrm>
            <a:off x="254225" y="1484925"/>
            <a:ext cx="3835200" cy="2970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400"/>
              <a:buFont typeface="Arial"/>
              <a:buNone/>
            </a:pPr>
            <a:r>
              <a:rPr b="0" i="0" lang="en" sz="1400" u="none" cap="none" strike="noStrike">
                <a:solidFill>
                  <a:schemeClr val="dk1"/>
                </a:solidFill>
                <a:latin typeface="Arial"/>
                <a:ea typeface="Arial"/>
                <a:cs typeface="Arial"/>
                <a:sym typeface="Arial"/>
              </a:rPr>
              <a:t>A female nurse works full-time throughout the entire year at an IP-supported facility. She was hired at the start of the year to provide general HIV care and treatment services and is paid her salary directly by the prime implementing partner. In the past year, she was asked to divert some of her time to focus on COVID-19 testing. Her total salary expenditure over the 12 months was $11,000, and her annual fringe expenditure totaled $1,820. </a:t>
            </a:r>
            <a:endParaRPr b="0" i="0" sz="1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73" name="Shape 973"/>
        <p:cNvGrpSpPr/>
        <p:nvPr/>
      </p:nvGrpSpPr>
      <p:grpSpPr>
        <a:xfrm>
          <a:off x="0" y="0"/>
          <a:ext cx="0" cy="0"/>
          <a:chOff x="0" y="0"/>
          <a:chExt cx="0" cy="0"/>
        </a:xfrm>
      </p:grpSpPr>
      <p:sp>
        <p:nvSpPr>
          <p:cNvPr id="974" name="Google Shape;974;p68"/>
          <p:cNvSpPr txBox="1"/>
          <p:nvPr>
            <p:ph type="title"/>
          </p:nvPr>
        </p:nvSpPr>
        <p:spPr>
          <a:xfrm>
            <a:off x="685804" y="380335"/>
            <a:ext cx="7772400" cy="458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t>Staffing Scenarios</a:t>
            </a:r>
            <a:r>
              <a:rPr b="0" lang="en">
                <a:latin typeface="Arial"/>
                <a:ea typeface="Arial"/>
                <a:cs typeface="Arial"/>
                <a:sym typeface="Arial"/>
              </a:rPr>
              <a:t> </a:t>
            </a:r>
            <a:endParaRPr b="0">
              <a:latin typeface="Arial"/>
              <a:ea typeface="Arial"/>
              <a:cs typeface="Arial"/>
              <a:sym typeface="Arial"/>
            </a:endParaRPr>
          </a:p>
        </p:txBody>
      </p:sp>
      <p:sp>
        <p:nvSpPr>
          <p:cNvPr id="975" name="Google Shape;975;p68"/>
          <p:cNvSpPr txBox="1"/>
          <p:nvPr/>
        </p:nvSpPr>
        <p:spPr>
          <a:xfrm>
            <a:off x="358700" y="838425"/>
            <a:ext cx="362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3C4043"/>
                </a:solidFill>
                <a:highlight>
                  <a:schemeClr val="lt1"/>
                </a:highlight>
                <a:latin typeface="Arial"/>
                <a:ea typeface="Arial"/>
                <a:cs typeface="Arial"/>
                <a:sym typeface="Arial"/>
              </a:rPr>
              <a:t>Scenario A: </a:t>
            </a:r>
            <a:r>
              <a:rPr b="0" i="0" lang="en" sz="1500" u="none" cap="none" strike="noStrike">
                <a:solidFill>
                  <a:srgbClr val="3C4043"/>
                </a:solidFill>
                <a:highlight>
                  <a:schemeClr val="lt1"/>
                </a:highlight>
                <a:latin typeface="Arial"/>
                <a:ea typeface="Arial"/>
                <a:cs typeface="Arial"/>
                <a:sym typeface="Arial"/>
              </a:rPr>
              <a:t>Direct Service Delivery at a single facility</a:t>
            </a:r>
            <a:endParaRPr b="0" i="0" sz="1500" u="none" cap="none" strike="noStrike">
              <a:solidFill>
                <a:srgbClr val="3C4043"/>
              </a:solidFill>
              <a:highlight>
                <a:schemeClr val="lt1"/>
              </a:highlight>
              <a:latin typeface="Arial"/>
              <a:ea typeface="Arial"/>
              <a:cs typeface="Arial"/>
              <a:sym typeface="Arial"/>
            </a:endParaRPr>
          </a:p>
        </p:txBody>
      </p:sp>
      <p:graphicFrame>
        <p:nvGraphicFramePr>
          <p:cNvPr id="976" name="Google Shape;976;p68"/>
          <p:cNvGraphicFramePr/>
          <p:nvPr/>
        </p:nvGraphicFramePr>
        <p:xfrm>
          <a:off x="4165150" y="1128500"/>
          <a:ext cx="3000000" cy="3000000"/>
        </p:xfrm>
        <a:graphic>
          <a:graphicData uri="http://schemas.openxmlformats.org/drawingml/2006/table">
            <a:tbl>
              <a:tblPr>
                <a:noFill/>
                <a:tableStyleId>{5A7E7CD6-C929-4EC5-A59C-177CB4DFDF39}</a:tableStyleId>
              </a:tblPr>
              <a:tblGrid>
                <a:gridCol w="3058850"/>
                <a:gridCol w="1849025"/>
              </a:tblGrid>
              <a:tr h="320000">
                <a:tc>
                  <a:txBody>
                    <a:bodyPr/>
                    <a:lstStyle/>
                    <a:p>
                      <a:pPr indent="0" lvl="0" marL="0" marR="0" rtl="0" algn="l">
                        <a:lnSpc>
                          <a:spcPct val="100000"/>
                        </a:lnSpc>
                        <a:spcBef>
                          <a:spcPts val="0"/>
                        </a:spcBef>
                        <a:spcAft>
                          <a:spcPts val="0"/>
                        </a:spcAft>
                        <a:buClr>
                          <a:schemeClr val="dk1"/>
                        </a:buClr>
                        <a:buSzPts val="1100"/>
                        <a:buFont typeface="Arial"/>
                        <a:buNone/>
                      </a:pPr>
                      <a:r>
                        <a:rPr b="1" lang="en" sz="900" u="none" cap="none" strike="noStrike">
                          <a:solidFill>
                            <a:schemeClr val="dk1"/>
                          </a:solidFill>
                          <a:latin typeface="Arial"/>
                          <a:ea typeface="Arial"/>
                          <a:cs typeface="Arial"/>
                          <a:sym typeface="Arial"/>
                        </a:rPr>
                        <a:t>HRH_Inventory Column Heading</a:t>
                      </a:r>
                      <a:endParaRPr b="1" sz="900" u="none" cap="none" strike="noStrike">
                        <a:latin typeface="Arial"/>
                        <a:ea typeface="Arial"/>
                        <a:cs typeface="Arial"/>
                        <a:sym typeface="Arial"/>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1" lang="en" sz="900" u="none" cap="none" strike="noStrike">
                          <a:latin typeface="Arial"/>
                          <a:ea typeface="Arial"/>
                          <a:cs typeface="Arial"/>
                          <a:sym typeface="Arial"/>
                        </a:rPr>
                        <a:t>Response</a:t>
                      </a:r>
                      <a:endParaRPr b="1" sz="900" u="none" cap="none" strike="noStrike">
                        <a:latin typeface="Arial"/>
                        <a:ea typeface="Arial"/>
                        <a:cs typeface="Arial"/>
                        <a:sym typeface="Arial"/>
                      </a:endParaRPr>
                    </a:p>
                  </a:txBody>
                  <a:tcPr marT="91425" marB="91425" marR="91425" marL="91425">
                    <a:lnB cap="flat" cmpd="sng" w="9525">
                      <a:solidFill>
                        <a:srgbClr val="9E9E9E"/>
                      </a:solidFill>
                      <a:prstDash val="solid"/>
                      <a:round/>
                      <a:headEnd len="sm" w="sm" type="none"/>
                      <a:tailEnd len="sm" w="sm" type="none"/>
                    </a:lnB>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lang="en" sz="900"/>
                        <a:t>Where is this Position Based?</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a:t>Sub-National Level</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SNU Level to Report</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All SNUs (down to, and including, FACILITY)</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Primary beneficiary</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Non-targeted population</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73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In past year provided support for </a:t>
                      </a:r>
                      <a:r>
                        <a:rPr lang="en" sz="900" u="none" cap="none" strike="noStrike"/>
                        <a:t>other public health emergencies?</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Yes</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74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Sum of Annual PEPFAR Expenditure, excluding Fringe and non-monetary expenses</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$11,000</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20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Annual PEPFAR Fringe Expenditure</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$1,820</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20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Annual PEPFAR non-monetary expenditure, excluding Fringe</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$0</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977" name="Google Shape;977;p68"/>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
        <p:nvSpPr>
          <p:cNvPr id="978" name="Google Shape;978;p68"/>
          <p:cNvSpPr txBox="1"/>
          <p:nvPr/>
        </p:nvSpPr>
        <p:spPr>
          <a:xfrm>
            <a:off x="254225" y="1484925"/>
            <a:ext cx="3835200" cy="2970014"/>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400"/>
              <a:buFont typeface="Arial"/>
              <a:buNone/>
            </a:pPr>
            <a:r>
              <a:rPr b="0" i="0" lang="en" sz="1400" u="none" cap="none" strike="noStrike">
                <a:solidFill>
                  <a:schemeClr val="dk1"/>
                </a:solidFill>
                <a:latin typeface="Arial"/>
                <a:ea typeface="Arial"/>
                <a:cs typeface="Arial"/>
                <a:sym typeface="Arial"/>
              </a:rPr>
              <a:t>A female nurse works full-time throughout the entire year at an IP-supported facility. She was hired at the start of the year to provide general HIV care and treatment services and is paid her salary directly by the prime implementing partner. In the past year, she was asked to divert some of her time to focus on COVID-19 testing. Her total salary expenditure over the 12 months was $11,000, and her annual fringe expenditure totaled $1,820.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82" name="Shape 982"/>
        <p:cNvGrpSpPr/>
        <p:nvPr/>
      </p:nvGrpSpPr>
      <p:grpSpPr>
        <a:xfrm>
          <a:off x="0" y="0"/>
          <a:ext cx="0" cy="0"/>
          <a:chOff x="0" y="0"/>
          <a:chExt cx="0" cy="0"/>
        </a:xfrm>
      </p:grpSpPr>
      <p:sp>
        <p:nvSpPr>
          <p:cNvPr id="983" name="Google Shape;983;p69"/>
          <p:cNvSpPr txBox="1"/>
          <p:nvPr>
            <p:ph type="title"/>
          </p:nvPr>
        </p:nvSpPr>
        <p:spPr>
          <a:xfrm>
            <a:off x="685804" y="380335"/>
            <a:ext cx="7772400" cy="458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t>Staffing Scenarios</a:t>
            </a:r>
            <a:r>
              <a:rPr b="0" lang="en">
                <a:latin typeface="Arial"/>
                <a:ea typeface="Arial"/>
                <a:cs typeface="Arial"/>
                <a:sym typeface="Arial"/>
              </a:rPr>
              <a:t> </a:t>
            </a:r>
            <a:endParaRPr b="0">
              <a:latin typeface="Arial"/>
              <a:ea typeface="Arial"/>
              <a:cs typeface="Arial"/>
              <a:sym typeface="Arial"/>
            </a:endParaRPr>
          </a:p>
        </p:txBody>
      </p:sp>
      <p:sp>
        <p:nvSpPr>
          <p:cNvPr id="984" name="Google Shape;984;p69"/>
          <p:cNvSpPr txBox="1"/>
          <p:nvPr/>
        </p:nvSpPr>
        <p:spPr>
          <a:xfrm>
            <a:off x="353750" y="838425"/>
            <a:ext cx="362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3C4043"/>
                </a:solidFill>
                <a:highlight>
                  <a:schemeClr val="lt1"/>
                </a:highlight>
                <a:latin typeface="Arial"/>
                <a:ea typeface="Arial"/>
                <a:cs typeface="Arial"/>
                <a:sym typeface="Arial"/>
              </a:rPr>
              <a:t>Scenario B: </a:t>
            </a:r>
            <a:r>
              <a:rPr b="0" i="0" lang="en" sz="1500" u="none" cap="none" strike="noStrike">
                <a:solidFill>
                  <a:srgbClr val="3C4043"/>
                </a:solidFill>
                <a:highlight>
                  <a:schemeClr val="lt1"/>
                </a:highlight>
                <a:latin typeface="Arial"/>
                <a:ea typeface="Arial"/>
                <a:cs typeface="Arial"/>
                <a:sym typeface="Arial"/>
              </a:rPr>
              <a:t>Direct Service Delivery at multiple facilities</a:t>
            </a:r>
            <a:endParaRPr b="0" i="0" sz="1500" u="none" cap="none" strike="noStrike">
              <a:solidFill>
                <a:srgbClr val="3C4043"/>
              </a:solidFill>
              <a:highlight>
                <a:schemeClr val="lt1"/>
              </a:highlight>
              <a:latin typeface="Arial"/>
              <a:ea typeface="Arial"/>
              <a:cs typeface="Arial"/>
              <a:sym typeface="Arial"/>
            </a:endParaRPr>
          </a:p>
        </p:txBody>
      </p:sp>
      <p:sp>
        <p:nvSpPr>
          <p:cNvPr id="985" name="Google Shape;985;p69"/>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
        <p:nvSpPr>
          <p:cNvPr id="986" name="Google Shape;986;p69"/>
          <p:cNvSpPr txBox="1"/>
          <p:nvPr/>
        </p:nvSpPr>
        <p:spPr>
          <a:xfrm>
            <a:off x="261300" y="1484925"/>
            <a:ext cx="3396300" cy="3126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400"/>
              <a:buFont typeface="Arial"/>
              <a:buNone/>
            </a:pPr>
            <a:r>
              <a:rPr b="0" i="0" lang="en" sz="1400" u="none" cap="none" strike="noStrike">
                <a:solidFill>
                  <a:schemeClr val="dk1"/>
                </a:solidFill>
                <a:latin typeface="Arial"/>
                <a:ea typeface="Arial"/>
                <a:cs typeface="Arial"/>
                <a:sym typeface="Arial"/>
              </a:rPr>
              <a:t>A female nurse provides HIV clinical services primarily for pregnant &amp; breastfeeding women, and works full-time supporting multiple facilities. She was hired halfway through the year. Her salary is paid directly by the prime implementing partner. In the past year, she helped screen and test clients for COVID-19 with part of her time. Her total salary expenditure over the period she worked was $5,500, and her fringe expenditure totaled $935. </a:t>
            </a:r>
            <a:endParaRPr b="0" i="0" sz="1400" u="none" cap="none" strike="noStrike">
              <a:solidFill>
                <a:schemeClr val="dk1"/>
              </a:solidFill>
              <a:latin typeface="Arial"/>
              <a:ea typeface="Arial"/>
              <a:cs typeface="Arial"/>
              <a:sym typeface="Arial"/>
            </a:endParaRPr>
          </a:p>
        </p:txBody>
      </p:sp>
      <p:graphicFrame>
        <p:nvGraphicFramePr>
          <p:cNvPr id="987" name="Google Shape;987;p69"/>
          <p:cNvGraphicFramePr/>
          <p:nvPr/>
        </p:nvGraphicFramePr>
        <p:xfrm>
          <a:off x="3870125" y="388825"/>
          <a:ext cx="3000000" cy="3000000"/>
        </p:xfrm>
        <a:graphic>
          <a:graphicData uri="http://schemas.openxmlformats.org/drawingml/2006/table">
            <a:tbl>
              <a:tblPr>
                <a:noFill/>
                <a:tableStyleId>{5A7E7CD6-C929-4EC5-A59C-177CB4DFDF39}</a:tableStyleId>
              </a:tblPr>
              <a:tblGrid>
                <a:gridCol w="3024900"/>
                <a:gridCol w="1841925"/>
              </a:tblGrid>
              <a:tr h="228000">
                <a:tc>
                  <a:txBody>
                    <a:bodyPr/>
                    <a:lstStyle/>
                    <a:p>
                      <a:pPr indent="0" lvl="0" marL="0" marR="0" rtl="0" algn="l">
                        <a:lnSpc>
                          <a:spcPct val="100000"/>
                        </a:lnSpc>
                        <a:spcBef>
                          <a:spcPts val="0"/>
                        </a:spcBef>
                        <a:spcAft>
                          <a:spcPts val="0"/>
                        </a:spcAft>
                        <a:buClr>
                          <a:srgbClr val="000000"/>
                        </a:buClr>
                        <a:buSzPts val="900"/>
                        <a:buFont typeface="Arial"/>
                        <a:buNone/>
                      </a:pPr>
                      <a:r>
                        <a:rPr b="1" lang="en" sz="900" u="none" cap="none" strike="noStrike">
                          <a:latin typeface="Arial"/>
                          <a:ea typeface="Arial"/>
                          <a:cs typeface="Arial"/>
                          <a:sym typeface="Arial"/>
                        </a:rPr>
                        <a:t>HRH_Inventory Column Heading</a:t>
                      </a:r>
                      <a:endParaRPr b="1"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b="1" lang="en" sz="900" u="none" cap="none" strike="noStrike">
                          <a:latin typeface="Arial"/>
                          <a:ea typeface="Arial"/>
                          <a:cs typeface="Arial"/>
                          <a:sym typeface="Arial"/>
                        </a:rPr>
                        <a:t>Response</a:t>
                      </a:r>
                      <a:endParaRPr b="1" sz="900" u="none" cap="none" strike="noStrike">
                        <a:latin typeface="Arial"/>
                        <a:ea typeface="Arial"/>
                        <a:cs typeface="Arial"/>
                        <a:sym typeface="Arial"/>
                      </a:endParaRPr>
                    </a:p>
                  </a:txBody>
                  <a:tcPr marT="91425" marB="91425" marR="91425" marL="91425"/>
                </a:tc>
              </a:tr>
              <a:tr h="24925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Employed through Prime or sub IP</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Prime</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r>
              <a:tr h="2633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Gender</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Female</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46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Deliver Services DIRECTLY to beneficiaries</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Direct Service Delivery</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46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Employment Title</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Clinical: Nurse</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6300">
                <a:tc>
                  <a:txBody>
                    <a:bodyPr/>
                    <a:lstStyle/>
                    <a:p>
                      <a:pPr indent="0" lvl="0" marL="0" marR="0" rtl="0" algn="l">
                        <a:lnSpc>
                          <a:spcPct val="100000"/>
                        </a:lnSpc>
                        <a:spcBef>
                          <a:spcPts val="0"/>
                        </a:spcBef>
                        <a:spcAft>
                          <a:spcPts val="0"/>
                        </a:spcAft>
                        <a:buNone/>
                      </a:pPr>
                      <a:r>
                        <a:rPr lang="en" sz="900"/>
                        <a:t>Primarily supports DREAMS programming?</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 sz="900"/>
                        <a:t>No</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63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Primary Program Area</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Site Level: C&amp;T: HIV clinical services</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6300">
                <a:tc>
                  <a:txBody>
                    <a:bodyPr/>
                    <a:lstStyle/>
                    <a:p>
                      <a:pPr indent="0" lvl="0" marL="0" marR="0" rtl="0" algn="l">
                        <a:lnSpc>
                          <a:spcPct val="100000"/>
                        </a:lnSpc>
                        <a:spcBef>
                          <a:spcPts val="0"/>
                        </a:spcBef>
                        <a:spcAft>
                          <a:spcPts val="0"/>
                        </a:spcAft>
                        <a:buClr>
                          <a:srgbClr val="000000"/>
                        </a:buClr>
                        <a:buSzPts val="900"/>
                        <a:buFont typeface="Arial"/>
                        <a:buNone/>
                      </a:pPr>
                      <a:r>
                        <a:rPr lang="en" sz="900"/>
                        <a:t>Provides Technical Assistance?</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No</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63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Mode of hire</a:t>
                      </a:r>
                      <a:endParaRPr sz="1400" u="none" cap="none" strike="noStrike"/>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Salary</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70450">
                <a:tc>
                  <a:txBody>
                    <a:bodyPr/>
                    <a:lstStyle/>
                    <a:p>
                      <a:pPr indent="0" lvl="0" marL="0" marR="0" rtl="0" algn="l">
                        <a:lnSpc>
                          <a:spcPct val="100000"/>
                        </a:lnSpc>
                        <a:spcBef>
                          <a:spcPts val="0"/>
                        </a:spcBef>
                        <a:spcAft>
                          <a:spcPts val="0"/>
                        </a:spcAft>
                        <a:buClr>
                          <a:srgbClr val="000000"/>
                        </a:buClr>
                        <a:buSzPts val="900"/>
                        <a:buFont typeface="Arial"/>
                        <a:buNone/>
                      </a:pPr>
                      <a:r>
                        <a:rPr lang="en" sz="900"/>
                        <a:t>Govt Staff or Seconded to MoH</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No</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7045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Months of Work in Past Year</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6</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tcPr>
                </a:tc>
              </a:tr>
              <a:tr h="27045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Average FTE per month</a:t>
                      </a:r>
                      <a:endParaRPr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1.0</a:t>
                      </a:r>
                      <a:endParaRPr sz="900" u="none" cap="none" strike="noStrike">
                        <a:latin typeface="Arial"/>
                        <a:ea typeface="Arial"/>
                        <a:cs typeface="Arial"/>
                        <a:sym typeface="Arial"/>
                      </a:endParaRPr>
                    </a:p>
                  </a:txBody>
                  <a:tcPr marT="91425" marB="91425" marR="91425" marL="91425"/>
                </a:tc>
              </a:tr>
              <a:tr h="27045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Primarily support work in the community</a:t>
                      </a:r>
                      <a:endParaRPr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No</a:t>
                      </a:r>
                      <a:endParaRPr sz="900" u="none" cap="none" strike="noStrike">
                        <a:latin typeface="Arial"/>
                        <a:ea typeface="Arial"/>
                        <a:cs typeface="Arial"/>
                        <a:sym typeface="Arial"/>
                      </a:endParaRPr>
                    </a:p>
                  </a:txBody>
                  <a:tcPr marT="91425" marB="91425" marR="91425" marL="91425"/>
                </a:tc>
              </a:tr>
              <a:tr h="27045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Work in or support multiple sites (Roving Staff)</a:t>
                      </a:r>
                      <a:endParaRPr sz="900" u="none" cap="none" strike="noStrike">
                        <a:latin typeface="Arial"/>
                        <a:ea typeface="Arial"/>
                        <a:cs typeface="Arial"/>
                        <a:sym typeface="Arial"/>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Yes</a:t>
                      </a:r>
                      <a:endParaRPr sz="900" u="none" cap="none" strike="noStrike">
                        <a:latin typeface="Arial"/>
                        <a:ea typeface="Arial"/>
                        <a:cs typeface="Arial"/>
                        <a:sym typeface="Arial"/>
                      </a:endParaRPr>
                    </a:p>
                  </a:txBody>
                  <a:tcPr marT="91425" marB="91425" marR="91425" marL="91425">
                    <a:lnB cap="flat" cmpd="sng" w="9525">
                      <a:solidFill>
                        <a:srgbClr val="9E9E9E"/>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91" name="Shape 991"/>
        <p:cNvGrpSpPr/>
        <p:nvPr/>
      </p:nvGrpSpPr>
      <p:grpSpPr>
        <a:xfrm>
          <a:off x="0" y="0"/>
          <a:ext cx="0" cy="0"/>
          <a:chOff x="0" y="0"/>
          <a:chExt cx="0" cy="0"/>
        </a:xfrm>
      </p:grpSpPr>
      <p:sp>
        <p:nvSpPr>
          <p:cNvPr id="992" name="Google Shape;992;p70"/>
          <p:cNvSpPr txBox="1"/>
          <p:nvPr>
            <p:ph type="title"/>
          </p:nvPr>
        </p:nvSpPr>
        <p:spPr>
          <a:xfrm>
            <a:off x="685804" y="380335"/>
            <a:ext cx="7772400" cy="458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t>Staffing Scenarios</a:t>
            </a:r>
            <a:r>
              <a:rPr b="0" lang="en">
                <a:latin typeface="Arial"/>
                <a:ea typeface="Arial"/>
                <a:cs typeface="Arial"/>
                <a:sym typeface="Arial"/>
              </a:rPr>
              <a:t> </a:t>
            </a:r>
            <a:endParaRPr b="0">
              <a:latin typeface="Arial"/>
              <a:ea typeface="Arial"/>
              <a:cs typeface="Arial"/>
              <a:sym typeface="Arial"/>
            </a:endParaRPr>
          </a:p>
        </p:txBody>
      </p:sp>
      <p:sp>
        <p:nvSpPr>
          <p:cNvPr id="993" name="Google Shape;993;p70"/>
          <p:cNvSpPr txBox="1"/>
          <p:nvPr/>
        </p:nvSpPr>
        <p:spPr>
          <a:xfrm>
            <a:off x="360825" y="838425"/>
            <a:ext cx="362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3C4043"/>
                </a:solidFill>
                <a:highlight>
                  <a:schemeClr val="lt1"/>
                </a:highlight>
                <a:latin typeface="Arial"/>
                <a:ea typeface="Arial"/>
                <a:cs typeface="Arial"/>
                <a:sym typeface="Arial"/>
              </a:rPr>
              <a:t>Scenario B: </a:t>
            </a:r>
            <a:r>
              <a:rPr b="0" i="0" lang="en" sz="1500" u="none" cap="none" strike="noStrike">
                <a:solidFill>
                  <a:srgbClr val="3C4043"/>
                </a:solidFill>
                <a:highlight>
                  <a:schemeClr val="lt1"/>
                </a:highlight>
                <a:latin typeface="Arial"/>
                <a:ea typeface="Arial"/>
                <a:cs typeface="Arial"/>
                <a:sym typeface="Arial"/>
              </a:rPr>
              <a:t>Direct Service Delivery at multiple facilities</a:t>
            </a:r>
            <a:endParaRPr b="0" i="0" sz="1500" u="none" cap="none" strike="noStrike">
              <a:solidFill>
                <a:srgbClr val="3C4043"/>
              </a:solidFill>
              <a:highlight>
                <a:schemeClr val="lt1"/>
              </a:highlight>
              <a:latin typeface="Arial"/>
              <a:ea typeface="Arial"/>
              <a:cs typeface="Arial"/>
              <a:sym typeface="Arial"/>
            </a:endParaRPr>
          </a:p>
        </p:txBody>
      </p:sp>
      <p:sp>
        <p:nvSpPr>
          <p:cNvPr id="994" name="Google Shape;994;p70"/>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
        <p:nvSpPr>
          <p:cNvPr id="995" name="Google Shape;995;p70"/>
          <p:cNvSpPr txBox="1"/>
          <p:nvPr/>
        </p:nvSpPr>
        <p:spPr>
          <a:xfrm>
            <a:off x="261300" y="1484925"/>
            <a:ext cx="3396300" cy="3126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400"/>
              <a:buFont typeface="Arial"/>
              <a:buNone/>
            </a:pPr>
            <a:r>
              <a:rPr b="0" i="0" lang="en" sz="1400" u="none" cap="none" strike="noStrike">
                <a:solidFill>
                  <a:schemeClr val="dk1"/>
                </a:solidFill>
                <a:latin typeface="Arial"/>
                <a:ea typeface="Arial"/>
                <a:cs typeface="Arial"/>
                <a:sym typeface="Arial"/>
              </a:rPr>
              <a:t>A female nurse provides HIV clinical services primarily for pregnant &amp; breastfeeding women, and works full-time supporting multiple facilities. She was hired halfway through the year. Her salary is paid directly by the prime implementing partner. In the past year, she helped screen and test clients for COVID-19 with part of her time. Her total salary expenditure over the period she worked was $5,500, and her fringe expenditure totaled $935. </a:t>
            </a:r>
            <a:endParaRPr b="0" i="0" sz="1400" u="none" cap="none" strike="noStrike">
              <a:solidFill>
                <a:schemeClr val="dk1"/>
              </a:solidFill>
              <a:latin typeface="Arial"/>
              <a:ea typeface="Arial"/>
              <a:cs typeface="Arial"/>
              <a:sym typeface="Arial"/>
            </a:endParaRPr>
          </a:p>
        </p:txBody>
      </p:sp>
      <p:graphicFrame>
        <p:nvGraphicFramePr>
          <p:cNvPr id="996" name="Google Shape;996;p70"/>
          <p:cNvGraphicFramePr/>
          <p:nvPr/>
        </p:nvGraphicFramePr>
        <p:xfrm>
          <a:off x="3945825" y="1278225"/>
          <a:ext cx="3000000" cy="3000000"/>
        </p:xfrm>
        <a:graphic>
          <a:graphicData uri="http://schemas.openxmlformats.org/drawingml/2006/table">
            <a:tbl>
              <a:tblPr>
                <a:noFill/>
                <a:tableStyleId>{5A7E7CD6-C929-4EC5-A59C-177CB4DFDF39}</a:tableStyleId>
              </a:tblPr>
              <a:tblGrid>
                <a:gridCol w="3058850"/>
                <a:gridCol w="1849025"/>
              </a:tblGrid>
              <a:tr h="320000">
                <a:tc>
                  <a:txBody>
                    <a:bodyPr/>
                    <a:lstStyle/>
                    <a:p>
                      <a:pPr indent="0" lvl="0" marL="0" marR="0" rtl="0" algn="l">
                        <a:lnSpc>
                          <a:spcPct val="100000"/>
                        </a:lnSpc>
                        <a:spcBef>
                          <a:spcPts val="0"/>
                        </a:spcBef>
                        <a:spcAft>
                          <a:spcPts val="0"/>
                        </a:spcAft>
                        <a:buClr>
                          <a:schemeClr val="dk1"/>
                        </a:buClr>
                        <a:buSzPts val="1100"/>
                        <a:buFont typeface="Arial"/>
                        <a:buNone/>
                      </a:pPr>
                      <a:r>
                        <a:rPr b="1" lang="en" sz="900" u="none" cap="none" strike="noStrike">
                          <a:solidFill>
                            <a:schemeClr val="dk1"/>
                          </a:solidFill>
                          <a:latin typeface="Arial"/>
                          <a:ea typeface="Arial"/>
                          <a:cs typeface="Arial"/>
                          <a:sym typeface="Arial"/>
                        </a:rPr>
                        <a:t>HRH_Inventory Column Heading</a:t>
                      </a:r>
                      <a:endParaRPr b="1" sz="900" u="none" cap="none" strike="noStrike">
                        <a:latin typeface="Arial"/>
                        <a:ea typeface="Arial"/>
                        <a:cs typeface="Arial"/>
                        <a:sym typeface="Arial"/>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1" lang="en" sz="900" u="none" cap="none" strike="noStrike">
                          <a:latin typeface="Arial"/>
                          <a:ea typeface="Arial"/>
                          <a:cs typeface="Arial"/>
                          <a:sym typeface="Arial"/>
                        </a:rPr>
                        <a:t>Response</a:t>
                      </a:r>
                      <a:endParaRPr b="1" sz="900" u="none" cap="none" strike="noStrike">
                        <a:latin typeface="Arial"/>
                        <a:ea typeface="Arial"/>
                        <a:cs typeface="Arial"/>
                        <a:sym typeface="Arial"/>
                      </a:endParaRPr>
                    </a:p>
                  </a:txBody>
                  <a:tcPr marT="91425" marB="91425" marR="91425" marL="91425">
                    <a:lnB cap="flat" cmpd="sng" w="9525">
                      <a:solidFill>
                        <a:srgbClr val="9E9E9E"/>
                      </a:solidFill>
                      <a:prstDash val="solid"/>
                      <a:round/>
                      <a:headEnd len="sm" w="sm" type="none"/>
                      <a:tailEnd len="sm" w="sm" type="none"/>
                    </a:lnB>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lang="en" sz="900"/>
                        <a:t>Where is this Position Based?</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a:t>Sub-National Level</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SNU Level to Report</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All SNUs down to ‘Community’</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Primary beneficiary</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Pregnant &amp; breastfeeding women</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73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In past year provided support for </a:t>
                      </a:r>
                      <a:r>
                        <a:rPr lang="en" sz="900" u="none" cap="none" strike="noStrike"/>
                        <a:t>other public health emergencies?</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Yes</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74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Sum of Annual PEPFAR Expenditure, excluding Fringe and non-monetary expenses</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$5,500</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20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Annual PEPFAR Fringe Expenditure</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$935</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20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Annual PEPFAR non-monetary expenditure, excluding Fringe</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$0</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00" name="Shape 1000"/>
        <p:cNvGrpSpPr/>
        <p:nvPr/>
      </p:nvGrpSpPr>
      <p:grpSpPr>
        <a:xfrm>
          <a:off x="0" y="0"/>
          <a:ext cx="0" cy="0"/>
          <a:chOff x="0" y="0"/>
          <a:chExt cx="0" cy="0"/>
        </a:xfrm>
      </p:grpSpPr>
      <p:sp>
        <p:nvSpPr>
          <p:cNvPr id="1001" name="Google Shape;1001;p71"/>
          <p:cNvSpPr txBox="1"/>
          <p:nvPr>
            <p:ph type="title"/>
          </p:nvPr>
        </p:nvSpPr>
        <p:spPr>
          <a:xfrm>
            <a:off x="685804" y="380335"/>
            <a:ext cx="7772400" cy="458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t>Staffing Scenarios</a:t>
            </a:r>
            <a:r>
              <a:rPr b="0" lang="en">
                <a:latin typeface="Arial"/>
                <a:ea typeface="Arial"/>
                <a:cs typeface="Arial"/>
                <a:sym typeface="Arial"/>
              </a:rPr>
              <a:t> </a:t>
            </a:r>
            <a:endParaRPr b="0">
              <a:latin typeface="Arial"/>
              <a:ea typeface="Arial"/>
              <a:cs typeface="Arial"/>
              <a:sym typeface="Arial"/>
            </a:endParaRPr>
          </a:p>
        </p:txBody>
      </p:sp>
      <p:sp>
        <p:nvSpPr>
          <p:cNvPr id="1002" name="Google Shape;1002;p71"/>
          <p:cNvSpPr txBox="1"/>
          <p:nvPr/>
        </p:nvSpPr>
        <p:spPr>
          <a:xfrm>
            <a:off x="353750" y="838425"/>
            <a:ext cx="362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3C4043"/>
                </a:solidFill>
                <a:highlight>
                  <a:schemeClr val="lt1"/>
                </a:highlight>
                <a:latin typeface="Arial"/>
                <a:ea typeface="Arial"/>
                <a:cs typeface="Arial"/>
                <a:sym typeface="Arial"/>
              </a:rPr>
              <a:t>Scenario C: </a:t>
            </a:r>
            <a:r>
              <a:rPr b="0" i="0" lang="en" sz="1500" u="none" cap="none" strike="noStrike">
                <a:solidFill>
                  <a:srgbClr val="3C4043"/>
                </a:solidFill>
                <a:highlight>
                  <a:schemeClr val="lt1"/>
                </a:highlight>
                <a:latin typeface="Arial"/>
                <a:ea typeface="Arial"/>
                <a:cs typeface="Arial"/>
                <a:sym typeface="Arial"/>
              </a:rPr>
              <a:t>Direct Service Delivery within a community but not facility based</a:t>
            </a:r>
            <a:endParaRPr b="0" i="0" sz="1500" u="none" cap="none" strike="noStrike">
              <a:solidFill>
                <a:srgbClr val="3C4043"/>
              </a:solidFill>
              <a:highlight>
                <a:schemeClr val="lt1"/>
              </a:highlight>
              <a:latin typeface="Arial"/>
              <a:ea typeface="Arial"/>
              <a:cs typeface="Arial"/>
              <a:sym typeface="Arial"/>
            </a:endParaRPr>
          </a:p>
        </p:txBody>
      </p:sp>
      <p:graphicFrame>
        <p:nvGraphicFramePr>
          <p:cNvPr id="1003" name="Google Shape;1003;p71"/>
          <p:cNvGraphicFramePr/>
          <p:nvPr/>
        </p:nvGraphicFramePr>
        <p:xfrm>
          <a:off x="4046950" y="34598"/>
          <a:ext cx="3000000" cy="3000000"/>
        </p:xfrm>
        <a:graphic>
          <a:graphicData uri="http://schemas.openxmlformats.org/drawingml/2006/table">
            <a:tbl>
              <a:tblPr>
                <a:noFill/>
                <a:tableStyleId>{5A7E7CD6-C929-4EC5-A59C-177CB4DFDF39}</a:tableStyleId>
              </a:tblPr>
              <a:tblGrid>
                <a:gridCol w="2996600"/>
                <a:gridCol w="1841925"/>
              </a:tblGrid>
              <a:tr h="319775">
                <a:tc>
                  <a:txBody>
                    <a:bodyPr/>
                    <a:lstStyle/>
                    <a:p>
                      <a:pPr indent="0" lvl="0" marL="0" marR="0" rtl="0" algn="l">
                        <a:lnSpc>
                          <a:spcPct val="100000"/>
                        </a:lnSpc>
                        <a:spcBef>
                          <a:spcPts val="0"/>
                        </a:spcBef>
                        <a:spcAft>
                          <a:spcPts val="0"/>
                        </a:spcAft>
                        <a:buClr>
                          <a:schemeClr val="dk1"/>
                        </a:buClr>
                        <a:buSzPts val="1100"/>
                        <a:buFont typeface="Arial"/>
                        <a:buNone/>
                      </a:pPr>
                      <a:r>
                        <a:rPr b="1" lang="en" sz="900" u="none" cap="none" strike="noStrike">
                          <a:solidFill>
                            <a:schemeClr val="dk1"/>
                          </a:solidFill>
                          <a:latin typeface="Arial"/>
                          <a:ea typeface="Arial"/>
                          <a:cs typeface="Arial"/>
                          <a:sym typeface="Arial"/>
                        </a:rPr>
                        <a:t>HRH_Inventory Column Heading</a:t>
                      </a:r>
                      <a:endParaRPr b="1"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b="1" lang="en" sz="900" u="none" cap="none" strike="noStrike">
                          <a:latin typeface="Arial"/>
                          <a:ea typeface="Arial"/>
                          <a:cs typeface="Arial"/>
                          <a:sym typeface="Arial"/>
                        </a:rPr>
                        <a:t>Response</a:t>
                      </a:r>
                      <a:endParaRPr b="1" sz="900" u="none" cap="none" strike="noStrike">
                        <a:latin typeface="Arial"/>
                        <a:ea typeface="Arial"/>
                        <a:cs typeface="Arial"/>
                        <a:sym typeface="Arial"/>
                      </a:endParaRPr>
                    </a:p>
                  </a:txBody>
                  <a:tcPr marT="91425" marB="91425" marR="91425" marL="91425"/>
                </a:tc>
              </a:tr>
              <a:tr h="3197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Employed through Prime or sub IP</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Sub IP</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r>
              <a:tr h="3197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If sub, select IP name</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t>[Sub IP Name]</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5685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Gender</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Male for male staff rows, Female for female staff rows</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19775">
                <a:tc>
                  <a:txBody>
                    <a:bodyPr/>
                    <a:lstStyle/>
                    <a:p>
                      <a:pPr indent="0" lvl="0" marL="0" marR="0" rtl="0" algn="l">
                        <a:lnSpc>
                          <a:spcPct val="100000"/>
                        </a:lnSpc>
                        <a:spcBef>
                          <a:spcPts val="0"/>
                        </a:spcBef>
                        <a:spcAft>
                          <a:spcPts val="0"/>
                        </a:spcAft>
                        <a:buNone/>
                      </a:pPr>
                      <a:r>
                        <a:rPr lang="en" sz="900"/>
                        <a:t>Deliver services DIRECTLY to beneficiaries?</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 sz="900"/>
                        <a:t>Direct Service Delivery</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197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Employment Title</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Ancillary: Lay Counselor</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19775">
                <a:tc>
                  <a:txBody>
                    <a:bodyPr/>
                    <a:lstStyle/>
                    <a:p>
                      <a:pPr indent="0" lvl="0" marL="0" marR="0" rtl="0" algn="l">
                        <a:lnSpc>
                          <a:spcPct val="100000"/>
                        </a:lnSpc>
                        <a:spcBef>
                          <a:spcPts val="0"/>
                        </a:spcBef>
                        <a:spcAft>
                          <a:spcPts val="0"/>
                        </a:spcAft>
                        <a:buNone/>
                      </a:pPr>
                      <a:r>
                        <a:rPr lang="en" sz="900"/>
                        <a:t>Primarily supports DREAMS programming?</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 sz="900"/>
                        <a:t>No</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197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Primary Program Area</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Site Level: HTS: Community-based testing</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19775">
                <a:tc>
                  <a:txBody>
                    <a:bodyPr/>
                    <a:lstStyle/>
                    <a:p>
                      <a:pPr indent="0" lvl="0" marL="0" marR="0" rtl="0" algn="l">
                        <a:lnSpc>
                          <a:spcPct val="100000"/>
                        </a:lnSpc>
                        <a:spcBef>
                          <a:spcPts val="0"/>
                        </a:spcBef>
                        <a:spcAft>
                          <a:spcPts val="0"/>
                        </a:spcAft>
                        <a:buClr>
                          <a:srgbClr val="000000"/>
                        </a:buClr>
                        <a:buSzPts val="900"/>
                        <a:buFont typeface="Arial"/>
                        <a:buNone/>
                      </a:pPr>
                      <a:r>
                        <a:rPr lang="en" sz="900"/>
                        <a:t>Provides Technical Assistance?</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No</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197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Mode of Hire</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Contract</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19775">
                <a:tc>
                  <a:txBody>
                    <a:bodyPr/>
                    <a:lstStyle/>
                    <a:p>
                      <a:pPr indent="0" lvl="0" marL="0" marR="0" rtl="0" algn="l">
                        <a:lnSpc>
                          <a:spcPct val="100000"/>
                        </a:lnSpc>
                        <a:spcBef>
                          <a:spcPts val="0"/>
                        </a:spcBef>
                        <a:spcAft>
                          <a:spcPts val="0"/>
                        </a:spcAft>
                        <a:buClr>
                          <a:srgbClr val="000000"/>
                        </a:buClr>
                        <a:buSzPts val="900"/>
                        <a:buFont typeface="Arial"/>
                        <a:buNone/>
                      </a:pPr>
                      <a:r>
                        <a:rPr lang="en" sz="900"/>
                        <a:t>Govt Staff or Seconded to MoH</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No</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197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Months of Work in Past Year</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6</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tcPr>
                </a:tc>
              </a:tr>
              <a:tr h="3197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Average FTE per month</a:t>
                      </a:r>
                      <a:endParaRPr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1.0</a:t>
                      </a:r>
                      <a:endParaRPr sz="900" u="none" cap="none" strike="noStrike">
                        <a:latin typeface="Arial"/>
                        <a:ea typeface="Arial"/>
                        <a:cs typeface="Arial"/>
                        <a:sym typeface="Arial"/>
                      </a:endParaRPr>
                    </a:p>
                  </a:txBody>
                  <a:tcPr marT="91425" marB="91425" marR="91425" marL="91425"/>
                </a:tc>
              </a:tr>
              <a:tr h="3197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Primarily support work in the community</a:t>
                      </a:r>
                      <a:endParaRPr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Yes</a:t>
                      </a:r>
                      <a:endParaRPr sz="900" u="none" cap="none" strike="noStrike">
                        <a:latin typeface="Arial"/>
                        <a:ea typeface="Arial"/>
                        <a:cs typeface="Arial"/>
                        <a:sym typeface="Arial"/>
                      </a:endParaRPr>
                    </a:p>
                  </a:txBody>
                  <a:tcPr marT="91425" marB="91425" marR="91425" marL="91425"/>
                </a:tc>
              </a:tr>
              <a:tr h="3197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Work in or support multiple sites (Roving Staff)</a:t>
                      </a:r>
                      <a:endParaRPr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No</a:t>
                      </a:r>
                      <a:endParaRPr sz="900" u="none" cap="none" strike="noStrike">
                        <a:latin typeface="Arial"/>
                        <a:ea typeface="Arial"/>
                        <a:cs typeface="Arial"/>
                        <a:sym typeface="Arial"/>
                      </a:endParaRPr>
                    </a:p>
                  </a:txBody>
                  <a:tcPr marT="91425" marB="91425" marR="91425" marL="91425"/>
                </a:tc>
              </a:tr>
            </a:tbl>
          </a:graphicData>
        </a:graphic>
      </p:graphicFrame>
      <p:sp>
        <p:nvSpPr>
          <p:cNvPr id="1004" name="Google Shape;1004;p71"/>
          <p:cNvSpPr txBox="1"/>
          <p:nvPr/>
        </p:nvSpPr>
        <p:spPr>
          <a:xfrm>
            <a:off x="413700" y="1484925"/>
            <a:ext cx="3396300" cy="3588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A subrecipient IP provides pretest counseling, testing, and post-test counseling services for young women through mobile community-based testing</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The sub-IP hires 10 lay counselors composed of 5 men and 5 women. Each of the 10 staff are hired through contracts that pay them $2,850 each for six months of full-time work. There is no fringe with this contract.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120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005" name="Google Shape;1005;p71"/>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09" name="Shape 1009"/>
        <p:cNvGrpSpPr/>
        <p:nvPr/>
      </p:nvGrpSpPr>
      <p:grpSpPr>
        <a:xfrm>
          <a:off x="0" y="0"/>
          <a:ext cx="0" cy="0"/>
          <a:chOff x="0" y="0"/>
          <a:chExt cx="0" cy="0"/>
        </a:xfrm>
      </p:grpSpPr>
      <p:sp>
        <p:nvSpPr>
          <p:cNvPr id="1010" name="Google Shape;1010;p72"/>
          <p:cNvSpPr txBox="1"/>
          <p:nvPr>
            <p:ph type="title"/>
          </p:nvPr>
        </p:nvSpPr>
        <p:spPr>
          <a:xfrm>
            <a:off x="685804" y="380335"/>
            <a:ext cx="7772400" cy="458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t>Staffing Scenarios</a:t>
            </a:r>
            <a:r>
              <a:rPr b="0" lang="en">
                <a:latin typeface="Arial"/>
                <a:ea typeface="Arial"/>
                <a:cs typeface="Arial"/>
                <a:sym typeface="Arial"/>
              </a:rPr>
              <a:t> </a:t>
            </a:r>
            <a:endParaRPr b="0">
              <a:latin typeface="Arial"/>
              <a:ea typeface="Arial"/>
              <a:cs typeface="Arial"/>
              <a:sym typeface="Arial"/>
            </a:endParaRPr>
          </a:p>
        </p:txBody>
      </p:sp>
      <p:sp>
        <p:nvSpPr>
          <p:cNvPr id="1011" name="Google Shape;1011;p72"/>
          <p:cNvSpPr txBox="1"/>
          <p:nvPr/>
        </p:nvSpPr>
        <p:spPr>
          <a:xfrm>
            <a:off x="353750" y="838425"/>
            <a:ext cx="362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 sz="1500" u="none" cap="none" strike="noStrike">
                <a:solidFill>
                  <a:srgbClr val="3C4043"/>
                </a:solidFill>
                <a:highlight>
                  <a:schemeClr val="lt1"/>
                </a:highlight>
                <a:latin typeface="Arial"/>
                <a:ea typeface="Arial"/>
                <a:cs typeface="Arial"/>
                <a:sym typeface="Arial"/>
              </a:rPr>
              <a:t>Scenario C: </a:t>
            </a:r>
            <a:r>
              <a:rPr b="0" i="0" lang="en" sz="1500" u="none" cap="none" strike="noStrike">
                <a:solidFill>
                  <a:srgbClr val="3C4043"/>
                </a:solidFill>
                <a:highlight>
                  <a:schemeClr val="lt1"/>
                </a:highlight>
                <a:latin typeface="Arial"/>
                <a:ea typeface="Arial"/>
                <a:cs typeface="Arial"/>
                <a:sym typeface="Arial"/>
              </a:rPr>
              <a:t>Direct Service Delivery within a community but not facility based</a:t>
            </a:r>
            <a:endParaRPr b="0" i="0" sz="1400" u="none" cap="none" strike="noStrike">
              <a:solidFill>
                <a:srgbClr val="000000"/>
              </a:solidFill>
              <a:latin typeface="Arial"/>
              <a:ea typeface="Arial"/>
              <a:cs typeface="Arial"/>
              <a:sym typeface="Arial"/>
            </a:endParaRPr>
          </a:p>
        </p:txBody>
      </p:sp>
      <p:graphicFrame>
        <p:nvGraphicFramePr>
          <p:cNvPr id="1012" name="Google Shape;1012;p72"/>
          <p:cNvGraphicFramePr/>
          <p:nvPr/>
        </p:nvGraphicFramePr>
        <p:xfrm>
          <a:off x="4083725" y="923325"/>
          <a:ext cx="3000000" cy="3000000"/>
        </p:xfrm>
        <a:graphic>
          <a:graphicData uri="http://schemas.openxmlformats.org/drawingml/2006/table">
            <a:tbl>
              <a:tblPr>
                <a:noFill/>
                <a:tableStyleId>{5A7E7CD6-C929-4EC5-A59C-177CB4DFDF39}</a:tableStyleId>
              </a:tblPr>
              <a:tblGrid>
                <a:gridCol w="3058850"/>
                <a:gridCol w="1849025"/>
              </a:tblGrid>
              <a:tr h="263400">
                <a:tc>
                  <a:txBody>
                    <a:bodyPr/>
                    <a:lstStyle/>
                    <a:p>
                      <a:pPr indent="0" lvl="0" marL="0" marR="0" rtl="0" algn="l">
                        <a:lnSpc>
                          <a:spcPct val="100000"/>
                        </a:lnSpc>
                        <a:spcBef>
                          <a:spcPts val="0"/>
                        </a:spcBef>
                        <a:spcAft>
                          <a:spcPts val="0"/>
                        </a:spcAft>
                        <a:buClr>
                          <a:schemeClr val="dk1"/>
                        </a:buClr>
                        <a:buSzPts val="1100"/>
                        <a:buFont typeface="Arial"/>
                        <a:buNone/>
                      </a:pPr>
                      <a:r>
                        <a:rPr b="1" lang="en" sz="900" u="none" cap="none" strike="noStrike">
                          <a:solidFill>
                            <a:schemeClr val="dk1"/>
                          </a:solidFill>
                          <a:latin typeface="Arial"/>
                          <a:ea typeface="Arial"/>
                          <a:cs typeface="Arial"/>
                          <a:sym typeface="Arial"/>
                        </a:rPr>
                        <a:t>HRH_Inventory Column Heading</a:t>
                      </a:r>
                      <a:endParaRPr b="1" sz="900" u="none" cap="none" strike="noStrike">
                        <a:latin typeface="Arial"/>
                        <a:ea typeface="Arial"/>
                        <a:cs typeface="Arial"/>
                        <a:sym typeface="Arial"/>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1" lang="en" sz="900" u="none" cap="none" strike="noStrike">
                          <a:latin typeface="Arial"/>
                          <a:ea typeface="Arial"/>
                          <a:cs typeface="Arial"/>
                          <a:sym typeface="Arial"/>
                        </a:rPr>
                        <a:t>Response</a:t>
                      </a:r>
                      <a:endParaRPr b="1" sz="900" u="none" cap="none" strike="noStrike">
                        <a:latin typeface="Arial"/>
                        <a:ea typeface="Arial"/>
                        <a:cs typeface="Arial"/>
                        <a:sym typeface="Arial"/>
                      </a:endParaRPr>
                    </a:p>
                  </a:txBody>
                  <a:tcPr marT="91425" marB="91425" marR="91425" marL="91425">
                    <a:lnB cap="flat" cmpd="sng" w="9525">
                      <a:solidFill>
                        <a:srgbClr val="9E9E9E"/>
                      </a:solidFill>
                      <a:prstDash val="solid"/>
                      <a:round/>
                      <a:headEnd len="sm" w="sm" type="none"/>
                      <a:tailEnd len="sm" w="sm" type="none"/>
                    </a:lnB>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lang="en" sz="900"/>
                        <a:t>Where is this Position Based?</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a:t>Sub-National Level</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SNU Level to Report</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 sz="900" u="none" cap="none" strike="noStrike">
                          <a:solidFill>
                            <a:schemeClr val="dk1"/>
                          </a:solidFill>
                          <a:latin typeface="Arial"/>
                          <a:ea typeface="Arial"/>
                          <a:cs typeface="Arial"/>
                          <a:sym typeface="Arial"/>
                        </a:rPr>
                        <a:t>All SNUs down to ‘Community’ Column</a:t>
                      </a:r>
                      <a:endParaRPr sz="14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Primary beneficiary</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a:t>Adolescent Girls and Young Women (AGYW)</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73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In past year provided support for </a:t>
                      </a:r>
                      <a:r>
                        <a:rPr lang="en" sz="900" u="none" cap="none" strike="noStrike"/>
                        <a:t>other public health emergencies?</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No</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74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Sum of Annual PEPFAR Expenditure, excluding Fringe and non-monetary expenses</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$2,850</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20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Annual PEPFAR Fringe Expenditure</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$0</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20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Annual PEPFAR non-monetary expenditure, excluding Fringe</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$0</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013" name="Google Shape;1013;p72"/>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
        <p:nvSpPr>
          <p:cNvPr id="1014" name="Google Shape;1014;p72"/>
          <p:cNvSpPr txBox="1"/>
          <p:nvPr/>
        </p:nvSpPr>
        <p:spPr>
          <a:xfrm>
            <a:off x="413700" y="1484925"/>
            <a:ext cx="3396300" cy="3186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A subrecipient IP provides pretest counseling, testing, and post-test counseling services for young women through mobile community-based testing</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The sub-IP hires 10 lay counselors composed of 5 men and 5 women. Each of the 10 staff are hired through contracts that pay them $2,850 each for six months of full-time work. There is no fringe with this contract.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120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8" name="Shape 1018"/>
        <p:cNvGrpSpPr/>
        <p:nvPr/>
      </p:nvGrpSpPr>
      <p:grpSpPr>
        <a:xfrm>
          <a:off x="0" y="0"/>
          <a:ext cx="0" cy="0"/>
          <a:chOff x="0" y="0"/>
          <a:chExt cx="0" cy="0"/>
        </a:xfrm>
      </p:grpSpPr>
      <p:sp>
        <p:nvSpPr>
          <p:cNvPr id="1019" name="Google Shape;1019;p73"/>
          <p:cNvSpPr txBox="1"/>
          <p:nvPr>
            <p:ph type="title"/>
          </p:nvPr>
        </p:nvSpPr>
        <p:spPr>
          <a:xfrm>
            <a:off x="685804" y="380335"/>
            <a:ext cx="7772400" cy="458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t>Staffing Scenarios</a:t>
            </a:r>
            <a:r>
              <a:rPr b="0" lang="en">
                <a:latin typeface="Arial"/>
                <a:ea typeface="Arial"/>
                <a:cs typeface="Arial"/>
                <a:sym typeface="Arial"/>
              </a:rPr>
              <a:t> </a:t>
            </a:r>
            <a:endParaRPr b="0">
              <a:latin typeface="Arial"/>
              <a:ea typeface="Arial"/>
              <a:cs typeface="Arial"/>
              <a:sym typeface="Arial"/>
            </a:endParaRPr>
          </a:p>
        </p:txBody>
      </p:sp>
      <p:sp>
        <p:nvSpPr>
          <p:cNvPr id="1020" name="Google Shape;1020;p73"/>
          <p:cNvSpPr txBox="1"/>
          <p:nvPr/>
        </p:nvSpPr>
        <p:spPr>
          <a:xfrm>
            <a:off x="353750" y="838425"/>
            <a:ext cx="36225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3C4043"/>
                </a:solidFill>
                <a:highlight>
                  <a:schemeClr val="lt1"/>
                </a:highlight>
                <a:latin typeface="Arial"/>
                <a:ea typeface="Arial"/>
                <a:cs typeface="Arial"/>
                <a:sym typeface="Arial"/>
              </a:rPr>
              <a:t>Scenario D: </a:t>
            </a:r>
            <a:r>
              <a:rPr b="0" i="0" lang="en" sz="1400" u="none" cap="none" strike="noStrike">
                <a:solidFill>
                  <a:srgbClr val="3C4043"/>
                </a:solidFill>
                <a:highlight>
                  <a:schemeClr val="lt1"/>
                </a:highlight>
                <a:latin typeface="Arial"/>
                <a:ea typeface="Arial"/>
                <a:cs typeface="Arial"/>
                <a:sym typeface="Arial"/>
              </a:rPr>
              <a:t>HRH Advisor seconded to MOH</a:t>
            </a:r>
            <a:endParaRPr b="0" i="0" sz="1400" u="none" cap="none" strike="noStrike">
              <a:solidFill>
                <a:srgbClr val="3C4043"/>
              </a:solidFill>
              <a:highlight>
                <a:schemeClr val="lt1"/>
              </a:highlight>
              <a:latin typeface="Arial"/>
              <a:ea typeface="Arial"/>
              <a:cs typeface="Arial"/>
              <a:sym typeface="Arial"/>
            </a:endParaRPr>
          </a:p>
        </p:txBody>
      </p:sp>
      <p:graphicFrame>
        <p:nvGraphicFramePr>
          <p:cNvPr id="1021" name="Google Shape;1021;p73"/>
          <p:cNvGraphicFramePr/>
          <p:nvPr/>
        </p:nvGraphicFramePr>
        <p:xfrm>
          <a:off x="3810000" y="121450"/>
          <a:ext cx="3000000" cy="3000000"/>
        </p:xfrm>
        <a:graphic>
          <a:graphicData uri="http://schemas.openxmlformats.org/drawingml/2006/table">
            <a:tbl>
              <a:tblPr>
                <a:noFill/>
                <a:tableStyleId>{5A7E7CD6-C929-4EC5-A59C-177CB4DFDF39}</a:tableStyleId>
              </a:tblPr>
              <a:tblGrid>
                <a:gridCol w="3163400"/>
                <a:gridCol w="1926275"/>
              </a:tblGrid>
              <a:tr h="228000">
                <a:tc>
                  <a:txBody>
                    <a:bodyPr/>
                    <a:lstStyle/>
                    <a:p>
                      <a:pPr indent="0" lvl="0" marL="0" marR="0" rtl="0" algn="l">
                        <a:lnSpc>
                          <a:spcPct val="100000"/>
                        </a:lnSpc>
                        <a:spcBef>
                          <a:spcPts val="0"/>
                        </a:spcBef>
                        <a:spcAft>
                          <a:spcPts val="0"/>
                        </a:spcAft>
                        <a:buClr>
                          <a:schemeClr val="dk1"/>
                        </a:buClr>
                        <a:buSzPts val="1100"/>
                        <a:buFont typeface="Arial"/>
                        <a:buNone/>
                      </a:pPr>
                      <a:r>
                        <a:rPr b="1" lang="en" sz="900" u="none" cap="none" strike="noStrike">
                          <a:solidFill>
                            <a:schemeClr val="dk1"/>
                          </a:solidFill>
                          <a:latin typeface="Arial"/>
                          <a:ea typeface="Arial"/>
                          <a:cs typeface="Arial"/>
                          <a:sym typeface="Arial"/>
                        </a:rPr>
                        <a:t>HRH_Inventory Column Heading</a:t>
                      </a:r>
                      <a:endParaRPr b="1"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b="1" lang="en" sz="900" u="none" cap="none" strike="noStrike">
                          <a:latin typeface="Arial"/>
                          <a:ea typeface="Arial"/>
                          <a:cs typeface="Arial"/>
                          <a:sym typeface="Arial"/>
                        </a:rPr>
                        <a:t>Response</a:t>
                      </a:r>
                      <a:endParaRPr b="1" sz="900" u="none" cap="none" strike="noStrike">
                        <a:latin typeface="Arial"/>
                        <a:ea typeface="Arial"/>
                        <a:cs typeface="Arial"/>
                        <a:sym typeface="Arial"/>
                      </a:endParaRPr>
                    </a:p>
                  </a:txBody>
                  <a:tcPr marT="91425" marB="91425" marR="91425" marL="91425"/>
                </a:tc>
              </a:tr>
              <a:tr h="2633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Employed through prime or sub-IP</a:t>
                      </a:r>
                      <a:endParaRPr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Prime</a:t>
                      </a:r>
                      <a:endParaRPr sz="900" u="none" cap="none" strike="noStrike">
                        <a:latin typeface="Arial"/>
                        <a:ea typeface="Arial"/>
                        <a:cs typeface="Arial"/>
                        <a:sym typeface="Arial"/>
                      </a:endParaRPr>
                    </a:p>
                  </a:txBody>
                  <a:tcPr marT="91425" marB="91425" marR="91425" marL="91425"/>
                </a:tc>
              </a:tr>
              <a:tr h="2633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If sub, select IP name</a:t>
                      </a:r>
                      <a:endParaRPr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Arial"/>
                        <a:ea typeface="Arial"/>
                        <a:cs typeface="Arial"/>
                        <a:sym typeface="Arial"/>
                      </a:endParaRPr>
                    </a:p>
                  </a:txBody>
                  <a:tcPr marT="91425" marB="91425" marR="91425" marL="91425"/>
                </a:tc>
              </a:tr>
              <a:tr h="2633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Gender</a:t>
                      </a:r>
                      <a:endParaRPr sz="900" u="none" cap="none" strike="noStrike">
                        <a:latin typeface="Arial"/>
                        <a:ea typeface="Arial"/>
                        <a:cs typeface="Arial"/>
                        <a:sym typeface="Arial"/>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Female</a:t>
                      </a:r>
                      <a:endParaRPr sz="900" u="none" cap="none" strike="noStrike">
                        <a:latin typeface="Arial"/>
                        <a:ea typeface="Arial"/>
                        <a:cs typeface="Arial"/>
                        <a:sym typeface="Arial"/>
                      </a:endParaRPr>
                    </a:p>
                  </a:txBody>
                  <a:tcPr marT="91425" marB="91425" marR="91425" marL="91425">
                    <a:lnB cap="flat" cmpd="sng" w="9525">
                      <a:solidFill>
                        <a:srgbClr val="9E9E9E"/>
                      </a:solidFill>
                      <a:prstDash val="solid"/>
                      <a:round/>
                      <a:headEnd len="sm" w="sm" type="none"/>
                      <a:tailEnd len="sm" w="sm" type="none"/>
                    </a:lnB>
                  </a:tcPr>
                </a:tc>
              </a:tr>
              <a:tr h="2846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Deliver Services DIRECTLY to beneficiaries</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Non-service Delivery</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46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Employment Title</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Other: Technical Advisor</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6300">
                <a:tc>
                  <a:txBody>
                    <a:bodyPr/>
                    <a:lstStyle/>
                    <a:p>
                      <a:pPr indent="0" lvl="0" marL="0" marR="0" rtl="0" algn="l">
                        <a:lnSpc>
                          <a:spcPct val="100000"/>
                        </a:lnSpc>
                        <a:spcBef>
                          <a:spcPts val="0"/>
                        </a:spcBef>
                        <a:spcAft>
                          <a:spcPts val="0"/>
                        </a:spcAft>
                        <a:buNone/>
                      </a:pPr>
                      <a:r>
                        <a:rPr lang="en" sz="900"/>
                        <a:t>Primarily supports DREAMS programming?</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 sz="900"/>
                        <a:t>No</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63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Primary Program Area</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Above Site: Human resources for health</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6300">
                <a:tc>
                  <a:txBody>
                    <a:bodyPr/>
                    <a:lstStyle/>
                    <a:p>
                      <a:pPr indent="0" lvl="0" marL="0" rtl="0" algn="l">
                        <a:spcBef>
                          <a:spcPts val="0"/>
                        </a:spcBef>
                        <a:spcAft>
                          <a:spcPts val="0"/>
                        </a:spcAft>
                        <a:buClr>
                          <a:schemeClr val="dk1"/>
                        </a:buClr>
                        <a:buSzPts val="900"/>
                        <a:buFont typeface="Arial"/>
                        <a:buNone/>
                      </a:pPr>
                      <a:r>
                        <a:rPr lang="en" sz="900">
                          <a:solidFill>
                            <a:schemeClr val="dk1"/>
                          </a:solidFill>
                        </a:rPr>
                        <a:t>Provides Technical Assistance?</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Yes</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63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Mode of Hire</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Salary</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70450">
                <a:tc>
                  <a:txBody>
                    <a:bodyPr/>
                    <a:lstStyle/>
                    <a:p>
                      <a:pPr indent="0" lvl="0" marL="0" marR="0" rtl="0" algn="l">
                        <a:lnSpc>
                          <a:spcPct val="100000"/>
                        </a:lnSpc>
                        <a:spcBef>
                          <a:spcPts val="0"/>
                        </a:spcBef>
                        <a:spcAft>
                          <a:spcPts val="0"/>
                        </a:spcAft>
                        <a:buClr>
                          <a:srgbClr val="000000"/>
                        </a:buClr>
                        <a:buSzPts val="900"/>
                        <a:buFont typeface="Arial"/>
                        <a:buNone/>
                      </a:pPr>
                      <a:r>
                        <a:rPr lang="en" sz="900"/>
                        <a:t>Govt Staff or Seconded to MoH</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a:t>Yes - Seconded to MoH</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7045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Months of Work in Past Year</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12</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tcPr>
                </a:tc>
              </a:tr>
              <a:tr h="27045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Average FTE per month</a:t>
                      </a:r>
                      <a:endParaRPr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1.0</a:t>
                      </a:r>
                      <a:endParaRPr sz="900" u="none" cap="none" strike="noStrike">
                        <a:latin typeface="Arial"/>
                        <a:ea typeface="Arial"/>
                        <a:cs typeface="Arial"/>
                        <a:sym typeface="Arial"/>
                      </a:endParaRPr>
                    </a:p>
                  </a:txBody>
                  <a:tcPr marT="91425" marB="91425" marR="91425" marL="91425"/>
                </a:tc>
              </a:tr>
              <a:tr h="27045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Primarily support work in the community</a:t>
                      </a:r>
                      <a:endParaRPr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No</a:t>
                      </a:r>
                      <a:endParaRPr sz="900" u="none" cap="none" strike="noStrike">
                        <a:latin typeface="Arial"/>
                        <a:ea typeface="Arial"/>
                        <a:cs typeface="Arial"/>
                        <a:sym typeface="Arial"/>
                      </a:endParaRPr>
                    </a:p>
                  </a:txBody>
                  <a:tcPr marT="91425" marB="91425" marR="91425" marL="91425"/>
                </a:tc>
              </a:tr>
              <a:tr h="27045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Work in or support multiple sites (Roving Staff)</a:t>
                      </a:r>
                      <a:endParaRPr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No</a:t>
                      </a:r>
                      <a:endParaRPr sz="900" u="none" cap="none" strike="noStrike">
                        <a:latin typeface="Arial"/>
                        <a:ea typeface="Arial"/>
                        <a:cs typeface="Arial"/>
                        <a:sym typeface="Arial"/>
                      </a:endParaRPr>
                    </a:p>
                  </a:txBody>
                  <a:tcPr marT="91425" marB="91425" marR="91425" marL="91425"/>
                </a:tc>
              </a:tr>
            </a:tbl>
          </a:graphicData>
        </a:graphic>
      </p:graphicFrame>
      <p:sp>
        <p:nvSpPr>
          <p:cNvPr id="1022" name="Google Shape;1022;p73"/>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
        <p:nvSpPr>
          <p:cNvPr id="1023" name="Google Shape;1023;p73"/>
          <p:cNvSpPr txBox="1"/>
          <p:nvPr/>
        </p:nvSpPr>
        <p:spPr>
          <a:xfrm>
            <a:off x="413700" y="1446300"/>
            <a:ext cx="3396300" cy="2722253"/>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400"/>
              <a:buFont typeface="Arial"/>
              <a:buNone/>
            </a:pPr>
            <a:r>
              <a:rPr b="0" i="0" lang="en" sz="1400" u="none" cap="none" strike="noStrike">
                <a:solidFill>
                  <a:schemeClr val="dk1"/>
                </a:solidFill>
                <a:latin typeface="Arial"/>
                <a:ea typeface="Arial"/>
                <a:cs typeface="Arial"/>
                <a:sym typeface="Arial"/>
              </a:rPr>
              <a:t>A female HRH Advisor is employed through a prime partner and seconded to the Ministry of Health to support the development of a new national HRH strategy. She works at the Ministry of Health office in the capital city. She worked full-time for the entire year, and her salary expenditure was $31,400. Her fringe expenditure totaled $5,430. </a:t>
            </a:r>
            <a:endParaRPr b="0" i="0" sz="1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sp>
        <p:nvSpPr>
          <p:cNvPr id="1028" name="Google Shape;1028;p74"/>
          <p:cNvSpPr txBox="1"/>
          <p:nvPr>
            <p:ph type="title"/>
          </p:nvPr>
        </p:nvSpPr>
        <p:spPr>
          <a:xfrm>
            <a:off x="685804" y="380335"/>
            <a:ext cx="7772400" cy="458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t>Staffing Scenarios</a:t>
            </a:r>
            <a:r>
              <a:rPr b="0" lang="en">
                <a:latin typeface="Arial"/>
                <a:ea typeface="Arial"/>
                <a:cs typeface="Arial"/>
                <a:sym typeface="Arial"/>
              </a:rPr>
              <a:t> </a:t>
            </a:r>
            <a:endParaRPr b="0">
              <a:latin typeface="Arial"/>
              <a:ea typeface="Arial"/>
              <a:cs typeface="Arial"/>
              <a:sym typeface="Arial"/>
            </a:endParaRPr>
          </a:p>
        </p:txBody>
      </p:sp>
      <p:sp>
        <p:nvSpPr>
          <p:cNvPr id="1029" name="Google Shape;1029;p74"/>
          <p:cNvSpPr txBox="1"/>
          <p:nvPr/>
        </p:nvSpPr>
        <p:spPr>
          <a:xfrm>
            <a:off x="360825" y="838425"/>
            <a:ext cx="36225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3C4043"/>
                </a:solidFill>
                <a:highlight>
                  <a:schemeClr val="lt1"/>
                </a:highlight>
                <a:latin typeface="Arial"/>
                <a:ea typeface="Arial"/>
                <a:cs typeface="Arial"/>
                <a:sym typeface="Arial"/>
              </a:rPr>
              <a:t>Scenario D: </a:t>
            </a:r>
            <a:r>
              <a:rPr b="0" i="0" lang="en" sz="1400" u="none" cap="none" strike="noStrike">
                <a:solidFill>
                  <a:srgbClr val="3C4043"/>
                </a:solidFill>
                <a:highlight>
                  <a:schemeClr val="lt1"/>
                </a:highlight>
                <a:latin typeface="Arial"/>
                <a:ea typeface="Arial"/>
                <a:cs typeface="Arial"/>
                <a:sym typeface="Arial"/>
              </a:rPr>
              <a:t>HRH Advisor seconded to MOH</a:t>
            </a:r>
            <a:endParaRPr b="0" i="0" sz="1400" u="none" cap="none" strike="noStrike">
              <a:solidFill>
                <a:srgbClr val="3C4043"/>
              </a:solidFill>
              <a:highlight>
                <a:schemeClr val="lt1"/>
              </a:highlight>
              <a:latin typeface="Arial"/>
              <a:ea typeface="Arial"/>
              <a:cs typeface="Arial"/>
              <a:sym typeface="Arial"/>
            </a:endParaRPr>
          </a:p>
        </p:txBody>
      </p:sp>
      <p:graphicFrame>
        <p:nvGraphicFramePr>
          <p:cNvPr id="1030" name="Google Shape;1030;p74"/>
          <p:cNvGraphicFramePr/>
          <p:nvPr/>
        </p:nvGraphicFramePr>
        <p:xfrm>
          <a:off x="3917525" y="838425"/>
          <a:ext cx="3000000" cy="3000000"/>
        </p:xfrm>
        <a:graphic>
          <a:graphicData uri="http://schemas.openxmlformats.org/drawingml/2006/table">
            <a:tbl>
              <a:tblPr>
                <a:noFill/>
                <a:tableStyleId>{5A7E7CD6-C929-4EC5-A59C-177CB4DFDF39}</a:tableStyleId>
              </a:tblPr>
              <a:tblGrid>
                <a:gridCol w="3058850"/>
                <a:gridCol w="1849025"/>
              </a:tblGrid>
              <a:tr h="320000">
                <a:tc>
                  <a:txBody>
                    <a:bodyPr/>
                    <a:lstStyle/>
                    <a:p>
                      <a:pPr indent="0" lvl="0" marL="0" marR="0" rtl="0" algn="l">
                        <a:lnSpc>
                          <a:spcPct val="100000"/>
                        </a:lnSpc>
                        <a:spcBef>
                          <a:spcPts val="0"/>
                        </a:spcBef>
                        <a:spcAft>
                          <a:spcPts val="0"/>
                        </a:spcAft>
                        <a:buClr>
                          <a:schemeClr val="dk1"/>
                        </a:buClr>
                        <a:buSzPts val="1100"/>
                        <a:buFont typeface="Arial"/>
                        <a:buNone/>
                      </a:pPr>
                      <a:r>
                        <a:rPr b="1" lang="en" sz="900" u="none" cap="none" strike="noStrike">
                          <a:solidFill>
                            <a:schemeClr val="dk1"/>
                          </a:solidFill>
                          <a:latin typeface="Arial"/>
                          <a:ea typeface="Arial"/>
                          <a:cs typeface="Arial"/>
                          <a:sym typeface="Arial"/>
                        </a:rPr>
                        <a:t>HRH_Inventory Column Heading</a:t>
                      </a:r>
                      <a:endParaRPr b="1" sz="900" u="none" cap="none" strike="noStrike">
                        <a:latin typeface="Arial"/>
                        <a:ea typeface="Arial"/>
                        <a:cs typeface="Arial"/>
                        <a:sym typeface="Arial"/>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1" lang="en" sz="900" u="none" cap="none" strike="noStrike">
                          <a:latin typeface="Arial"/>
                          <a:ea typeface="Arial"/>
                          <a:cs typeface="Arial"/>
                          <a:sym typeface="Arial"/>
                        </a:rPr>
                        <a:t>Response</a:t>
                      </a:r>
                      <a:endParaRPr b="1" sz="900" u="none" cap="none" strike="noStrike">
                        <a:latin typeface="Arial"/>
                        <a:ea typeface="Arial"/>
                        <a:cs typeface="Arial"/>
                        <a:sym typeface="Arial"/>
                      </a:endParaRPr>
                    </a:p>
                  </a:txBody>
                  <a:tcPr marT="91425" marB="91425" marR="91425" marL="91425">
                    <a:lnB cap="flat" cmpd="sng" w="9525">
                      <a:solidFill>
                        <a:srgbClr val="9E9E9E"/>
                      </a:solidFill>
                      <a:prstDash val="solid"/>
                      <a:round/>
                      <a:headEnd len="sm" w="sm" type="none"/>
                      <a:tailEnd len="sm" w="sm" type="none"/>
                    </a:lnB>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lang="en" sz="900"/>
                        <a:t>Where is this Position Based?</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a:t>Sub-National Level</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SNU Level to Report</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 sz="900" u="none" cap="none" strike="noStrike">
                          <a:solidFill>
                            <a:schemeClr val="dk1"/>
                          </a:solidFill>
                          <a:latin typeface="Arial"/>
                          <a:ea typeface="Arial"/>
                          <a:cs typeface="Arial"/>
                          <a:sym typeface="Arial"/>
                        </a:rPr>
                        <a:t>SNU 1</a:t>
                      </a:r>
                      <a:endParaRPr sz="14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Prime beneficiary</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Non-targeted population</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73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In past year provided support for </a:t>
                      </a:r>
                      <a:r>
                        <a:rPr lang="en" sz="900" u="none" cap="none" strike="noStrike"/>
                        <a:t>other public health emergencies?</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No</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74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Sum of Annual PEPFAR Expenditure, excluding Fringe and non-monetary expenses</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$31,400</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20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Annual PEPFAR Fringe Expenditure</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$5,430</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20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Annual PEPFAR non-monetary expenditure, excluding Fringe</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$0</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031" name="Google Shape;1031;p74"/>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
        <p:nvSpPr>
          <p:cNvPr id="1032" name="Google Shape;1032;p74"/>
          <p:cNvSpPr txBox="1"/>
          <p:nvPr/>
        </p:nvSpPr>
        <p:spPr>
          <a:xfrm>
            <a:off x="413700" y="1446300"/>
            <a:ext cx="3396300" cy="238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400"/>
              <a:buFont typeface="Arial"/>
              <a:buNone/>
            </a:pPr>
            <a:r>
              <a:rPr b="0" i="0" lang="en" sz="1400" u="none" cap="none" strike="noStrike">
                <a:solidFill>
                  <a:schemeClr val="dk1"/>
                </a:solidFill>
                <a:latin typeface="Arial"/>
                <a:ea typeface="Arial"/>
                <a:cs typeface="Arial"/>
                <a:sym typeface="Arial"/>
              </a:rPr>
              <a:t>A female HRH Advisor is employed through a prime partner and seconded to the Ministry of Health to support the development of a new national HRH strategy. She works at the Ministry of Health office in the capital city. She worked full-time for the entire year, and her salary expenditure was $31,400. Her fringe expenditure totaled $5,430.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6" name="Shape 1036"/>
        <p:cNvGrpSpPr/>
        <p:nvPr/>
      </p:nvGrpSpPr>
      <p:grpSpPr>
        <a:xfrm>
          <a:off x="0" y="0"/>
          <a:ext cx="0" cy="0"/>
          <a:chOff x="0" y="0"/>
          <a:chExt cx="0" cy="0"/>
        </a:xfrm>
      </p:grpSpPr>
      <p:sp>
        <p:nvSpPr>
          <p:cNvPr id="1037" name="Google Shape;1037;g27f0e5f7628_0_0"/>
          <p:cNvSpPr txBox="1"/>
          <p:nvPr>
            <p:ph type="title"/>
          </p:nvPr>
        </p:nvSpPr>
        <p:spPr>
          <a:xfrm>
            <a:off x="685804" y="380335"/>
            <a:ext cx="7772400" cy="458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t>Staffing Scenarios</a:t>
            </a:r>
            <a:r>
              <a:rPr b="0" lang="en">
                <a:latin typeface="Arial"/>
                <a:ea typeface="Arial"/>
                <a:cs typeface="Arial"/>
                <a:sym typeface="Arial"/>
              </a:rPr>
              <a:t> </a:t>
            </a:r>
            <a:endParaRPr b="0">
              <a:latin typeface="Arial"/>
              <a:ea typeface="Arial"/>
              <a:cs typeface="Arial"/>
              <a:sym typeface="Arial"/>
            </a:endParaRPr>
          </a:p>
        </p:txBody>
      </p:sp>
      <p:sp>
        <p:nvSpPr>
          <p:cNvPr id="1038" name="Google Shape;1038;g27f0e5f7628_0_0"/>
          <p:cNvSpPr txBox="1"/>
          <p:nvPr/>
        </p:nvSpPr>
        <p:spPr>
          <a:xfrm>
            <a:off x="353750" y="838425"/>
            <a:ext cx="3622500" cy="846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3C4043"/>
                </a:solidFill>
                <a:highlight>
                  <a:schemeClr val="lt1"/>
                </a:highlight>
                <a:latin typeface="Arial"/>
                <a:ea typeface="Arial"/>
                <a:cs typeface="Arial"/>
                <a:sym typeface="Arial"/>
              </a:rPr>
              <a:t>Scenario E: </a:t>
            </a:r>
            <a:r>
              <a:rPr b="0" i="0" lang="en" sz="1400" u="none" cap="none" strike="noStrike">
                <a:solidFill>
                  <a:srgbClr val="3C4043"/>
                </a:solidFill>
                <a:highlight>
                  <a:schemeClr val="lt1"/>
                </a:highlight>
                <a:latin typeface="Arial"/>
                <a:ea typeface="Arial"/>
                <a:cs typeface="Arial"/>
                <a:sym typeface="Arial"/>
              </a:rPr>
              <a:t>Program Manager providing project coordination and project management support</a:t>
            </a:r>
            <a:endParaRPr b="0" i="0" sz="1400" u="none" cap="none" strike="noStrike">
              <a:solidFill>
                <a:srgbClr val="3C4043"/>
              </a:solidFill>
              <a:highlight>
                <a:schemeClr val="lt1"/>
              </a:highlight>
              <a:latin typeface="Arial"/>
              <a:ea typeface="Arial"/>
              <a:cs typeface="Arial"/>
              <a:sym typeface="Arial"/>
            </a:endParaRPr>
          </a:p>
        </p:txBody>
      </p:sp>
      <p:graphicFrame>
        <p:nvGraphicFramePr>
          <p:cNvPr id="1039" name="Google Shape;1039;g27f0e5f7628_0_0"/>
          <p:cNvGraphicFramePr/>
          <p:nvPr/>
        </p:nvGraphicFramePr>
        <p:xfrm>
          <a:off x="4048575" y="129300"/>
          <a:ext cx="3000000" cy="3000000"/>
        </p:xfrm>
        <a:graphic>
          <a:graphicData uri="http://schemas.openxmlformats.org/drawingml/2006/table">
            <a:tbl>
              <a:tblPr>
                <a:noFill/>
                <a:tableStyleId>{5A7E7CD6-C929-4EC5-A59C-177CB4DFDF39}</a:tableStyleId>
              </a:tblPr>
              <a:tblGrid>
                <a:gridCol w="3024900"/>
                <a:gridCol w="1841925"/>
              </a:tblGrid>
              <a:tr h="228000">
                <a:tc>
                  <a:txBody>
                    <a:bodyPr/>
                    <a:lstStyle/>
                    <a:p>
                      <a:pPr indent="0" lvl="0" marL="0" marR="0" rtl="0" algn="l">
                        <a:lnSpc>
                          <a:spcPct val="100000"/>
                        </a:lnSpc>
                        <a:spcBef>
                          <a:spcPts val="0"/>
                        </a:spcBef>
                        <a:spcAft>
                          <a:spcPts val="0"/>
                        </a:spcAft>
                        <a:buClr>
                          <a:schemeClr val="dk1"/>
                        </a:buClr>
                        <a:buSzPts val="1100"/>
                        <a:buFont typeface="Arial"/>
                        <a:buNone/>
                      </a:pPr>
                      <a:r>
                        <a:rPr b="1" lang="en" sz="900" u="none" cap="none" strike="noStrike">
                          <a:solidFill>
                            <a:schemeClr val="dk1"/>
                          </a:solidFill>
                          <a:latin typeface="Arial"/>
                          <a:ea typeface="Arial"/>
                          <a:cs typeface="Arial"/>
                          <a:sym typeface="Arial"/>
                        </a:rPr>
                        <a:t>HRH_Inventory Column Heading</a:t>
                      </a:r>
                      <a:endParaRPr b="1"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b="1" lang="en" sz="900" u="none" cap="none" strike="noStrike">
                          <a:latin typeface="Arial"/>
                          <a:ea typeface="Arial"/>
                          <a:cs typeface="Arial"/>
                          <a:sym typeface="Arial"/>
                        </a:rPr>
                        <a:t>Response</a:t>
                      </a:r>
                      <a:endParaRPr b="1" sz="900" u="none" cap="none" strike="noStrike">
                        <a:latin typeface="Arial"/>
                        <a:ea typeface="Arial"/>
                        <a:cs typeface="Arial"/>
                        <a:sym typeface="Arial"/>
                      </a:endParaRPr>
                    </a:p>
                  </a:txBody>
                  <a:tcPr marT="91425" marB="91425" marR="91425" marL="91425"/>
                </a:tc>
              </a:tr>
              <a:tr h="2633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Employed through prime or sub-IP</a:t>
                      </a:r>
                      <a:endParaRPr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t>Sub</a:t>
                      </a:r>
                      <a:endParaRPr sz="900" u="none" cap="none" strike="noStrike">
                        <a:latin typeface="Arial"/>
                        <a:ea typeface="Arial"/>
                        <a:cs typeface="Arial"/>
                        <a:sym typeface="Arial"/>
                      </a:endParaRPr>
                    </a:p>
                  </a:txBody>
                  <a:tcPr marT="91425" marB="91425" marR="91425" marL="91425"/>
                </a:tc>
              </a:tr>
              <a:tr h="2633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If sub, select IP name</a:t>
                      </a:r>
                      <a:endParaRPr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t>[Sub IP Name]</a:t>
                      </a:r>
                      <a:endParaRPr sz="900" u="none" cap="none" strike="noStrike">
                        <a:latin typeface="Arial"/>
                        <a:ea typeface="Arial"/>
                        <a:cs typeface="Arial"/>
                        <a:sym typeface="Arial"/>
                      </a:endParaRPr>
                    </a:p>
                  </a:txBody>
                  <a:tcPr marT="91425" marB="91425" marR="91425" marL="91425"/>
                </a:tc>
              </a:tr>
              <a:tr h="2633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Gender</a:t>
                      </a:r>
                      <a:endParaRPr sz="900" u="none" cap="none" strike="noStrike">
                        <a:latin typeface="Arial"/>
                        <a:ea typeface="Arial"/>
                        <a:cs typeface="Arial"/>
                        <a:sym typeface="Arial"/>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t>Male </a:t>
                      </a:r>
                      <a:endParaRPr sz="900" u="none" cap="none" strike="noStrike">
                        <a:latin typeface="Arial"/>
                        <a:ea typeface="Arial"/>
                        <a:cs typeface="Arial"/>
                        <a:sym typeface="Arial"/>
                      </a:endParaRPr>
                    </a:p>
                  </a:txBody>
                  <a:tcPr marT="91425" marB="91425" marR="91425" marL="91425">
                    <a:lnB cap="flat" cmpd="sng" w="9525">
                      <a:solidFill>
                        <a:srgbClr val="9E9E9E"/>
                      </a:solidFill>
                      <a:prstDash val="solid"/>
                      <a:round/>
                      <a:headEnd len="sm" w="sm" type="none"/>
                      <a:tailEnd len="sm" w="sm" type="none"/>
                    </a:lnB>
                  </a:tcPr>
                </a:tc>
              </a:tr>
              <a:tr h="2846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Deliver Services DIRECTLY to beneficiaries</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Non-service Delivery</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46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Employment Title</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a:t>Other Professional Staff: Program Manager/ Officer</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6300">
                <a:tc>
                  <a:txBody>
                    <a:bodyPr/>
                    <a:lstStyle/>
                    <a:p>
                      <a:pPr indent="0" lvl="0" marL="0" marR="0" rtl="0" algn="l">
                        <a:lnSpc>
                          <a:spcPct val="100000"/>
                        </a:lnSpc>
                        <a:spcBef>
                          <a:spcPts val="0"/>
                        </a:spcBef>
                        <a:spcAft>
                          <a:spcPts val="0"/>
                        </a:spcAft>
                        <a:buNone/>
                      </a:pPr>
                      <a:r>
                        <a:rPr lang="en" sz="900"/>
                        <a:t>Primarily supports DREAMS programming?</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 sz="900"/>
                        <a:t>No</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63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Primary Program Area</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a:t>Above Site: General Above Site</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6300">
                <a:tc>
                  <a:txBody>
                    <a:bodyPr/>
                    <a:lstStyle/>
                    <a:p>
                      <a:pPr indent="0" lvl="0" marL="0" marR="0" rtl="0" algn="l">
                        <a:lnSpc>
                          <a:spcPct val="100000"/>
                        </a:lnSpc>
                        <a:spcBef>
                          <a:spcPts val="0"/>
                        </a:spcBef>
                        <a:spcAft>
                          <a:spcPts val="0"/>
                        </a:spcAft>
                        <a:buClr>
                          <a:srgbClr val="000000"/>
                        </a:buClr>
                        <a:buSzPts val="900"/>
                        <a:buFont typeface="Arial"/>
                        <a:buNone/>
                      </a:pPr>
                      <a:r>
                        <a:rPr lang="en" sz="900"/>
                        <a:t>Provides Technical Assistance?</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t>No</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63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Mode of Hire</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Salary</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70450">
                <a:tc>
                  <a:txBody>
                    <a:bodyPr/>
                    <a:lstStyle/>
                    <a:p>
                      <a:pPr indent="0" lvl="0" marL="0" marR="0" rtl="0" algn="l">
                        <a:lnSpc>
                          <a:spcPct val="100000"/>
                        </a:lnSpc>
                        <a:spcBef>
                          <a:spcPts val="0"/>
                        </a:spcBef>
                        <a:spcAft>
                          <a:spcPts val="0"/>
                        </a:spcAft>
                        <a:buClr>
                          <a:srgbClr val="000000"/>
                        </a:buClr>
                        <a:buSzPts val="900"/>
                        <a:buFont typeface="Arial"/>
                        <a:buNone/>
                      </a:pPr>
                      <a:r>
                        <a:rPr lang="en" sz="900"/>
                        <a:t>Govt Staff or Seconded to MoH</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No</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7045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Months of Work in Past Year</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12</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tcPr>
                </a:tc>
              </a:tr>
              <a:tr h="27045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Average FTE per month</a:t>
                      </a:r>
                      <a:endParaRPr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1.0</a:t>
                      </a:r>
                      <a:endParaRPr sz="900" u="none" cap="none" strike="noStrike">
                        <a:latin typeface="Arial"/>
                        <a:ea typeface="Arial"/>
                        <a:cs typeface="Arial"/>
                        <a:sym typeface="Arial"/>
                      </a:endParaRPr>
                    </a:p>
                  </a:txBody>
                  <a:tcPr marT="91425" marB="91425" marR="91425" marL="91425"/>
                </a:tc>
              </a:tr>
              <a:tr h="27045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Primarily support work in the community</a:t>
                      </a:r>
                      <a:endParaRPr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No</a:t>
                      </a:r>
                      <a:endParaRPr sz="900" u="none" cap="none" strike="noStrike">
                        <a:latin typeface="Arial"/>
                        <a:ea typeface="Arial"/>
                        <a:cs typeface="Arial"/>
                        <a:sym typeface="Arial"/>
                      </a:endParaRPr>
                    </a:p>
                  </a:txBody>
                  <a:tcPr marT="91425" marB="91425" marR="91425" marL="91425"/>
                </a:tc>
              </a:tr>
              <a:tr h="27045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Work in or support multiple sites (Roving Staff)</a:t>
                      </a:r>
                      <a:endParaRPr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No</a:t>
                      </a:r>
                      <a:endParaRPr sz="900" u="none" cap="none" strike="noStrike">
                        <a:latin typeface="Arial"/>
                        <a:ea typeface="Arial"/>
                        <a:cs typeface="Arial"/>
                        <a:sym typeface="Arial"/>
                      </a:endParaRPr>
                    </a:p>
                  </a:txBody>
                  <a:tcPr marT="91425" marB="91425" marR="91425" marL="91425"/>
                </a:tc>
              </a:tr>
            </a:tbl>
          </a:graphicData>
        </a:graphic>
      </p:graphicFrame>
      <p:sp>
        <p:nvSpPr>
          <p:cNvPr id="1040" name="Google Shape;1040;g27f0e5f7628_0_0"/>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
        <p:nvSpPr>
          <p:cNvPr id="1041" name="Google Shape;1041;g27f0e5f7628_0_0"/>
          <p:cNvSpPr txBox="1"/>
          <p:nvPr/>
        </p:nvSpPr>
        <p:spPr>
          <a:xfrm>
            <a:off x="413700" y="1783325"/>
            <a:ext cx="3396300" cy="3126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400"/>
              <a:buFont typeface="Arial"/>
              <a:buNone/>
            </a:pPr>
            <a:r>
              <a:rPr b="0" i="0" lang="en" sz="1400" u="none" cap="none" strike="noStrike">
                <a:solidFill>
                  <a:schemeClr val="dk1"/>
                </a:solidFill>
                <a:latin typeface="Arial"/>
                <a:ea typeface="Arial"/>
                <a:cs typeface="Arial"/>
                <a:sym typeface="Arial"/>
              </a:rPr>
              <a:t>A Project Manager for a subrecipient partner is based in Nairobi and provides project oversight of technical activities focused on improving coverage of community-based HIV testing among key populations across Nairobi County in Kenya, while also managing project work plans and milestones. This male Project Manager worked full-time for the entire year with a salary expenditure of $30,000 and fringe expenditure of $4,500. </a:t>
            </a:r>
            <a:endParaRPr b="0" i="0" sz="1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9"/>
          <p:cNvSpPr txBox="1"/>
          <p:nvPr>
            <p:ph idx="1" type="body"/>
          </p:nvPr>
        </p:nvSpPr>
        <p:spPr>
          <a:xfrm>
            <a:off x="429000" y="714225"/>
            <a:ext cx="8286000" cy="3590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800"/>
              </a:spcAft>
              <a:buSzPts val="1600"/>
              <a:buNone/>
            </a:pPr>
            <a:r>
              <a:rPr b="1" lang="en" sz="2100"/>
              <a:t>All mechanisms that report staffing expenditures to ER (Expenditure Reporting) should report to the HRH Inventory*</a:t>
            </a:r>
            <a:endParaRPr b="1" sz="2100"/>
          </a:p>
        </p:txBody>
      </p:sp>
      <p:sp>
        <p:nvSpPr>
          <p:cNvPr id="365" name="Google Shape;365;p9"/>
          <p:cNvSpPr txBox="1"/>
          <p:nvPr>
            <p:ph type="title"/>
          </p:nvPr>
        </p:nvSpPr>
        <p:spPr>
          <a:xfrm>
            <a:off x="311700" y="236675"/>
            <a:ext cx="8520600" cy="831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t>Who Needs to Report HRH Inventory</a:t>
            </a:r>
            <a:endParaRPr/>
          </a:p>
          <a:p>
            <a:pPr indent="0" lvl="0" marL="0" rtl="0" algn="l">
              <a:lnSpc>
                <a:spcPct val="100000"/>
              </a:lnSpc>
              <a:spcBef>
                <a:spcPts val="0"/>
              </a:spcBef>
              <a:spcAft>
                <a:spcPts val="0"/>
              </a:spcAft>
              <a:buSzPts val="1400"/>
              <a:buNone/>
            </a:pPr>
            <a:r>
              <a:t/>
            </a:r>
            <a:endParaRPr>
              <a:solidFill>
                <a:schemeClr val="dk1"/>
              </a:solidFill>
            </a:endParaRPr>
          </a:p>
        </p:txBody>
      </p:sp>
      <p:pic>
        <p:nvPicPr>
          <p:cNvPr id="366" name="Google Shape;366;p9"/>
          <p:cNvPicPr preferRelativeResize="0"/>
          <p:nvPr/>
        </p:nvPicPr>
        <p:blipFill rotWithShape="1">
          <a:blip r:embed="rId3">
            <a:alphaModFix/>
          </a:blip>
          <a:srcRect b="0" l="0" r="0" t="0"/>
          <a:stretch/>
        </p:blipFill>
        <p:spPr>
          <a:xfrm>
            <a:off x="1689775" y="1573775"/>
            <a:ext cx="4981439" cy="2147525"/>
          </a:xfrm>
          <a:prstGeom prst="rect">
            <a:avLst/>
          </a:prstGeom>
          <a:noFill/>
          <a:ln>
            <a:noFill/>
          </a:ln>
        </p:spPr>
      </p:pic>
      <p:sp>
        <p:nvSpPr>
          <p:cNvPr id="367" name="Google Shape;367;p9"/>
          <p:cNvSpPr txBox="1"/>
          <p:nvPr/>
        </p:nvSpPr>
        <p:spPr>
          <a:xfrm>
            <a:off x="2129975" y="3721300"/>
            <a:ext cx="25719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6C6463"/>
                </a:solidFill>
                <a:latin typeface="Arial"/>
                <a:ea typeface="Arial"/>
                <a:cs typeface="Arial"/>
                <a:sym typeface="Arial"/>
              </a:rPr>
              <a:t>Subrecipient partners submit completed templates to prime</a:t>
            </a:r>
            <a:endParaRPr b="0" i="0" sz="1600" u="none" cap="none" strike="noStrike">
              <a:solidFill>
                <a:srgbClr val="6C6463"/>
              </a:solidFill>
              <a:latin typeface="Arial"/>
              <a:ea typeface="Arial"/>
              <a:cs typeface="Arial"/>
              <a:sym typeface="Arial"/>
            </a:endParaRPr>
          </a:p>
        </p:txBody>
      </p:sp>
      <p:sp>
        <p:nvSpPr>
          <p:cNvPr id="368" name="Google Shape;368;p9"/>
          <p:cNvSpPr txBox="1"/>
          <p:nvPr/>
        </p:nvSpPr>
        <p:spPr>
          <a:xfrm>
            <a:off x="4938500" y="3721300"/>
            <a:ext cx="31869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6C6463"/>
                </a:solidFill>
                <a:latin typeface="Arial"/>
                <a:ea typeface="Arial"/>
                <a:cs typeface="Arial"/>
                <a:sym typeface="Arial"/>
              </a:rPr>
              <a:t>Prime partner consolidates prime and subrecipient staffing and submits </a:t>
            </a:r>
            <a:r>
              <a:rPr b="1" i="0" lang="en" sz="1600" u="none" cap="none" strike="noStrike">
                <a:solidFill>
                  <a:srgbClr val="6C6463"/>
                </a:solidFill>
                <a:latin typeface="Arial"/>
                <a:ea typeface="Arial"/>
                <a:cs typeface="Arial"/>
                <a:sym typeface="Arial"/>
              </a:rPr>
              <a:t>one template per IM</a:t>
            </a:r>
            <a:endParaRPr b="1" i="0" sz="1600" u="none" cap="none" strike="noStrike">
              <a:solidFill>
                <a:srgbClr val="6C6463"/>
              </a:solidFill>
              <a:latin typeface="Arial"/>
              <a:ea typeface="Arial"/>
              <a:cs typeface="Arial"/>
              <a:sym typeface="Arial"/>
            </a:endParaRPr>
          </a:p>
        </p:txBody>
      </p:sp>
      <p:sp>
        <p:nvSpPr>
          <p:cNvPr id="369" name="Google Shape;369;p9"/>
          <p:cNvSpPr txBox="1"/>
          <p:nvPr/>
        </p:nvSpPr>
        <p:spPr>
          <a:xfrm>
            <a:off x="3575900" y="4698375"/>
            <a:ext cx="5486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*all mechanisms with expenditures associated with COP approvals</a:t>
            </a:r>
            <a:endParaRPr b="0" i="0" sz="1400" u="none" cap="none" strike="noStrike">
              <a:solidFill>
                <a:srgbClr val="000000"/>
              </a:solidFill>
              <a:latin typeface="Arial"/>
              <a:ea typeface="Arial"/>
              <a:cs typeface="Arial"/>
              <a:sym typeface="Arial"/>
            </a:endParaRPr>
          </a:p>
        </p:txBody>
      </p:sp>
      <p:sp>
        <p:nvSpPr>
          <p:cNvPr id="370" name="Google Shape;370;p9"/>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5" name="Shape 1045"/>
        <p:cNvGrpSpPr/>
        <p:nvPr/>
      </p:nvGrpSpPr>
      <p:grpSpPr>
        <a:xfrm>
          <a:off x="0" y="0"/>
          <a:ext cx="0" cy="0"/>
          <a:chOff x="0" y="0"/>
          <a:chExt cx="0" cy="0"/>
        </a:xfrm>
      </p:grpSpPr>
      <p:sp>
        <p:nvSpPr>
          <p:cNvPr id="1046" name="Google Shape;1046;g27f0e5f7628_0_8"/>
          <p:cNvSpPr txBox="1"/>
          <p:nvPr>
            <p:ph type="title"/>
          </p:nvPr>
        </p:nvSpPr>
        <p:spPr>
          <a:xfrm>
            <a:off x="685804" y="380335"/>
            <a:ext cx="7772400" cy="458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t>Staffing Scenarios </a:t>
            </a:r>
            <a:endParaRPr/>
          </a:p>
        </p:txBody>
      </p:sp>
      <p:sp>
        <p:nvSpPr>
          <p:cNvPr id="1047" name="Google Shape;1047;g27f0e5f7628_0_8"/>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
        <p:nvSpPr>
          <p:cNvPr id="1048" name="Google Shape;1048;g27f0e5f7628_0_8"/>
          <p:cNvSpPr txBox="1"/>
          <p:nvPr/>
        </p:nvSpPr>
        <p:spPr>
          <a:xfrm>
            <a:off x="353750" y="838425"/>
            <a:ext cx="3622500" cy="846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3C4043"/>
                </a:solidFill>
                <a:highlight>
                  <a:schemeClr val="lt1"/>
                </a:highlight>
                <a:latin typeface="Arial"/>
                <a:ea typeface="Arial"/>
                <a:cs typeface="Arial"/>
                <a:sym typeface="Arial"/>
              </a:rPr>
              <a:t>Scenario E: </a:t>
            </a:r>
            <a:r>
              <a:rPr b="0" i="0" lang="en" sz="1400" u="none" cap="none" strike="noStrike">
                <a:solidFill>
                  <a:srgbClr val="3C4043"/>
                </a:solidFill>
                <a:highlight>
                  <a:schemeClr val="lt1"/>
                </a:highlight>
                <a:latin typeface="Arial"/>
                <a:ea typeface="Arial"/>
                <a:cs typeface="Arial"/>
                <a:sym typeface="Arial"/>
              </a:rPr>
              <a:t>Program Manager providing project coordination and project management support</a:t>
            </a:r>
            <a:endParaRPr b="0" i="0" sz="1400" u="none" cap="none" strike="noStrike">
              <a:solidFill>
                <a:srgbClr val="3C4043"/>
              </a:solidFill>
              <a:highlight>
                <a:schemeClr val="lt1"/>
              </a:highlight>
              <a:latin typeface="Arial"/>
              <a:ea typeface="Arial"/>
              <a:cs typeface="Arial"/>
              <a:sym typeface="Arial"/>
            </a:endParaRPr>
          </a:p>
        </p:txBody>
      </p:sp>
      <p:graphicFrame>
        <p:nvGraphicFramePr>
          <p:cNvPr id="1049" name="Google Shape;1049;g27f0e5f7628_0_8"/>
          <p:cNvGraphicFramePr/>
          <p:nvPr/>
        </p:nvGraphicFramePr>
        <p:xfrm>
          <a:off x="3917525" y="838425"/>
          <a:ext cx="3000000" cy="3000000"/>
        </p:xfrm>
        <a:graphic>
          <a:graphicData uri="http://schemas.openxmlformats.org/drawingml/2006/table">
            <a:tbl>
              <a:tblPr>
                <a:noFill/>
                <a:tableStyleId>{5A7E7CD6-C929-4EC5-A59C-177CB4DFDF39}</a:tableStyleId>
              </a:tblPr>
              <a:tblGrid>
                <a:gridCol w="3058850"/>
                <a:gridCol w="1849025"/>
              </a:tblGrid>
              <a:tr h="320000">
                <a:tc>
                  <a:txBody>
                    <a:bodyPr/>
                    <a:lstStyle/>
                    <a:p>
                      <a:pPr indent="0" lvl="0" marL="0" marR="0" rtl="0" algn="l">
                        <a:lnSpc>
                          <a:spcPct val="100000"/>
                        </a:lnSpc>
                        <a:spcBef>
                          <a:spcPts val="0"/>
                        </a:spcBef>
                        <a:spcAft>
                          <a:spcPts val="0"/>
                        </a:spcAft>
                        <a:buClr>
                          <a:schemeClr val="dk1"/>
                        </a:buClr>
                        <a:buSzPts val="1100"/>
                        <a:buFont typeface="Arial"/>
                        <a:buNone/>
                      </a:pPr>
                      <a:r>
                        <a:rPr b="1" lang="en" sz="900" u="none" cap="none" strike="noStrike">
                          <a:solidFill>
                            <a:schemeClr val="dk1"/>
                          </a:solidFill>
                          <a:latin typeface="Arial"/>
                          <a:ea typeface="Arial"/>
                          <a:cs typeface="Arial"/>
                          <a:sym typeface="Arial"/>
                        </a:rPr>
                        <a:t>HRH_Inventory Column Heading</a:t>
                      </a:r>
                      <a:endParaRPr b="1" sz="900" u="none" cap="none" strike="noStrike">
                        <a:latin typeface="Arial"/>
                        <a:ea typeface="Arial"/>
                        <a:cs typeface="Arial"/>
                        <a:sym typeface="Arial"/>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1" lang="en" sz="900" u="none" cap="none" strike="noStrike">
                          <a:latin typeface="Arial"/>
                          <a:ea typeface="Arial"/>
                          <a:cs typeface="Arial"/>
                          <a:sym typeface="Arial"/>
                        </a:rPr>
                        <a:t>Response</a:t>
                      </a:r>
                      <a:endParaRPr b="1" sz="900" u="none" cap="none" strike="noStrike">
                        <a:latin typeface="Arial"/>
                        <a:ea typeface="Arial"/>
                        <a:cs typeface="Arial"/>
                        <a:sym typeface="Arial"/>
                      </a:endParaRPr>
                    </a:p>
                  </a:txBody>
                  <a:tcPr marT="91425" marB="91425" marR="91425" marL="91425">
                    <a:lnB cap="flat" cmpd="sng" w="9525">
                      <a:solidFill>
                        <a:srgbClr val="9E9E9E"/>
                      </a:solidFill>
                      <a:prstDash val="solid"/>
                      <a:round/>
                      <a:headEnd len="sm" w="sm" type="none"/>
                      <a:tailEnd len="sm" w="sm" type="none"/>
                    </a:lnB>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lang="en" sz="900"/>
                        <a:t>Where is this Position Based?</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a:t>Sub-National Level</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SNU Level to Report</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 sz="900" u="none" cap="none" strike="noStrike">
                          <a:solidFill>
                            <a:schemeClr val="dk1"/>
                          </a:solidFill>
                        </a:rPr>
                        <a:t>PSNU</a:t>
                      </a:r>
                      <a:endParaRPr sz="14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Prime beneficiary</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900"/>
                        <a:buFont typeface="Arial"/>
                        <a:buNone/>
                      </a:pPr>
                      <a:r>
                        <a:rPr lang="en" sz="900" u="none" cap="none" strike="noStrike">
                          <a:solidFill>
                            <a:schemeClr val="dk1"/>
                          </a:solidFill>
                        </a:rPr>
                        <a:t>Key populations</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73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In past year provided support for </a:t>
                      </a:r>
                      <a:r>
                        <a:rPr lang="en" sz="900" u="none" cap="none" strike="noStrike"/>
                        <a:t>other public health emergencies?</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No</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74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Sum of Annual PEPFAR Expenditure, excluding Fringe and non-monetary expenses</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a:t>
                      </a:r>
                      <a:r>
                        <a:rPr lang="en" sz="900" u="none" cap="none" strike="noStrike"/>
                        <a:t>30,000</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20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Annual PEPFAR Fringe Expenditure</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a:t>
                      </a:r>
                      <a:r>
                        <a:rPr lang="en" sz="900" u="none" cap="none" strike="noStrike"/>
                        <a:t>4,500</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20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Annual PEPFAR non-monetary expenditure, excluding Fringe</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$0</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050" name="Google Shape;1050;g27f0e5f7628_0_8"/>
          <p:cNvSpPr txBox="1"/>
          <p:nvPr/>
        </p:nvSpPr>
        <p:spPr>
          <a:xfrm>
            <a:off x="413700" y="1783325"/>
            <a:ext cx="3396300" cy="3126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400"/>
              <a:buFont typeface="Arial"/>
              <a:buNone/>
            </a:pPr>
            <a:r>
              <a:rPr b="0" i="0" lang="en" sz="1400" u="none" cap="none" strike="noStrike">
                <a:solidFill>
                  <a:schemeClr val="dk1"/>
                </a:solidFill>
                <a:latin typeface="Arial"/>
                <a:ea typeface="Arial"/>
                <a:cs typeface="Arial"/>
                <a:sym typeface="Arial"/>
              </a:rPr>
              <a:t>A Project Manager for a subrecipient partner is based in Nairobi and provides project oversight of technical activities focused on improving coverage of community-based HIV testing among key populations across Nairobi County in Kenya, while also managing project work plans and milestones. This male Project Manager worked full-time for the entire year with a salary expenditure of $30,000 and fringe expenditure of $4,500.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54" name="Shape 1054"/>
        <p:cNvGrpSpPr/>
        <p:nvPr/>
      </p:nvGrpSpPr>
      <p:grpSpPr>
        <a:xfrm>
          <a:off x="0" y="0"/>
          <a:ext cx="0" cy="0"/>
          <a:chOff x="0" y="0"/>
          <a:chExt cx="0" cy="0"/>
        </a:xfrm>
      </p:grpSpPr>
      <p:sp>
        <p:nvSpPr>
          <p:cNvPr id="1055" name="Google Shape;1055;p75"/>
          <p:cNvSpPr txBox="1"/>
          <p:nvPr>
            <p:ph type="title"/>
          </p:nvPr>
        </p:nvSpPr>
        <p:spPr>
          <a:xfrm>
            <a:off x="685804" y="380335"/>
            <a:ext cx="7772400" cy="458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t>Staffing Scenarios</a:t>
            </a:r>
            <a:r>
              <a:rPr b="0" lang="en">
                <a:latin typeface="Arial"/>
                <a:ea typeface="Arial"/>
                <a:cs typeface="Arial"/>
                <a:sym typeface="Arial"/>
              </a:rPr>
              <a:t> </a:t>
            </a:r>
            <a:endParaRPr b="0">
              <a:latin typeface="Arial"/>
              <a:ea typeface="Arial"/>
              <a:cs typeface="Arial"/>
              <a:sym typeface="Arial"/>
            </a:endParaRPr>
          </a:p>
        </p:txBody>
      </p:sp>
      <p:sp>
        <p:nvSpPr>
          <p:cNvPr id="1056" name="Google Shape;1056;p75"/>
          <p:cNvSpPr txBox="1"/>
          <p:nvPr/>
        </p:nvSpPr>
        <p:spPr>
          <a:xfrm>
            <a:off x="353750" y="838425"/>
            <a:ext cx="36225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3C4043"/>
                </a:solidFill>
                <a:highlight>
                  <a:schemeClr val="lt1"/>
                </a:highlight>
                <a:latin typeface="Arial"/>
                <a:ea typeface="Arial"/>
                <a:cs typeface="Arial"/>
                <a:sym typeface="Arial"/>
              </a:rPr>
              <a:t>Scenario F: </a:t>
            </a:r>
            <a:r>
              <a:rPr b="0" i="0" lang="en" sz="1500" u="none" cap="none" strike="noStrike">
                <a:solidFill>
                  <a:srgbClr val="3C4043"/>
                </a:solidFill>
                <a:highlight>
                  <a:schemeClr val="lt1"/>
                </a:highlight>
                <a:latin typeface="Arial"/>
                <a:ea typeface="Arial"/>
                <a:cs typeface="Arial"/>
                <a:sym typeface="Arial"/>
              </a:rPr>
              <a:t>Part-time </a:t>
            </a:r>
            <a:r>
              <a:rPr b="0" i="0" lang="en" sz="1400" u="none" cap="none" strike="noStrike">
                <a:solidFill>
                  <a:srgbClr val="3C4043"/>
                </a:solidFill>
                <a:highlight>
                  <a:schemeClr val="lt1"/>
                </a:highlight>
                <a:latin typeface="Arial"/>
                <a:ea typeface="Arial"/>
                <a:cs typeface="Arial"/>
                <a:sym typeface="Arial"/>
              </a:rPr>
              <a:t>volunteer that received non-monetary compensation</a:t>
            </a:r>
            <a:endParaRPr b="0" i="0" sz="1400" u="none" cap="none" strike="noStrike">
              <a:solidFill>
                <a:srgbClr val="3C4043"/>
              </a:solidFill>
              <a:highlight>
                <a:schemeClr val="lt1"/>
              </a:highlight>
              <a:latin typeface="Arial"/>
              <a:ea typeface="Arial"/>
              <a:cs typeface="Arial"/>
              <a:sym typeface="Arial"/>
            </a:endParaRPr>
          </a:p>
        </p:txBody>
      </p:sp>
      <p:graphicFrame>
        <p:nvGraphicFramePr>
          <p:cNvPr id="1057" name="Google Shape;1057;p75"/>
          <p:cNvGraphicFramePr/>
          <p:nvPr/>
        </p:nvGraphicFramePr>
        <p:xfrm>
          <a:off x="3757600" y="97850"/>
          <a:ext cx="3000000" cy="3000000"/>
        </p:xfrm>
        <a:graphic>
          <a:graphicData uri="http://schemas.openxmlformats.org/drawingml/2006/table">
            <a:tbl>
              <a:tblPr>
                <a:noFill/>
                <a:tableStyleId>{5A7E7CD6-C929-4EC5-A59C-177CB4DFDF39}</a:tableStyleId>
              </a:tblPr>
              <a:tblGrid>
                <a:gridCol w="3186200"/>
                <a:gridCol w="2105300"/>
              </a:tblGrid>
              <a:tr h="228000">
                <a:tc>
                  <a:txBody>
                    <a:bodyPr/>
                    <a:lstStyle/>
                    <a:p>
                      <a:pPr indent="0" lvl="0" marL="0" marR="0" rtl="0" algn="l">
                        <a:lnSpc>
                          <a:spcPct val="100000"/>
                        </a:lnSpc>
                        <a:spcBef>
                          <a:spcPts val="0"/>
                        </a:spcBef>
                        <a:spcAft>
                          <a:spcPts val="0"/>
                        </a:spcAft>
                        <a:buClr>
                          <a:schemeClr val="dk1"/>
                        </a:buClr>
                        <a:buSzPts val="1100"/>
                        <a:buFont typeface="Arial"/>
                        <a:buNone/>
                      </a:pPr>
                      <a:r>
                        <a:rPr b="1" lang="en" sz="900" u="none" cap="none" strike="noStrike">
                          <a:solidFill>
                            <a:schemeClr val="dk1"/>
                          </a:solidFill>
                          <a:latin typeface="Arial"/>
                          <a:ea typeface="Arial"/>
                          <a:cs typeface="Arial"/>
                          <a:sym typeface="Arial"/>
                        </a:rPr>
                        <a:t>HRH_Inventory Column Heading</a:t>
                      </a:r>
                      <a:endParaRPr b="1"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b="1" lang="en" sz="900" u="none" cap="none" strike="noStrike">
                          <a:latin typeface="Arial"/>
                          <a:ea typeface="Arial"/>
                          <a:cs typeface="Arial"/>
                          <a:sym typeface="Arial"/>
                        </a:rPr>
                        <a:t>Response</a:t>
                      </a:r>
                      <a:endParaRPr b="1" sz="900" u="none" cap="none" strike="noStrike">
                        <a:latin typeface="Arial"/>
                        <a:ea typeface="Arial"/>
                        <a:cs typeface="Arial"/>
                        <a:sym typeface="Arial"/>
                      </a:endParaRPr>
                    </a:p>
                  </a:txBody>
                  <a:tcPr marT="91425" marB="91425" marR="91425" marL="91425"/>
                </a:tc>
              </a:tr>
              <a:tr h="2633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Employed through prime or sub-IP</a:t>
                      </a:r>
                      <a:endParaRPr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Prime</a:t>
                      </a:r>
                      <a:endParaRPr sz="900" u="none" cap="none" strike="noStrike">
                        <a:latin typeface="Arial"/>
                        <a:ea typeface="Arial"/>
                        <a:cs typeface="Arial"/>
                        <a:sym typeface="Arial"/>
                      </a:endParaRPr>
                    </a:p>
                  </a:txBody>
                  <a:tcPr marT="91425" marB="91425" marR="91425" marL="91425"/>
                </a:tc>
              </a:tr>
              <a:tr h="2633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If sub, select IP name</a:t>
                      </a:r>
                      <a:endParaRPr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Arial"/>
                        <a:ea typeface="Arial"/>
                        <a:cs typeface="Arial"/>
                        <a:sym typeface="Arial"/>
                      </a:endParaRPr>
                    </a:p>
                  </a:txBody>
                  <a:tcPr marT="91425" marB="91425" marR="91425" marL="91425"/>
                </a:tc>
              </a:tr>
              <a:tr h="2633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Gender</a:t>
                      </a:r>
                      <a:endParaRPr sz="900" u="none" cap="none" strike="noStrike">
                        <a:latin typeface="Arial"/>
                        <a:ea typeface="Arial"/>
                        <a:cs typeface="Arial"/>
                        <a:sym typeface="Arial"/>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Female</a:t>
                      </a:r>
                      <a:endParaRPr sz="900" u="none" cap="none" strike="noStrike">
                        <a:latin typeface="Arial"/>
                        <a:ea typeface="Arial"/>
                        <a:cs typeface="Arial"/>
                        <a:sym typeface="Arial"/>
                      </a:endParaRPr>
                    </a:p>
                  </a:txBody>
                  <a:tcPr marT="91425" marB="91425" marR="91425" marL="91425">
                    <a:lnB cap="flat" cmpd="sng" w="9525">
                      <a:solidFill>
                        <a:srgbClr val="9E9E9E"/>
                      </a:solidFill>
                      <a:prstDash val="solid"/>
                      <a:round/>
                      <a:headEnd len="sm" w="sm" type="none"/>
                      <a:tailEnd len="sm" w="sm" type="none"/>
                    </a:lnB>
                  </a:tcPr>
                </a:tc>
              </a:tr>
              <a:tr h="2846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Deliver Services DIRECTLY to beneficiaries</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Service delivery</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46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Employment Title</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Ancillary: Community Health Worker</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6300">
                <a:tc>
                  <a:txBody>
                    <a:bodyPr/>
                    <a:lstStyle/>
                    <a:p>
                      <a:pPr indent="0" lvl="0" marL="0" marR="0" rtl="0" algn="l">
                        <a:lnSpc>
                          <a:spcPct val="100000"/>
                        </a:lnSpc>
                        <a:spcBef>
                          <a:spcPts val="0"/>
                        </a:spcBef>
                        <a:spcAft>
                          <a:spcPts val="0"/>
                        </a:spcAft>
                        <a:buNone/>
                      </a:pPr>
                      <a:r>
                        <a:rPr lang="en" sz="900"/>
                        <a:t>Primarily supports DREAMS programming?</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 sz="900"/>
                        <a:t>Yes</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63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Primary Program Area</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900"/>
                        <a:buFont typeface="Arial"/>
                        <a:buNone/>
                      </a:pPr>
                      <a:r>
                        <a:rPr lang="en" sz="900">
                          <a:solidFill>
                            <a:schemeClr val="dk1"/>
                          </a:solidFill>
                        </a:rPr>
                        <a:t>Site Level: PREV: Comm. mobilization, behavior &amp; norms change</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6300">
                <a:tc>
                  <a:txBody>
                    <a:bodyPr/>
                    <a:lstStyle/>
                    <a:p>
                      <a:pPr indent="0" lvl="0" marL="0" marR="0" rtl="0" algn="l">
                        <a:lnSpc>
                          <a:spcPct val="100000"/>
                        </a:lnSpc>
                        <a:spcBef>
                          <a:spcPts val="0"/>
                        </a:spcBef>
                        <a:spcAft>
                          <a:spcPts val="0"/>
                        </a:spcAft>
                        <a:buClr>
                          <a:srgbClr val="000000"/>
                        </a:buClr>
                        <a:buSzPts val="900"/>
                        <a:buFont typeface="Arial"/>
                        <a:buNone/>
                      </a:pPr>
                      <a:r>
                        <a:rPr lang="en" sz="900"/>
                        <a:t>Provides Technical Assistance?</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t>No</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63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Mode of Hire</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Non-monetary only</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70450">
                <a:tc>
                  <a:txBody>
                    <a:bodyPr/>
                    <a:lstStyle/>
                    <a:p>
                      <a:pPr indent="0" lvl="0" marL="0" marR="0" rtl="0" algn="l">
                        <a:lnSpc>
                          <a:spcPct val="100000"/>
                        </a:lnSpc>
                        <a:spcBef>
                          <a:spcPts val="0"/>
                        </a:spcBef>
                        <a:spcAft>
                          <a:spcPts val="0"/>
                        </a:spcAft>
                        <a:buClr>
                          <a:srgbClr val="000000"/>
                        </a:buClr>
                        <a:buSzPts val="900"/>
                        <a:buFont typeface="Arial"/>
                        <a:buNone/>
                      </a:pPr>
                      <a:r>
                        <a:rPr lang="en" sz="900"/>
                        <a:t>Govt Staff or Seconded to MoH</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No</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7045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Months of Work in Past Year</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4</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tcPr>
                </a:tc>
              </a:tr>
              <a:tr h="27045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Average FTE per month</a:t>
                      </a:r>
                      <a:endParaRPr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0.5</a:t>
                      </a:r>
                      <a:endParaRPr sz="900" u="none" cap="none" strike="noStrike">
                        <a:latin typeface="Arial"/>
                        <a:ea typeface="Arial"/>
                        <a:cs typeface="Arial"/>
                        <a:sym typeface="Arial"/>
                      </a:endParaRPr>
                    </a:p>
                  </a:txBody>
                  <a:tcPr marT="91425" marB="91425" marR="91425" marL="91425"/>
                </a:tc>
              </a:tr>
              <a:tr h="27045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Primarily support work in the community</a:t>
                      </a:r>
                      <a:endParaRPr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Yes</a:t>
                      </a:r>
                      <a:endParaRPr sz="900" u="none" cap="none" strike="noStrike">
                        <a:latin typeface="Arial"/>
                        <a:ea typeface="Arial"/>
                        <a:cs typeface="Arial"/>
                        <a:sym typeface="Arial"/>
                      </a:endParaRPr>
                    </a:p>
                  </a:txBody>
                  <a:tcPr marT="91425" marB="91425" marR="91425" marL="91425"/>
                </a:tc>
              </a:tr>
              <a:tr h="27045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Work in or support multiple sites (Roving Staff)</a:t>
                      </a:r>
                      <a:endParaRPr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No</a:t>
                      </a:r>
                      <a:endParaRPr sz="900" u="none" cap="none" strike="noStrike">
                        <a:latin typeface="Arial"/>
                        <a:ea typeface="Arial"/>
                        <a:cs typeface="Arial"/>
                        <a:sym typeface="Arial"/>
                      </a:endParaRPr>
                    </a:p>
                  </a:txBody>
                  <a:tcPr marT="91425" marB="91425" marR="91425" marL="91425"/>
                </a:tc>
              </a:tr>
            </a:tbl>
          </a:graphicData>
        </a:graphic>
      </p:graphicFrame>
      <p:sp>
        <p:nvSpPr>
          <p:cNvPr id="1058" name="Google Shape;1058;p75"/>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
        <p:nvSpPr>
          <p:cNvPr id="1059" name="Google Shape;1059;p75"/>
          <p:cNvSpPr txBox="1"/>
          <p:nvPr/>
        </p:nvSpPr>
        <p:spPr>
          <a:xfrm>
            <a:off x="413700" y="1446300"/>
            <a:ext cx="3396300" cy="337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400"/>
              <a:buFont typeface="Arial"/>
              <a:buNone/>
            </a:pPr>
            <a:r>
              <a:rPr b="0" i="0" lang="en" sz="1400" u="none" cap="none" strike="noStrike">
                <a:solidFill>
                  <a:schemeClr val="dk1"/>
                </a:solidFill>
                <a:latin typeface="Arial"/>
                <a:ea typeface="Arial"/>
                <a:cs typeface="Arial"/>
                <a:sym typeface="Arial"/>
              </a:rPr>
              <a:t>A female community health worker is recruited through a prime partner to educate and mobilize local community members (young women and adolescents) </a:t>
            </a:r>
            <a:r>
              <a:rPr lang="en">
                <a:solidFill>
                  <a:schemeClr val="dk1"/>
                </a:solidFill>
              </a:rPr>
              <a:t>for </a:t>
            </a:r>
            <a:r>
              <a:rPr b="0" i="0" lang="en" sz="1400" u="none" cap="none" strike="noStrike">
                <a:solidFill>
                  <a:schemeClr val="dk1"/>
                </a:solidFill>
                <a:latin typeface="Arial"/>
                <a:ea typeface="Arial"/>
                <a:cs typeface="Arial"/>
                <a:sym typeface="Arial"/>
              </a:rPr>
              <a:t>HIV testing and counseling services. She is a volunteer worker that does not receive any monetary compensation, but receives phone cards and other household goods valued at $500 for her participation in the program. She only worked for four months during the year at about two weeks per month.</a:t>
            </a:r>
            <a:endParaRPr b="0" i="0" sz="1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63" name="Shape 1063"/>
        <p:cNvGrpSpPr/>
        <p:nvPr/>
      </p:nvGrpSpPr>
      <p:grpSpPr>
        <a:xfrm>
          <a:off x="0" y="0"/>
          <a:ext cx="0" cy="0"/>
          <a:chOff x="0" y="0"/>
          <a:chExt cx="0" cy="0"/>
        </a:xfrm>
      </p:grpSpPr>
      <p:sp>
        <p:nvSpPr>
          <p:cNvPr id="1064" name="Google Shape;1064;p76"/>
          <p:cNvSpPr txBox="1"/>
          <p:nvPr>
            <p:ph type="title"/>
          </p:nvPr>
        </p:nvSpPr>
        <p:spPr>
          <a:xfrm>
            <a:off x="685804" y="380335"/>
            <a:ext cx="7772400" cy="458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t>Staffing Scenarios </a:t>
            </a:r>
            <a:endParaRPr/>
          </a:p>
        </p:txBody>
      </p:sp>
      <p:graphicFrame>
        <p:nvGraphicFramePr>
          <p:cNvPr id="1065" name="Google Shape;1065;p76"/>
          <p:cNvGraphicFramePr/>
          <p:nvPr/>
        </p:nvGraphicFramePr>
        <p:xfrm>
          <a:off x="3917525" y="838425"/>
          <a:ext cx="3000000" cy="3000000"/>
        </p:xfrm>
        <a:graphic>
          <a:graphicData uri="http://schemas.openxmlformats.org/drawingml/2006/table">
            <a:tbl>
              <a:tblPr>
                <a:noFill/>
                <a:tableStyleId>{5A7E7CD6-C929-4EC5-A59C-177CB4DFDF39}</a:tableStyleId>
              </a:tblPr>
              <a:tblGrid>
                <a:gridCol w="3058850"/>
                <a:gridCol w="1849025"/>
              </a:tblGrid>
              <a:tr h="320000">
                <a:tc>
                  <a:txBody>
                    <a:bodyPr/>
                    <a:lstStyle/>
                    <a:p>
                      <a:pPr indent="0" lvl="0" marL="0" marR="0" rtl="0" algn="l">
                        <a:lnSpc>
                          <a:spcPct val="100000"/>
                        </a:lnSpc>
                        <a:spcBef>
                          <a:spcPts val="0"/>
                        </a:spcBef>
                        <a:spcAft>
                          <a:spcPts val="0"/>
                        </a:spcAft>
                        <a:buClr>
                          <a:schemeClr val="dk1"/>
                        </a:buClr>
                        <a:buSzPts val="1100"/>
                        <a:buFont typeface="Arial"/>
                        <a:buNone/>
                      </a:pPr>
                      <a:r>
                        <a:rPr b="1" lang="en" sz="900" u="none" cap="none" strike="noStrike">
                          <a:solidFill>
                            <a:schemeClr val="dk1"/>
                          </a:solidFill>
                          <a:latin typeface="Arial"/>
                          <a:ea typeface="Arial"/>
                          <a:cs typeface="Arial"/>
                          <a:sym typeface="Arial"/>
                        </a:rPr>
                        <a:t>HRH_Inventory Column Heading</a:t>
                      </a:r>
                      <a:endParaRPr b="1" sz="900" u="none" cap="none" strike="noStrike">
                        <a:latin typeface="Arial"/>
                        <a:ea typeface="Arial"/>
                        <a:cs typeface="Arial"/>
                        <a:sym typeface="Arial"/>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1" lang="en" sz="900" u="none" cap="none" strike="noStrike">
                          <a:latin typeface="Arial"/>
                          <a:ea typeface="Arial"/>
                          <a:cs typeface="Arial"/>
                          <a:sym typeface="Arial"/>
                        </a:rPr>
                        <a:t>Response</a:t>
                      </a:r>
                      <a:endParaRPr b="1" sz="900" u="none" cap="none" strike="noStrike">
                        <a:latin typeface="Arial"/>
                        <a:ea typeface="Arial"/>
                        <a:cs typeface="Arial"/>
                        <a:sym typeface="Arial"/>
                      </a:endParaRPr>
                    </a:p>
                  </a:txBody>
                  <a:tcPr marT="91425" marB="91425" marR="91425" marL="91425">
                    <a:lnB cap="flat" cmpd="sng" w="9525">
                      <a:solidFill>
                        <a:srgbClr val="9E9E9E"/>
                      </a:solidFill>
                      <a:prstDash val="solid"/>
                      <a:round/>
                      <a:headEnd len="sm" w="sm" type="none"/>
                      <a:tailEnd len="sm" w="sm" type="none"/>
                    </a:lnB>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lang="en" sz="900"/>
                        <a:t>Where is this Position Based?</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a:t>Sub-National Level</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SNU Level to Report</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All SNUs down to ‘Community’ level</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Prime beneficiary</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900"/>
                        <a:buFont typeface="Arial"/>
                        <a:buNone/>
                      </a:pPr>
                      <a:r>
                        <a:rPr lang="en" sz="900">
                          <a:solidFill>
                            <a:schemeClr val="dk1"/>
                          </a:solidFill>
                        </a:rPr>
                        <a:t>Adolescent Girls and Young Women (AGYW)</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73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In past year provided support for </a:t>
                      </a:r>
                      <a:r>
                        <a:rPr lang="en" sz="900" u="none" cap="none" strike="noStrike"/>
                        <a:t>other public health emergencies</a:t>
                      </a:r>
                      <a:r>
                        <a:rPr lang="en" sz="900" u="none" cap="none" strike="noStrike">
                          <a:latin typeface="Arial"/>
                          <a:ea typeface="Arial"/>
                          <a:cs typeface="Arial"/>
                          <a:sym typeface="Arial"/>
                        </a:rPr>
                        <a:t>?</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No</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74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Sum of Annual PEPFAR Expenditure, excluding Fringe and non-monetary expenses</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$0</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20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Annual PEPFAR Fringe Expenditure</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$0</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20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Annual PEPFAR non-monetary expenditure, excluding Fringe</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$500</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066" name="Google Shape;1066;p76"/>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
        <p:nvSpPr>
          <p:cNvPr id="1067" name="Google Shape;1067;p76"/>
          <p:cNvSpPr txBox="1"/>
          <p:nvPr/>
        </p:nvSpPr>
        <p:spPr>
          <a:xfrm>
            <a:off x="353750" y="838425"/>
            <a:ext cx="36225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3C4043"/>
                </a:solidFill>
                <a:highlight>
                  <a:schemeClr val="lt1"/>
                </a:highlight>
                <a:latin typeface="Arial"/>
                <a:ea typeface="Arial"/>
                <a:cs typeface="Arial"/>
                <a:sym typeface="Arial"/>
              </a:rPr>
              <a:t>Scenario F:</a:t>
            </a:r>
            <a:r>
              <a:rPr b="0" i="0" lang="en" sz="1500" u="none" cap="none" strike="noStrike">
                <a:solidFill>
                  <a:srgbClr val="3C4043"/>
                </a:solidFill>
                <a:highlight>
                  <a:schemeClr val="lt1"/>
                </a:highlight>
                <a:latin typeface="Arial"/>
                <a:ea typeface="Arial"/>
                <a:cs typeface="Arial"/>
                <a:sym typeface="Arial"/>
              </a:rPr>
              <a:t> Part-time </a:t>
            </a:r>
            <a:r>
              <a:rPr b="0" i="0" lang="en" sz="1400" u="none" cap="none" strike="noStrike">
                <a:solidFill>
                  <a:srgbClr val="3C4043"/>
                </a:solidFill>
                <a:highlight>
                  <a:schemeClr val="lt1"/>
                </a:highlight>
                <a:latin typeface="Arial"/>
                <a:ea typeface="Arial"/>
                <a:cs typeface="Arial"/>
                <a:sym typeface="Arial"/>
              </a:rPr>
              <a:t>volunteer that received non-monetary compensation</a:t>
            </a:r>
            <a:endParaRPr b="0" i="0" sz="1400" u="none" cap="none" strike="noStrike">
              <a:solidFill>
                <a:srgbClr val="3C4043"/>
              </a:solidFill>
              <a:highlight>
                <a:schemeClr val="lt1"/>
              </a:highlight>
              <a:latin typeface="Arial"/>
              <a:ea typeface="Arial"/>
              <a:cs typeface="Arial"/>
              <a:sym typeface="Arial"/>
            </a:endParaRPr>
          </a:p>
        </p:txBody>
      </p:sp>
      <p:sp>
        <p:nvSpPr>
          <p:cNvPr id="1068" name="Google Shape;1068;p76"/>
          <p:cNvSpPr txBox="1"/>
          <p:nvPr/>
        </p:nvSpPr>
        <p:spPr>
          <a:xfrm>
            <a:off x="413700" y="1446300"/>
            <a:ext cx="3396300" cy="337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400"/>
              <a:buFont typeface="Arial"/>
              <a:buNone/>
            </a:pPr>
            <a:r>
              <a:rPr b="0" i="0" lang="en" sz="1400" u="none" cap="none" strike="noStrike">
                <a:solidFill>
                  <a:schemeClr val="dk1"/>
                </a:solidFill>
                <a:latin typeface="Arial"/>
                <a:ea typeface="Arial"/>
                <a:cs typeface="Arial"/>
                <a:sym typeface="Arial"/>
              </a:rPr>
              <a:t>A female community health worker is recruited through a prime partner to educate and mobilize local community members (young women and adolescents) </a:t>
            </a:r>
            <a:r>
              <a:rPr lang="en">
                <a:solidFill>
                  <a:schemeClr val="dk1"/>
                </a:solidFill>
              </a:rPr>
              <a:t>for </a:t>
            </a:r>
            <a:r>
              <a:rPr b="0" i="0" lang="en" sz="1400" u="none" cap="none" strike="noStrike">
                <a:solidFill>
                  <a:schemeClr val="dk1"/>
                </a:solidFill>
                <a:latin typeface="Arial"/>
                <a:ea typeface="Arial"/>
                <a:cs typeface="Arial"/>
                <a:sym typeface="Arial"/>
              </a:rPr>
              <a:t>HIV testing and counseling services. She is a volunteer worker that does not receive any monetary compensation, but receives phone cards and other household goods valued at $500 for her participation in the program. She only worked for four months during the year at about two weeks per month.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2" name="Shape 1072"/>
        <p:cNvGrpSpPr/>
        <p:nvPr/>
      </p:nvGrpSpPr>
      <p:grpSpPr>
        <a:xfrm>
          <a:off x="0" y="0"/>
          <a:ext cx="0" cy="0"/>
          <a:chOff x="0" y="0"/>
          <a:chExt cx="0" cy="0"/>
        </a:xfrm>
      </p:grpSpPr>
      <p:sp>
        <p:nvSpPr>
          <p:cNvPr id="1073" name="Google Shape;1073;g280997047f3_0_0"/>
          <p:cNvSpPr txBox="1"/>
          <p:nvPr>
            <p:ph type="title"/>
          </p:nvPr>
        </p:nvSpPr>
        <p:spPr>
          <a:xfrm>
            <a:off x="685804" y="380335"/>
            <a:ext cx="7772400" cy="458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t>Staffing Scenarios </a:t>
            </a:r>
            <a:endParaRPr/>
          </a:p>
        </p:txBody>
      </p:sp>
      <p:sp>
        <p:nvSpPr>
          <p:cNvPr id="1074" name="Google Shape;1074;g280997047f3_0_0"/>
          <p:cNvSpPr txBox="1"/>
          <p:nvPr/>
        </p:nvSpPr>
        <p:spPr>
          <a:xfrm>
            <a:off x="353750" y="838425"/>
            <a:ext cx="3622500" cy="877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3C4043"/>
                </a:solidFill>
                <a:highlight>
                  <a:schemeClr val="lt1"/>
                </a:highlight>
                <a:latin typeface="Arial"/>
                <a:ea typeface="Arial"/>
                <a:cs typeface="Arial"/>
                <a:sym typeface="Arial"/>
              </a:rPr>
              <a:t>Scenario G: </a:t>
            </a:r>
            <a:r>
              <a:rPr b="0" i="0" lang="en" sz="1500" u="none" cap="none" strike="noStrike">
                <a:solidFill>
                  <a:srgbClr val="3C4043"/>
                </a:solidFill>
                <a:highlight>
                  <a:schemeClr val="lt1"/>
                </a:highlight>
                <a:latin typeface="Arial"/>
                <a:ea typeface="Arial"/>
                <a:cs typeface="Arial"/>
                <a:sym typeface="Arial"/>
              </a:rPr>
              <a:t>Finance Manager providing financial administration support to the award/project</a:t>
            </a:r>
            <a:endParaRPr b="0" i="0" sz="1400" u="none" cap="none" strike="noStrike">
              <a:solidFill>
                <a:srgbClr val="3C4043"/>
              </a:solidFill>
              <a:highlight>
                <a:schemeClr val="lt1"/>
              </a:highlight>
              <a:latin typeface="Arial"/>
              <a:ea typeface="Arial"/>
              <a:cs typeface="Arial"/>
              <a:sym typeface="Arial"/>
            </a:endParaRPr>
          </a:p>
        </p:txBody>
      </p:sp>
      <p:graphicFrame>
        <p:nvGraphicFramePr>
          <p:cNvPr id="1075" name="Google Shape;1075;g280997047f3_0_0"/>
          <p:cNvGraphicFramePr/>
          <p:nvPr/>
        </p:nvGraphicFramePr>
        <p:xfrm>
          <a:off x="3976250" y="90250"/>
          <a:ext cx="3000000" cy="3000000"/>
        </p:xfrm>
        <a:graphic>
          <a:graphicData uri="http://schemas.openxmlformats.org/drawingml/2006/table">
            <a:tbl>
              <a:tblPr>
                <a:noFill/>
                <a:tableStyleId>{5A7E7CD6-C929-4EC5-A59C-177CB4DFDF39}</a:tableStyleId>
              </a:tblPr>
              <a:tblGrid>
                <a:gridCol w="3024900"/>
                <a:gridCol w="1841925"/>
              </a:tblGrid>
              <a:tr h="228000">
                <a:tc>
                  <a:txBody>
                    <a:bodyPr/>
                    <a:lstStyle/>
                    <a:p>
                      <a:pPr indent="0" lvl="0" marL="0" marR="0" rtl="0" algn="l">
                        <a:lnSpc>
                          <a:spcPct val="100000"/>
                        </a:lnSpc>
                        <a:spcBef>
                          <a:spcPts val="0"/>
                        </a:spcBef>
                        <a:spcAft>
                          <a:spcPts val="0"/>
                        </a:spcAft>
                        <a:buClr>
                          <a:schemeClr val="dk1"/>
                        </a:buClr>
                        <a:buSzPts val="1100"/>
                        <a:buFont typeface="Arial"/>
                        <a:buNone/>
                      </a:pPr>
                      <a:r>
                        <a:rPr b="1" lang="en" sz="900" u="none" cap="none" strike="noStrike">
                          <a:solidFill>
                            <a:schemeClr val="dk1"/>
                          </a:solidFill>
                          <a:latin typeface="Arial"/>
                          <a:ea typeface="Arial"/>
                          <a:cs typeface="Arial"/>
                          <a:sym typeface="Arial"/>
                        </a:rPr>
                        <a:t>HRH_Inventory Column Heading</a:t>
                      </a:r>
                      <a:endParaRPr b="1"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b="1" lang="en" sz="900" u="none" cap="none" strike="noStrike">
                          <a:latin typeface="Arial"/>
                          <a:ea typeface="Arial"/>
                          <a:cs typeface="Arial"/>
                          <a:sym typeface="Arial"/>
                        </a:rPr>
                        <a:t>Response</a:t>
                      </a:r>
                      <a:endParaRPr b="1" sz="900" u="none" cap="none" strike="noStrike">
                        <a:latin typeface="Arial"/>
                        <a:ea typeface="Arial"/>
                        <a:cs typeface="Arial"/>
                        <a:sym typeface="Arial"/>
                      </a:endParaRPr>
                    </a:p>
                  </a:txBody>
                  <a:tcPr marT="91425" marB="91425" marR="91425" marL="91425"/>
                </a:tc>
              </a:tr>
              <a:tr h="2633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Employed through prime or sub-IP</a:t>
                      </a:r>
                      <a:endParaRPr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Prime</a:t>
                      </a:r>
                      <a:endParaRPr sz="900" u="none" cap="none" strike="noStrike">
                        <a:latin typeface="Arial"/>
                        <a:ea typeface="Arial"/>
                        <a:cs typeface="Arial"/>
                        <a:sym typeface="Arial"/>
                      </a:endParaRPr>
                    </a:p>
                  </a:txBody>
                  <a:tcPr marT="91425" marB="91425" marR="91425" marL="91425"/>
                </a:tc>
              </a:tr>
              <a:tr h="2633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If sub, select IP name</a:t>
                      </a:r>
                      <a:endParaRPr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Arial"/>
                        <a:ea typeface="Arial"/>
                        <a:cs typeface="Arial"/>
                        <a:sym typeface="Arial"/>
                      </a:endParaRPr>
                    </a:p>
                  </a:txBody>
                  <a:tcPr marT="91425" marB="91425" marR="91425" marL="91425"/>
                </a:tc>
              </a:tr>
              <a:tr h="2633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Gender</a:t>
                      </a:r>
                      <a:endParaRPr sz="900" u="none" cap="none" strike="noStrike">
                        <a:latin typeface="Arial"/>
                        <a:ea typeface="Arial"/>
                        <a:cs typeface="Arial"/>
                        <a:sym typeface="Arial"/>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t>Male</a:t>
                      </a:r>
                      <a:endParaRPr sz="900" u="none" cap="none" strike="noStrike">
                        <a:latin typeface="Arial"/>
                        <a:ea typeface="Arial"/>
                        <a:cs typeface="Arial"/>
                        <a:sym typeface="Arial"/>
                      </a:endParaRPr>
                    </a:p>
                  </a:txBody>
                  <a:tcPr marT="91425" marB="91425" marR="91425" marL="91425">
                    <a:lnB cap="flat" cmpd="sng" w="9525">
                      <a:solidFill>
                        <a:srgbClr val="9E9E9E"/>
                      </a:solidFill>
                      <a:prstDash val="solid"/>
                      <a:round/>
                      <a:headEnd len="sm" w="sm" type="none"/>
                      <a:tailEnd len="sm" w="sm" type="none"/>
                    </a:lnB>
                  </a:tcPr>
                </a:tc>
              </a:tr>
              <a:tr h="2846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Deliver Services DIRECTLY to beneficiaries</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Non-service Delivery</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46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Employment Title</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t>IP Prg Mgmt: Finance Staff</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6300">
                <a:tc>
                  <a:txBody>
                    <a:bodyPr/>
                    <a:lstStyle/>
                    <a:p>
                      <a:pPr indent="0" lvl="0" marL="0" marR="0" rtl="0" algn="l">
                        <a:lnSpc>
                          <a:spcPct val="100000"/>
                        </a:lnSpc>
                        <a:spcBef>
                          <a:spcPts val="0"/>
                        </a:spcBef>
                        <a:spcAft>
                          <a:spcPts val="0"/>
                        </a:spcAft>
                        <a:buNone/>
                      </a:pPr>
                      <a:r>
                        <a:rPr lang="en" sz="900"/>
                        <a:t>Primarily supports DREAMS programming?</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 sz="900"/>
                        <a:t>Yes</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63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Primary Program Area</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900"/>
                        <a:buFont typeface="Arial"/>
                        <a:buNone/>
                      </a:pPr>
                      <a:r>
                        <a:rPr lang="en" sz="900">
                          <a:solidFill>
                            <a:schemeClr val="dk1"/>
                          </a:solidFill>
                        </a:rPr>
                        <a:t>IP Program Management</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6300">
                <a:tc>
                  <a:txBody>
                    <a:bodyPr/>
                    <a:lstStyle/>
                    <a:p>
                      <a:pPr indent="0" lvl="0" marL="0" marR="0" rtl="0" algn="l">
                        <a:lnSpc>
                          <a:spcPct val="100000"/>
                        </a:lnSpc>
                        <a:spcBef>
                          <a:spcPts val="0"/>
                        </a:spcBef>
                        <a:spcAft>
                          <a:spcPts val="0"/>
                        </a:spcAft>
                        <a:buClr>
                          <a:srgbClr val="000000"/>
                        </a:buClr>
                        <a:buSzPts val="900"/>
                        <a:buFont typeface="Arial"/>
                        <a:buNone/>
                      </a:pPr>
                      <a:r>
                        <a:rPr lang="en" sz="900"/>
                        <a:t>Provides Technical Assistance?</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t>No</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63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Mode of Hire</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t>Salary</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70450">
                <a:tc>
                  <a:txBody>
                    <a:bodyPr/>
                    <a:lstStyle/>
                    <a:p>
                      <a:pPr indent="0" lvl="0" marL="0" marR="0" rtl="0" algn="l">
                        <a:lnSpc>
                          <a:spcPct val="100000"/>
                        </a:lnSpc>
                        <a:spcBef>
                          <a:spcPts val="0"/>
                        </a:spcBef>
                        <a:spcAft>
                          <a:spcPts val="0"/>
                        </a:spcAft>
                        <a:buClr>
                          <a:srgbClr val="000000"/>
                        </a:buClr>
                        <a:buSzPts val="900"/>
                        <a:buFont typeface="Arial"/>
                        <a:buNone/>
                      </a:pPr>
                      <a:r>
                        <a:rPr lang="en" sz="900"/>
                        <a:t>Govt Staff or Seconded to MoH</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No</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7045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Months of Work in Past Year</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t>12</a:t>
                      </a:r>
                      <a:endParaRPr sz="900" u="none" cap="none" strike="noStrike">
                        <a:latin typeface="Arial"/>
                        <a:ea typeface="Arial"/>
                        <a:cs typeface="Arial"/>
                        <a:sym typeface="Arial"/>
                      </a:endParaRPr>
                    </a:p>
                  </a:txBody>
                  <a:tcPr marT="91425" marB="91425" marR="91425" marL="91425">
                    <a:lnT cap="flat" cmpd="sng" w="9525">
                      <a:solidFill>
                        <a:srgbClr val="9E9E9E"/>
                      </a:solidFill>
                      <a:prstDash val="solid"/>
                      <a:round/>
                      <a:headEnd len="sm" w="sm" type="none"/>
                      <a:tailEnd len="sm" w="sm" type="none"/>
                    </a:lnT>
                  </a:tcPr>
                </a:tc>
              </a:tr>
              <a:tr h="27045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Average FTE per month</a:t>
                      </a:r>
                      <a:endParaRPr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t>1.0</a:t>
                      </a:r>
                      <a:endParaRPr sz="900" u="none" cap="none" strike="noStrike">
                        <a:latin typeface="Arial"/>
                        <a:ea typeface="Arial"/>
                        <a:cs typeface="Arial"/>
                        <a:sym typeface="Arial"/>
                      </a:endParaRPr>
                    </a:p>
                  </a:txBody>
                  <a:tcPr marT="91425" marB="91425" marR="91425" marL="91425"/>
                </a:tc>
              </a:tr>
              <a:tr h="27045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Primarily support work in the community</a:t>
                      </a:r>
                      <a:endParaRPr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t>No</a:t>
                      </a:r>
                      <a:endParaRPr sz="900" u="none" cap="none" strike="noStrike">
                        <a:latin typeface="Arial"/>
                        <a:ea typeface="Arial"/>
                        <a:cs typeface="Arial"/>
                        <a:sym typeface="Arial"/>
                      </a:endParaRPr>
                    </a:p>
                  </a:txBody>
                  <a:tcPr marT="91425" marB="91425" marR="91425" marL="91425"/>
                </a:tc>
              </a:tr>
              <a:tr h="27045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Work in or support multiple sites (Roving Staff)</a:t>
                      </a:r>
                      <a:endParaRPr sz="9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No</a:t>
                      </a:r>
                      <a:endParaRPr sz="900" u="none" cap="none" strike="noStrike">
                        <a:latin typeface="Arial"/>
                        <a:ea typeface="Arial"/>
                        <a:cs typeface="Arial"/>
                        <a:sym typeface="Arial"/>
                      </a:endParaRPr>
                    </a:p>
                  </a:txBody>
                  <a:tcPr marT="91425" marB="91425" marR="91425" marL="91425"/>
                </a:tc>
              </a:tr>
            </a:tbl>
          </a:graphicData>
        </a:graphic>
      </p:graphicFrame>
      <p:sp>
        <p:nvSpPr>
          <p:cNvPr id="1076" name="Google Shape;1076;g280997047f3_0_0"/>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
        <p:nvSpPr>
          <p:cNvPr id="1077" name="Google Shape;1077;g280997047f3_0_0"/>
          <p:cNvSpPr txBox="1"/>
          <p:nvPr/>
        </p:nvSpPr>
        <p:spPr>
          <a:xfrm>
            <a:off x="413700" y="1763950"/>
            <a:ext cx="3396300" cy="3126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400"/>
              <a:buFont typeface="Arial"/>
              <a:buNone/>
            </a:pPr>
            <a:r>
              <a:rPr b="0" i="0" lang="en" sz="1400" u="none" cap="none" strike="noStrike">
                <a:solidFill>
                  <a:schemeClr val="dk1"/>
                </a:solidFill>
                <a:latin typeface="Arial"/>
                <a:ea typeface="Arial"/>
                <a:cs typeface="Arial"/>
                <a:sym typeface="Arial"/>
              </a:rPr>
              <a:t>A full-time, male Finance Manager for a prime partner providing financial administration by approving expense reimbursements, processing monthly salary payments, and </a:t>
            </a:r>
            <a:r>
              <a:rPr lang="en">
                <a:solidFill>
                  <a:schemeClr val="dk1"/>
                </a:solidFill>
              </a:rPr>
              <a:t>management of </a:t>
            </a:r>
            <a:r>
              <a:rPr b="0" i="0" lang="en" sz="1400" u="none" cap="none" strike="noStrike">
                <a:solidFill>
                  <a:schemeClr val="dk1"/>
                </a:solidFill>
                <a:latin typeface="Arial"/>
                <a:ea typeface="Arial"/>
                <a:cs typeface="Arial"/>
                <a:sym typeface="Arial"/>
              </a:rPr>
              <a:t>financial </a:t>
            </a:r>
            <a:r>
              <a:rPr b="0" i="0" lang="en" sz="1400" u="none" cap="none" strike="noStrike">
                <a:solidFill>
                  <a:schemeClr val="dk1"/>
                </a:solidFill>
                <a:latin typeface="Arial"/>
                <a:ea typeface="Arial"/>
                <a:cs typeface="Arial"/>
                <a:sym typeface="Arial"/>
                <a:extLst>
                  <a:ext uri="http://customooxmlschemas.google.com/">
                    <go:slidesCustomData xmlns:go="http://customooxmlschemas.google.com/" textRoundtripDataId="12"/>
                  </a:ext>
                </a:extLst>
              </a:rPr>
              <a:t>work plan development</a:t>
            </a:r>
            <a:r>
              <a:rPr b="0" i="0" lang="en" sz="1400" u="none" cap="none" strike="noStrike">
                <a:solidFill>
                  <a:schemeClr val="dk1"/>
                </a:solidFill>
                <a:latin typeface="Arial"/>
                <a:ea typeface="Arial"/>
                <a:cs typeface="Arial"/>
                <a:sym typeface="Arial"/>
              </a:rPr>
              <a:t> for a program that targets adolescent girls and young women. This Finance Manager is primarily based outside of the OU and worked for the entire year with a salary expenditure of $24,500 and fringe expenditure of $4,000. </a:t>
            </a:r>
            <a:endParaRPr b="0" i="0" sz="1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1" name="Shape 1081"/>
        <p:cNvGrpSpPr/>
        <p:nvPr/>
      </p:nvGrpSpPr>
      <p:grpSpPr>
        <a:xfrm>
          <a:off x="0" y="0"/>
          <a:ext cx="0" cy="0"/>
          <a:chOff x="0" y="0"/>
          <a:chExt cx="0" cy="0"/>
        </a:xfrm>
      </p:grpSpPr>
      <p:sp>
        <p:nvSpPr>
          <p:cNvPr id="1082" name="Google Shape;1082;g280997047f3_0_8"/>
          <p:cNvSpPr txBox="1"/>
          <p:nvPr>
            <p:ph type="title"/>
          </p:nvPr>
        </p:nvSpPr>
        <p:spPr>
          <a:xfrm>
            <a:off x="685804" y="380335"/>
            <a:ext cx="7772400" cy="458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t>Staffing Scenarios </a:t>
            </a:r>
            <a:endParaRPr/>
          </a:p>
        </p:txBody>
      </p:sp>
      <p:graphicFrame>
        <p:nvGraphicFramePr>
          <p:cNvPr id="1083" name="Google Shape;1083;g280997047f3_0_8"/>
          <p:cNvGraphicFramePr/>
          <p:nvPr/>
        </p:nvGraphicFramePr>
        <p:xfrm>
          <a:off x="3917525" y="838425"/>
          <a:ext cx="3000000" cy="3000000"/>
        </p:xfrm>
        <a:graphic>
          <a:graphicData uri="http://schemas.openxmlformats.org/drawingml/2006/table">
            <a:tbl>
              <a:tblPr>
                <a:noFill/>
                <a:tableStyleId>{5A7E7CD6-C929-4EC5-A59C-177CB4DFDF39}</a:tableStyleId>
              </a:tblPr>
              <a:tblGrid>
                <a:gridCol w="3058850"/>
                <a:gridCol w="1849025"/>
              </a:tblGrid>
              <a:tr h="320000">
                <a:tc>
                  <a:txBody>
                    <a:bodyPr/>
                    <a:lstStyle/>
                    <a:p>
                      <a:pPr indent="0" lvl="0" marL="0" marR="0" rtl="0" algn="l">
                        <a:lnSpc>
                          <a:spcPct val="100000"/>
                        </a:lnSpc>
                        <a:spcBef>
                          <a:spcPts val="0"/>
                        </a:spcBef>
                        <a:spcAft>
                          <a:spcPts val="0"/>
                        </a:spcAft>
                        <a:buClr>
                          <a:schemeClr val="dk1"/>
                        </a:buClr>
                        <a:buSzPts val="1100"/>
                        <a:buFont typeface="Arial"/>
                        <a:buNone/>
                      </a:pPr>
                      <a:r>
                        <a:rPr b="1" lang="en" sz="900" u="none" cap="none" strike="noStrike">
                          <a:solidFill>
                            <a:schemeClr val="dk1"/>
                          </a:solidFill>
                          <a:latin typeface="Arial"/>
                          <a:ea typeface="Arial"/>
                          <a:cs typeface="Arial"/>
                          <a:sym typeface="Arial"/>
                        </a:rPr>
                        <a:t>HRH_Inventory Column Heading</a:t>
                      </a:r>
                      <a:endParaRPr b="1" sz="900" u="none" cap="none" strike="noStrike">
                        <a:latin typeface="Arial"/>
                        <a:ea typeface="Arial"/>
                        <a:cs typeface="Arial"/>
                        <a:sym typeface="Arial"/>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1" lang="en" sz="900" u="none" cap="none" strike="noStrike">
                          <a:latin typeface="Arial"/>
                          <a:ea typeface="Arial"/>
                          <a:cs typeface="Arial"/>
                          <a:sym typeface="Arial"/>
                        </a:rPr>
                        <a:t>Response</a:t>
                      </a:r>
                      <a:endParaRPr b="1" sz="900" u="none" cap="none" strike="noStrike">
                        <a:latin typeface="Arial"/>
                        <a:ea typeface="Arial"/>
                        <a:cs typeface="Arial"/>
                        <a:sym typeface="Arial"/>
                      </a:endParaRPr>
                    </a:p>
                  </a:txBody>
                  <a:tcPr marT="91425" marB="91425" marR="91425" marL="91425">
                    <a:lnB cap="flat" cmpd="sng" w="9525">
                      <a:solidFill>
                        <a:srgbClr val="9E9E9E"/>
                      </a:solidFill>
                      <a:prstDash val="solid"/>
                      <a:round/>
                      <a:headEnd len="sm" w="sm" type="none"/>
                      <a:tailEnd len="sm" w="sm" type="none"/>
                    </a:lnB>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Position based outside of OU</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t>Yes</a:t>
                      </a:r>
                      <a:endParaRPr sz="9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SNU Level to Report</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t>Leave blank</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Prime beneficiary</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900"/>
                        <a:buFont typeface="Arial"/>
                        <a:buNone/>
                      </a:pPr>
                      <a:r>
                        <a:rPr lang="en" sz="900">
                          <a:solidFill>
                            <a:schemeClr val="dk1"/>
                          </a:solidFill>
                        </a:rPr>
                        <a:t>Adolescent Girls and Young Women (AGYW)</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7375">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In past year provided support for </a:t>
                      </a:r>
                      <a:r>
                        <a:rPr lang="en" sz="900" u="none" cap="none" strike="noStrike"/>
                        <a:t>other public health emergencies</a:t>
                      </a:r>
                      <a:r>
                        <a:rPr lang="en" sz="900" u="none" cap="none" strike="noStrike">
                          <a:latin typeface="Arial"/>
                          <a:ea typeface="Arial"/>
                          <a:cs typeface="Arial"/>
                          <a:sym typeface="Arial"/>
                        </a:rPr>
                        <a:t>?</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No</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74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Sum of Annual PEPFAR Expenditure, excluding Fringe and non-monetary expenses</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a:t>
                      </a:r>
                      <a:r>
                        <a:rPr lang="en" sz="900" u="none" cap="none" strike="noStrike"/>
                        <a:t>24,500</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20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Annual PEPFAR Fringe Expenditure</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a:t>
                      </a:r>
                      <a:r>
                        <a:rPr lang="en" sz="900" u="none" cap="none" strike="noStrike"/>
                        <a:t>4,000</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2000">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Annual PEPFAR non-monetary expenditure, excluding Fringe</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Arial"/>
                          <a:ea typeface="Arial"/>
                          <a:cs typeface="Arial"/>
                          <a:sym typeface="Arial"/>
                        </a:rPr>
                        <a:t>$</a:t>
                      </a:r>
                      <a:r>
                        <a:rPr lang="en" sz="900" u="none" cap="none" strike="noStrike"/>
                        <a:t>0</a:t>
                      </a:r>
                      <a:endParaRPr sz="900" u="none" cap="none" strike="noStrike">
                        <a:latin typeface="Arial"/>
                        <a:ea typeface="Arial"/>
                        <a:cs typeface="Arial"/>
                        <a:sym typeface="Aria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084" name="Google Shape;1084;g280997047f3_0_8"/>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
        <p:nvSpPr>
          <p:cNvPr id="1085" name="Google Shape;1085;g280997047f3_0_8"/>
          <p:cNvSpPr txBox="1"/>
          <p:nvPr/>
        </p:nvSpPr>
        <p:spPr>
          <a:xfrm>
            <a:off x="353750" y="838425"/>
            <a:ext cx="3622500" cy="877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3C4043"/>
                </a:solidFill>
                <a:highlight>
                  <a:schemeClr val="lt1"/>
                </a:highlight>
                <a:latin typeface="Arial"/>
                <a:ea typeface="Arial"/>
                <a:cs typeface="Arial"/>
                <a:sym typeface="Arial"/>
              </a:rPr>
              <a:t>Scenario G: </a:t>
            </a:r>
            <a:r>
              <a:rPr b="0" i="0" lang="en" sz="1500" u="none" cap="none" strike="noStrike">
                <a:solidFill>
                  <a:srgbClr val="3C4043"/>
                </a:solidFill>
                <a:highlight>
                  <a:schemeClr val="lt1"/>
                </a:highlight>
                <a:latin typeface="Arial"/>
                <a:ea typeface="Arial"/>
                <a:cs typeface="Arial"/>
                <a:sym typeface="Arial"/>
              </a:rPr>
              <a:t>Finance Manager providing financial administration support to the award/project</a:t>
            </a:r>
            <a:endParaRPr b="0" i="0" sz="1400" u="none" cap="none" strike="noStrike">
              <a:solidFill>
                <a:srgbClr val="3C4043"/>
              </a:solidFill>
              <a:highlight>
                <a:schemeClr val="lt1"/>
              </a:highlight>
              <a:latin typeface="Arial"/>
              <a:ea typeface="Arial"/>
              <a:cs typeface="Arial"/>
              <a:sym typeface="Arial"/>
            </a:endParaRPr>
          </a:p>
        </p:txBody>
      </p:sp>
      <p:sp>
        <p:nvSpPr>
          <p:cNvPr id="1086" name="Google Shape;1086;g280997047f3_0_8"/>
          <p:cNvSpPr txBox="1"/>
          <p:nvPr/>
        </p:nvSpPr>
        <p:spPr>
          <a:xfrm>
            <a:off x="413700" y="1763950"/>
            <a:ext cx="3396300" cy="3126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Clr>
                <a:schemeClr val="dk1"/>
              </a:buClr>
              <a:buSzPts val="1400"/>
              <a:buFont typeface="Arial"/>
              <a:buNone/>
            </a:pPr>
            <a:r>
              <a:rPr lang="en">
                <a:solidFill>
                  <a:schemeClr val="dk1"/>
                </a:solidFill>
              </a:rPr>
              <a:t>A full-time, male Finance Manager for a prime partner providing financial administration by approving expense reimbursements, processing monthly salary payments, and management of financial </a:t>
            </a:r>
            <a:r>
              <a:rPr lang="en">
                <a:solidFill>
                  <a:schemeClr val="dk1"/>
                </a:solidFill>
                <a:extLst>
                  <a:ext uri="http://customooxmlschemas.google.com/">
                    <go:slidesCustomData xmlns:go="http://customooxmlschemas.google.com/" textRoundtripDataId="13"/>
                  </a:ext>
                </a:extLst>
              </a:rPr>
              <a:t>work plan development</a:t>
            </a:r>
            <a:r>
              <a:rPr lang="en">
                <a:solidFill>
                  <a:schemeClr val="dk1"/>
                </a:solidFill>
              </a:rPr>
              <a:t> for a program that targets adolescent girls and young women. This Finance Manager is primarily based outside of the OU and worked for the entire year with a salary expenditure of $24,500 and fringe expenditure of $4,000.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 name="Shape 1090"/>
        <p:cNvGrpSpPr/>
        <p:nvPr/>
      </p:nvGrpSpPr>
      <p:grpSpPr>
        <a:xfrm>
          <a:off x="0" y="0"/>
          <a:ext cx="0" cy="0"/>
          <a:chOff x="0" y="0"/>
          <a:chExt cx="0" cy="0"/>
        </a:xfrm>
      </p:grpSpPr>
      <p:sp>
        <p:nvSpPr>
          <p:cNvPr id="1091" name="Google Shape;1091;p77"/>
          <p:cNvSpPr txBox="1"/>
          <p:nvPr>
            <p:ph type="title"/>
          </p:nvPr>
        </p:nvSpPr>
        <p:spPr>
          <a:xfrm>
            <a:off x="685804" y="380335"/>
            <a:ext cx="7772400" cy="458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t>Staffing Scenarios</a:t>
            </a:r>
            <a:r>
              <a:rPr b="0" lang="en">
                <a:latin typeface="Arial"/>
                <a:ea typeface="Arial"/>
                <a:cs typeface="Arial"/>
                <a:sym typeface="Arial"/>
              </a:rPr>
              <a:t>  </a:t>
            </a:r>
            <a:endParaRPr b="0">
              <a:latin typeface="Arial"/>
              <a:ea typeface="Arial"/>
              <a:cs typeface="Arial"/>
              <a:sym typeface="Arial"/>
            </a:endParaRPr>
          </a:p>
        </p:txBody>
      </p:sp>
      <p:sp>
        <p:nvSpPr>
          <p:cNvPr id="1092" name="Google Shape;1092;p77"/>
          <p:cNvSpPr txBox="1"/>
          <p:nvPr/>
        </p:nvSpPr>
        <p:spPr>
          <a:xfrm>
            <a:off x="200651" y="958048"/>
            <a:ext cx="8710500" cy="3789000"/>
          </a:xfrm>
          <a:prstGeom prst="rect">
            <a:avLst/>
          </a:prstGeom>
          <a:noFill/>
          <a:ln>
            <a:noFill/>
          </a:ln>
        </p:spPr>
        <p:txBody>
          <a:bodyPr anchorCtr="0" anchor="t" bIns="0" lIns="0" spcFirstLastPara="1" rIns="0" wrap="square" tIns="0">
            <a:spAutoFit/>
          </a:bodyPr>
          <a:lstStyle/>
          <a:p>
            <a:pPr indent="-323850" lvl="0" marL="457200" marR="0" rtl="0" algn="l">
              <a:lnSpc>
                <a:spcPct val="90000"/>
              </a:lnSpc>
              <a:spcBef>
                <a:spcPts val="0"/>
              </a:spcBef>
              <a:spcAft>
                <a:spcPts val="0"/>
              </a:spcAft>
              <a:buClr>
                <a:srgbClr val="000000"/>
              </a:buClr>
              <a:buSzPts val="1500"/>
              <a:buFont typeface="Arial"/>
              <a:buChar char="●"/>
            </a:pPr>
            <a:r>
              <a:rPr b="0" i="0" lang="en" sz="1500" u="none" cap="none" strike="noStrike">
                <a:solidFill>
                  <a:srgbClr val="000000"/>
                </a:solidFill>
                <a:latin typeface="Arial"/>
                <a:ea typeface="Arial"/>
                <a:cs typeface="Arial"/>
                <a:sym typeface="Arial"/>
              </a:rPr>
              <a:t>For </a:t>
            </a:r>
            <a:r>
              <a:rPr b="1" i="0" lang="en" sz="1500" u="none" cap="none" strike="noStrike">
                <a:solidFill>
                  <a:srgbClr val="000000"/>
                </a:solidFill>
                <a:latin typeface="Arial"/>
                <a:ea typeface="Arial"/>
                <a:cs typeface="Arial"/>
                <a:sym typeface="Arial"/>
              </a:rPr>
              <a:t>INTERNATIONAL WORKERS</a:t>
            </a:r>
            <a:r>
              <a:rPr b="0" i="0" lang="en" sz="1500" u="none" cap="none" strike="noStrike">
                <a:solidFill>
                  <a:srgbClr val="000000"/>
                </a:solidFill>
                <a:latin typeface="Arial"/>
                <a:ea typeface="Arial"/>
                <a:cs typeface="Arial"/>
                <a:sym typeface="Arial"/>
              </a:rPr>
              <a:t>, such as U.S. based staff that spend a portion of their time supporting the IM, a</a:t>
            </a:r>
            <a:r>
              <a:rPr lang="en" sz="1500"/>
              <a:t>nd for </a:t>
            </a:r>
            <a:r>
              <a:rPr b="1" lang="en" sz="1500"/>
              <a:t>NATIONAL LEVEL WORKERS</a:t>
            </a:r>
            <a:r>
              <a:rPr lang="en" sz="1500"/>
              <a:t>, such as staff who work Above Site supporting programmatic work or technical advising across an entire country,</a:t>
            </a:r>
            <a:r>
              <a:rPr b="0" i="0" lang="en" sz="1500" u="none" cap="none" strike="noStrike">
                <a:solidFill>
                  <a:srgbClr val="000000"/>
                </a:solidFill>
                <a:latin typeface="Arial"/>
                <a:ea typeface="Arial"/>
                <a:cs typeface="Arial"/>
                <a:sym typeface="Arial"/>
              </a:rPr>
              <a:t> </a:t>
            </a:r>
            <a:r>
              <a:rPr b="1" i="0" lang="en" sz="1500" u="none" cap="none" strike="noStrike">
                <a:solidFill>
                  <a:srgbClr val="000000"/>
                </a:solidFill>
                <a:latin typeface="Arial"/>
                <a:ea typeface="Arial"/>
                <a:cs typeface="Arial"/>
                <a:sym typeface="Arial"/>
              </a:rPr>
              <a:t>leave all geographic hierarchy columns blank.</a:t>
            </a:r>
            <a:endParaRPr sz="1500"/>
          </a:p>
          <a:p>
            <a:pPr indent="0" lvl="0" marL="457200" marR="0" rtl="0" algn="l">
              <a:lnSpc>
                <a:spcPct val="90000"/>
              </a:lnSpc>
              <a:spcBef>
                <a:spcPts val="0"/>
              </a:spcBef>
              <a:spcAft>
                <a:spcPts val="0"/>
              </a:spcAft>
              <a:buNone/>
            </a:pPr>
            <a:r>
              <a:t/>
            </a:r>
            <a:endParaRPr sz="1500"/>
          </a:p>
          <a:p>
            <a:pPr indent="-323850" lvl="0" marL="457200" marR="0" rtl="0" algn="l">
              <a:lnSpc>
                <a:spcPct val="90000"/>
              </a:lnSpc>
              <a:spcBef>
                <a:spcPts val="0"/>
              </a:spcBef>
              <a:spcAft>
                <a:spcPts val="0"/>
              </a:spcAft>
              <a:buClr>
                <a:srgbClr val="000000"/>
              </a:buClr>
              <a:buSzPts val="1500"/>
              <a:buFont typeface="Arial"/>
              <a:buChar char="●"/>
            </a:pPr>
            <a:r>
              <a:rPr b="0" i="0" lang="en" sz="1500" u="none" cap="none" strike="noStrike">
                <a:solidFill>
                  <a:srgbClr val="000000"/>
                </a:solidFill>
                <a:latin typeface="Arial"/>
                <a:ea typeface="Arial"/>
                <a:cs typeface="Arial"/>
                <a:sym typeface="Arial"/>
              </a:rPr>
              <a:t>For </a:t>
            </a:r>
            <a:r>
              <a:rPr b="1" i="0" lang="en" sz="1500" u="none" cap="none" strike="noStrike">
                <a:solidFill>
                  <a:srgbClr val="000000"/>
                </a:solidFill>
                <a:latin typeface="Arial"/>
                <a:ea typeface="Arial"/>
                <a:cs typeface="Arial"/>
                <a:sym typeface="Arial"/>
              </a:rPr>
              <a:t>REGIONS</a:t>
            </a:r>
            <a:r>
              <a:rPr b="0" i="0" lang="en" sz="1500" u="none" cap="none" strike="noStrike">
                <a:solidFill>
                  <a:srgbClr val="000000"/>
                </a:solidFill>
                <a:latin typeface="Arial"/>
                <a:ea typeface="Arial"/>
                <a:cs typeface="Arial"/>
                <a:sym typeface="Arial"/>
              </a:rPr>
              <a:t>, the SNU1 level is the country where the worker performs their work. </a:t>
            </a:r>
            <a:endParaRPr b="0" i="0" sz="1500" u="none" cap="none" strike="noStrike">
              <a:solidFill>
                <a:srgbClr val="000000"/>
              </a:solidFill>
              <a:latin typeface="Arial"/>
              <a:ea typeface="Arial"/>
              <a:cs typeface="Arial"/>
              <a:sym typeface="Arial"/>
            </a:endParaRPr>
          </a:p>
          <a:p>
            <a:pPr indent="0" lvl="0" marL="457200" marR="0" rtl="0" algn="l">
              <a:lnSpc>
                <a:spcPct val="9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323850" lvl="0" marL="457200" marR="0" rtl="0" algn="l">
              <a:lnSpc>
                <a:spcPct val="90000"/>
              </a:lnSpc>
              <a:spcBef>
                <a:spcPts val="0"/>
              </a:spcBef>
              <a:spcAft>
                <a:spcPts val="0"/>
              </a:spcAft>
              <a:buClr>
                <a:srgbClr val="000000"/>
              </a:buClr>
              <a:buSzPts val="1500"/>
              <a:buFont typeface="Arial"/>
              <a:buChar char="●"/>
            </a:pPr>
            <a:r>
              <a:rPr b="0" i="0" lang="en" sz="1500" u="none" cap="none" strike="noStrike">
                <a:solidFill>
                  <a:srgbClr val="000000"/>
                </a:solidFill>
                <a:latin typeface="Arial"/>
                <a:ea typeface="Arial"/>
                <a:cs typeface="Arial"/>
                <a:sym typeface="Arial"/>
              </a:rPr>
              <a:t>For </a:t>
            </a:r>
            <a:r>
              <a:rPr b="1" i="0" lang="en" sz="1500" u="none" cap="none" strike="noStrike">
                <a:solidFill>
                  <a:srgbClr val="000000"/>
                </a:solidFill>
                <a:latin typeface="Arial"/>
                <a:ea typeface="Arial"/>
                <a:cs typeface="Arial"/>
                <a:sym typeface="Arial"/>
              </a:rPr>
              <a:t>MILITARY</a:t>
            </a:r>
            <a:r>
              <a:rPr b="0" i="0" lang="en" sz="1500" u="none" cap="none" strike="noStrike">
                <a:solidFill>
                  <a:srgbClr val="000000"/>
                </a:solidFill>
                <a:latin typeface="Arial"/>
                <a:ea typeface="Arial"/>
                <a:cs typeface="Arial"/>
                <a:sym typeface="Arial"/>
              </a:rPr>
              <a:t>, select the military SNU. Leave all other geographic hierarchy columns blank.</a:t>
            </a:r>
            <a:endParaRPr b="0" i="0" sz="15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323850" lvl="0" marL="457200" marR="0" rtl="0" algn="l">
              <a:lnSpc>
                <a:spcPct val="90000"/>
              </a:lnSpc>
              <a:spcBef>
                <a:spcPts val="1000"/>
              </a:spcBef>
              <a:spcAft>
                <a:spcPts val="0"/>
              </a:spcAft>
              <a:buClr>
                <a:srgbClr val="000000"/>
              </a:buClr>
              <a:buSzPts val="1500"/>
              <a:buFont typeface="Arial"/>
              <a:buChar char="●"/>
            </a:pPr>
            <a:r>
              <a:rPr b="1" i="0" lang="en" sz="1500" u="none" cap="none" strike="noStrike">
                <a:solidFill>
                  <a:srgbClr val="000000"/>
                </a:solidFill>
                <a:latin typeface="Arial"/>
                <a:ea typeface="Arial"/>
                <a:cs typeface="Arial"/>
                <a:sym typeface="Arial"/>
              </a:rPr>
              <a:t>Roving staff </a:t>
            </a:r>
            <a:r>
              <a:rPr b="0" i="0" lang="en" sz="1500" u="none" cap="none" strike="noStrike">
                <a:solidFill>
                  <a:srgbClr val="000000"/>
                </a:solidFill>
                <a:latin typeface="Arial"/>
                <a:ea typeface="Arial"/>
                <a:cs typeface="Arial"/>
                <a:sym typeface="Arial"/>
              </a:rPr>
              <a:t>should select geographies to the community level.</a:t>
            </a:r>
            <a:endParaRPr b="0" i="0" sz="1500" u="none" cap="none" strike="noStrike">
              <a:solidFill>
                <a:srgbClr val="000000"/>
              </a:solidFill>
              <a:latin typeface="Arial"/>
              <a:ea typeface="Arial"/>
              <a:cs typeface="Arial"/>
              <a:sym typeface="Arial"/>
            </a:endParaRPr>
          </a:p>
          <a:p>
            <a:pPr indent="-323850" lvl="0" marL="457200" marR="0" rtl="0" algn="l">
              <a:lnSpc>
                <a:spcPct val="90000"/>
              </a:lnSpc>
              <a:spcBef>
                <a:spcPts val="0"/>
              </a:spcBef>
              <a:spcAft>
                <a:spcPts val="0"/>
              </a:spcAft>
              <a:buClr>
                <a:srgbClr val="000000"/>
              </a:buClr>
              <a:buSzPts val="1500"/>
              <a:buFont typeface="Arial"/>
              <a:buChar char="●"/>
            </a:pPr>
            <a:r>
              <a:rPr b="1" i="0" lang="en" sz="1500" u="none" cap="none" strike="noStrike">
                <a:solidFill>
                  <a:srgbClr val="000000"/>
                </a:solidFill>
                <a:latin typeface="Arial"/>
                <a:ea typeface="Arial"/>
                <a:cs typeface="Arial"/>
                <a:sym typeface="Arial"/>
              </a:rPr>
              <a:t>Community workers </a:t>
            </a:r>
            <a:r>
              <a:rPr b="0" i="0" lang="en" sz="1500" u="none" cap="none" strike="noStrike">
                <a:solidFill>
                  <a:srgbClr val="000000"/>
                </a:solidFill>
                <a:latin typeface="Arial"/>
                <a:ea typeface="Arial"/>
                <a:cs typeface="Arial"/>
                <a:sym typeface="Arial"/>
              </a:rPr>
              <a:t>should select geographies to the community level </a:t>
            </a:r>
            <a:r>
              <a:rPr b="1" i="1" lang="en" sz="1500" u="none" cap="none" strike="noStrike">
                <a:solidFill>
                  <a:srgbClr val="000000"/>
                </a:solidFill>
              </a:rPr>
              <a:t>or the </a:t>
            </a:r>
            <a:r>
              <a:rPr b="1" i="1" lang="en" sz="1500"/>
              <a:t>facility level</a:t>
            </a:r>
            <a:r>
              <a:rPr lang="en" sz="1500"/>
              <a:t>, if working out of a </a:t>
            </a:r>
            <a:r>
              <a:rPr lang="en" sz="1500"/>
              <a:t>specific</a:t>
            </a:r>
            <a:r>
              <a:rPr lang="en" sz="1500"/>
              <a:t> facility</a:t>
            </a:r>
            <a:r>
              <a:rPr b="0" i="0" lang="en" sz="1500" u="none" cap="none" strike="noStrike">
                <a:solidFill>
                  <a:srgbClr val="000000"/>
                </a:solidFill>
                <a:latin typeface="Arial"/>
                <a:ea typeface="Arial"/>
                <a:cs typeface="Arial"/>
                <a:sym typeface="Arial"/>
              </a:rPr>
              <a:t>.</a:t>
            </a:r>
            <a:endParaRPr b="0" i="0" sz="1500" u="none" cap="none" strike="noStrike">
              <a:solidFill>
                <a:srgbClr val="000000"/>
              </a:solidFill>
              <a:latin typeface="Arial"/>
              <a:ea typeface="Arial"/>
              <a:cs typeface="Arial"/>
              <a:sym typeface="Arial"/>
            </a:endParaRPr>
          </a:p>
          <a:p>
            <a:pPr indent="-323850" lvl="0" marL="457200" marR="0" rtl="0" algn="l">
              <a:lnSpc>
                <a:spcPct val="90000"/>
              </a:lnSpc>
              <a:spcBef>
                <a:spcPts val="0"/>
              </a:spcBef>
              <a:spcAft>
                <a:spcPts val="0"/>
              </a:spcAft>
              <a:buClr>
                <a:srgbClr val="000000"/>
              </a:buClr>
              <a:buSzPts val="1500"/>
              <a:buFont typeface="Arial"/>
              <a:buChar char="●"/>
            </a:pPr>
            <a:r>
              <a:rPr b="1" i="0" lang="en" sz="1500" u="none" cap="none" strike="noStrike">
                <a:solidFill>
                  <a:srgbClr val="000000"/>
                </a:solidFill>
                <a:latin typeface="Arial"/>
                <a:ea typeface="Arial"/>
                <a:cs typeface="Arial"/>
                <a:sym typeface="Arial"/>
              </a:rPr>
              <a:t>Above Site </a:t>
            </a:r>
            <a:r>
              <a:rPr b="0" i="0" lang="en" sz="1500" u="none" cap="none" strike="noStrike">
                <a:solidFill>
                  <a:srgbClr val="000000"/>
                </a:solidFill>
                <a:latin typeface="Arial"/>
                <a:ea typeface="Arial"/>
                <a:cs typeface="Arial"/>
                <a:sym typeface="Arial"/>
              </a:rPr>
              <a:t>workers must leave the facility level blank (at minimum)</a:t>
            </a:r>
            <a:endParaRPr b="0" i="0" sz="1500" u="none" cap="none" strike="noStrike">
              <a:solidFill>
                <a:srgbClr val="000000"/>
              </a:solidFill>
              <a:latin typeface="Arial"/>
              <a:ea typeface="Arial"/>
              <a:cs typeface="Arial"/>
              <a:sym typeface="Arial"/>
            </a:endParaRPr>
          </a:p>
          <a:p>
            <a:pPr indent="-323850" lvl="0" marL="457200" marR="0" rtl="0" algn="l">
              <a:lnSpc>
                <a:spcPct val="90000"/>
              </a:lnSpc>
              <a:spcBef>
                <a:spcPts val="0"/>
              </a:spcBef>
              <a:spcAft>
                <a:spcPts val="0"/>
              </a:spcAft>
              <a:buClr>
                <a:srgbClr val="000000"/>
              </a:buClr>
              <a:buSzPts val="1500"/>
              <a:buFont typeface="Arial"/>
              <a:buChar char="●"/>
            </a:pPr>
            <a:r>
              <a:rPr b="0" i="0" lang="en" sz="1500" u="none" cap="none" strike="noStrike">
                <a:solidFill>
                  <a:srgbClr val="000000"/>
                </a:solidFill>
                <a:latin typeface="Arial"/>
                <a:ea typeface="Arial"/>
                <a:cs typeface="Arial"/>
                <a:sym typeface="Arial"/>
              </a:rPr>
              <a:t>Staff assigned to a facility that spend a portion of their time in the community should be entered at the facility to which they are assigned. </a:t>
            </a:r>
            <a:endParaRPr b="0" i="0" sz="15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093" name="Google Shape;1093;p77"/>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7" name="Shape 1097"/>
        <p:cNvGrpSpPr/>
        <p:nvPr/>
      </p:nvGrpSpPr>
      <p:grpSpPr>
        <a:xfrm>
          <a:off x="0" y="0"/>
          <a:ext cx="0" cy="0"/>
          <a:chOff x="0" y="0"/>
          <a:chExt cx="0" cy="0"/>
        </a:xfrm>
      </p:grpSpPr>
      <p:sp>
        <p:nvSpPr>
          <p:cNvPr id="1098" name="Google Shape;1098;p78"/>
          <p:cNvSpPr txBox="1"/>
          <p:nvPr>
            <p:ph type="title"/>
          </p:nvPr>
        </p:nvSpPr>
        <p:spPr>
          <a:xfrm>
            <a:off x="221675" y="311300"/>
            <a:ext cx="79101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accent1"/>
                </a:solidFill>
              </a:rPr>
              <a:t>Knowledge Check</a:t>
            </a:r>
            <a:r>
              <a:rPr b="0" lang="en">
                <a:solidFill>
                  <a:schemeClr val="accent1"/>
                </a:solidFill>
                <a:latin typeface="Arial"/>
                <a:ea typeface="Arial"/>
                <a:cs typeface="Arial"/>
                <a:sym typeface="Arial"/>
              </a:rPr>
              <a:t> </a:t>
            </a:r>
            <a:endParaRPr b="0">
              <a:solidFill>
                <a:schemeClr val="accent1"/>
              </a:solidFill>
              <a:latin typeface="Arial"/>
              <a:ea typeface="Arial"/>
              <a:cs typeface="Arial"/>
              <a:sym typeface="Arial"/>
            </a:endParaRPr>
          </a:p>
        </p:txBody>
      </p:sp>
      <p:sp>
        <p:nvSpPr>
          <p:cNvPr id="1099" name="Google Shape;1099;p78"/>
          <p:cNvSpPr txBox="1"/>
          <p:nvPr/>
        </p:nvSpPr>
        <p:spPr>
          <a:xfrm>
            <a:off x="315550" y="917650"/>
            <a:ext cx="8346300" cy="32139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15000"/>
              </a:lnSpc>
              <a:spcBef>
                <a:spcPts val="0"/>
              </a:spcBef>
              <a:spcAft>
                <a:spcPts val="0"/>
              </a:spcAft>
              <a:buClr>
                <a:schemeClr val="dk1"/>
              </a:buClr>
              <a:buSzPts val="1600"/>
              <a:buFont typeface="Arial"/>
              <a:buChar char="●"/>
            </a:pPr>
            <a:r>
              <a:rPr b="1" i="0" lang="en" sz="1600" u="none" cap="none" strike="noStrike">
                <a:solidFill>
                  <a:schemeClr val="dk1"/>
                </a:solidFill>
                <a:latin typeface="Arial"/>
                <a:ea typeface="Arial"/>
                <a:cs typeface="Arial"/>
                <a:sym typeface="Arial"/>
              </a:rPr>
              <a:t>You employ a facility administrator who supervises staff and manages workflow but does not see clients directly. Would this person be reported as service delivery or non-service delivery?</a:t>
            </a:r>
            <a:endParaRPr b="1" i="0" sz="1600" u="none" cap="none" strike="noStrike">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AutoNum type="alphaLcParenR"/>
            </a:pPr>
            <a:r>
              <a:rPr b="0" i="0" lang="en" sz="1600" u="none" cap="none" strike="noStrike">
                <a:solidFill>
                  <a:schemeClr val="dk1"/>
                </a:solidFill>
                <a:latin typeface="Arial"/>
                <a:ea typeface="Arial"/>
                <a:cs typeface="Arial"/>
                <a:sym typeface="Arial"/>
              </a:rPr>
              <a:t>Service delivery</a:t>
            </a:r>
            <a:endParaRPr b="0" i="0" sz="1600" u="none" cap="none" strike="noStrike">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AutoNum type="alphaLcParenR"/>
            </a:pPr>
            <a:r>
              <a:rPr b="0" i="0" lang="en" sz="1600" u="none" cap="none" strike="noStrike">
                <a:solidFill>
                  <a:schemeClr val="dk1"/>
                </a:solidFill>
                <a:latin typeface="Arial"/>
                <a:ea typeface="Arial"/>
                <a:cs typeface="Arial"/>
                <a:sym typeface="Arial"/>
              </a:rPr>
              <a:t>Non-service delivery </a:t>
            </a:r>
            <a:endParaRPr b="0" i="0" sz="16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914400" marR="0" rtl="0" algn="l">
              <a:lnSpc>
                <a:spcPct val="115000"/>
              </a:lnSpc>
              <a:spcBef>
                <a:spcPts val="0"/>
              </a:spcBef>
              <a:spcAft>
                <a:spcPts val="0"/>
              </a:spcAft>
              <a:buClr>
                <a:srgbClr val="000000"/>
              </a:buClr>
              <a:buSzPts val="1600"/>
              <a:buFont typeface="Arial"/>
              <a:buNone/>
            </a:pPr>
            <a:r>
              <a:t/>
            </a:r>
            <a:endParaRPr b="1"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accent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300" u="none" cap="none" strike="noStrike">
              <a:solidFill>
                <a:srgbClr val="000000"/>
              </a:solidFill>
              <a:latin typeface="Arial"/>
              <a:ea typeface="Arial"/>
              <a:cs typeface="Arial"/>
              <a:sym typeface="Arial"/>
            </a:endParaRPr>
          </a:p>
        </p:txBody>
      </p:sp>
      <p:sp>
        <p:nvSpPr>
          <p:cNvPr id="1100" name="Google Shape;1100;p78"/>
          <p:cNvSpPr txBox="1"/>
          <p:nvPr/>
        </p:nvSpPr>
        <p:spPr>
          <a:xfrm>
            <a:off x="200350" y="3329125"/>
            <a:ext cx="85767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1" lang="en" sz="1600" u="none" cap="none" strike="noStrike">
                <a:solidFill>
                  <a:schemeClr val="dk1"/>
                </a:solidFill>
                <a:latin typeface="Arial"/>
                <a:ea typeface="Arial"/>
                <a:cs typeface="Arial"/>
                <a:sym typeface="Arial"/>
              </a:rPr>
              <a:t>Response: </a:t>
            </a:r>
            <a:r>
              <a:rPr b="1" i="1" lang="en" sz="1600" u="none" cap="none" strike="noStrike">
                <a:solidFill>
                  <a:schemeClr val="dk1"/>
                </a:solidFill>
                <a:latin typeface="Arial"/>
                <a:ea typeface="Arial"/>
                <a:cs typeface="Arial"/>
                <a:sym typeface="Arial"/>
              </a:rPr>
              <a:t>b) Non-service delivery </a:t>
            </a:r>
            <a:r>
              <a:rPr b="0" i="1" lang="en" sz="1600" u="none" cap="none" strike="noStrike">
                <a:solidFill>
                  <a:schemeClr val="dk1"/>
                </a:solidFill>
                <a:latin typeface="Arial"/>
                <a:ea typeface="Arial"/>
                <a:cs typeface="Arial"/>
                <a:sym typeface="Arial"/>
              </a:rPr>
              <a:t>This person is not directly providing services to clients. </a:t>
            </a:r>
            <a:endParaRPr b="0" i="0" sz="1400" u="none" cap="none" strike="noStrike">
              <a:solidFill>
                <a:srgbClr val="000000"/>
              </a:solidFill>
              <a:latin typeface="Arial"/>
              <a:ea typeface="Arial"/>
              <a:cs typeface="Arial"/>
              <a:sym typeface="Arial"/>
            </a:endParaRPr>
          </a:p>
        </p:txBody>
      </p:sp>
      <p:sp>
        <p:nvSpPr>
          <p:cNvPr id="1101" name="Google Shape;1101;p78"/>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0"/>
                                        </p:tgtEl>
                                        <p:attrNameLst>
                                          <p:attrName>style.visibility</p:attrName>
                                        </p:attrNameLst>
                                      </p:cBhvr>
                                      <p:to>
                                        <p:strVal val="visible"/>
                                      </p:to>
                                    </p:set>
                                    <p:animEffect filter="fade" transition="in">
                                      <p:cBhvr>
                                        <p:cTn dur="1000"/>
                                        <p:tgtEl>
                                          <p:spTgt spid="1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105" name="Shape 1105"/>
        <p:cNvGrpSpPr/>
        <p:nvPr/>
      </p:nvGrpSpPr>
      <p:grpSpPr>
        <a:xfrm>
          <a:off x="0" y="0"/>
          <a:ext cx="0" cy="0"/>
          <a:chOff x="0" y="0"/>
          <a:chExt cx="0" cy="0"/>
        </a:xfrm>
      </p:grpSpPr>
      <p:sp>
        <p:nvSpPr>
          <p:cNvPr id="1106" name="Google Shape;1106;p79"/>
          <p:cNvSpPr txBox="1"/>
          <p:nvPr>
            <p:ph type="title"/>
          </p:nvPr>
        </p:nvSpPr>
        <p:spPr>
          <a:xfrm>
            <a:off x="578900" y="853475"/>
            <a:ext cx="7251900" cy="158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lt1"/>
                </a:solidFill>
              </a:rPr>
              <a:t>Q&amp;A</a:t>
            </a:r>
            <a:endParaRPr>
              <a:solidFill>
                <a:schemeClr val="lt1"/>
              </a:solidFill>
            </a:endParaRPr>
          </a:p>
          <a:p>
            <a:pPr indent="0" lvl="0" marL="0" rtl="0" algn="l">
              <a:lnSpc>
                <a:spcPct val="100000"/>
              </a:lnSpc>
              <a:spcBef>
                <a:spcPts val="0"/>
              </a:spcBef>
              <a:spcAft>
                <a:spcPts val="0"/>
              </a:spcAft>
              <a:buSzPts val="1400"/>
              <a:buNone/>
            </a:pPr>
            <a:r>
              <a:rPr b="0" lang="en" sz="1800">
                <a:solidFill>
                  <a:schemeClr val="lt1"/>
                </a:solidFill>
              </a:rPr>
              <a:t>Moderator: Risa Griffin, Jerilyn Hoover, and Kyle Borces, Health Workforce Branch</a:t>
            </a:r>
            <a:endParaRPr b="0" sz="1800">
              <a:solidFill>
                <a:schemeClr val="lt1"/>
              </a:solidFill>
            </a:endParaRPr>
          </a:p>
          <a:p>
            <a:pPr indent="0" lvl="0" marL="0" rtl="0" algn="l">
              <a:lnSpc>
                <a:spcPct val="100000"/>
              </a:lnSpc>
              <a:spcBef>
                <a:spcPts val="0"/>
              </a:spcBef>
              <a:spcAft>
                <a:spcPts val="0"/>
              </a:spcAft>
              <a:buSzPts val="1400"/>
              <a:buNone/>
            </a:pPr>
            <a:r>
              <a:t/>
            </a:r>
            <a:endParaRPr b="0" sz="1800">
              <a:solidFill>
                <a:schemeClr val="lt1"/>
              </a:solidFill>
            </a:endParaRPr>
          </a:p>
        </p:txBody>
      </p:sp>
      <p:sp>
        <p:nvSpPr>
          <p:cNvPr id="1107" name="Google Shape;1107;p79"/>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1" name="Shape 1111"/>
        <p:cNvGrpSpPr/>
        <p:nvPr/>
      </p:nvGrpSpPr>
      <p:grpSpPr>
        <a:xfrm>
          <a:off x="0" y="0"/>
          <a:ext cx="0" cy="0"/>
          <a:chOff x="0" y="0"/>
          <a:chExt cx="0" cy="0"/>
        </a:xfrm>
      </p:grpSpPr>
      <p:sp>
        <p:nvSpPr>
          <p:cNvPr id="1112" name="Google Shape;1112;p80"/>
          <p:cNvSpPr txBox="1"/>
          <p:nvPr>
            <p:ph type="title"/>
          </p:nvPr>
        </p:nvSpPr>
        <p:spPr>
          <a:xfrm>
            <a:off x="477600" y="2600075"/>
            <a:ext cx="5783700" cy="1412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Overview of Reporting in DATIM</a:t>
            </a:r>
            <a:endParaRPr/>
          </a:p>
          <a:p>
            <a:pPr indent="0" lvl="0" marL="0" rtl="0" algn="l">
              <a:lnSpc>
                <a:spcPct val="100000"/>
              </a:lnSpc>
              <a:spcBef>
                <a:spcPts val="0"/>
              </a:spcBef>
              <a:spcAft>
                <a:spcPts val="0"/>
              </a:spcAft>
              <a:buSzPts val="1400"/>
              <a:buNone/>
            </a:pPr>
            <a:r>
              <a:rPr b="0" lang="en" sz="1800"/>
              <a:t>Presenter: Risa Griffin, Health Workforce Branch</a:t>
            </a:r>
            <a:endParaRPr b="0" sz="1800"/>
          </a:p>
        </p:txBody>
      </p:sp>
      <p:sp>
        <p:nvSpPr>
          <p:cNvPr id="1113" name="Google Shape;1113;p80"/>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117" name="Shape 1117"/>
        <p:cNvGrpSpPr/>
        <p:nvPr/>
      </p:nvGrpSpPr>
      <p:grpSpPr>
        <a:xfrm>
          <a:off x="0" y="0"/>
          <a:ext cx="0" cy="0"/>
          <a:chOff x="0" y="0"/>
          <a:chExt cx="0" cy="0"/>
        </a:xfrm>
      </p:grpSpPr>
      <p:sp>
        <p:nvSpPr>
          <p:cNvPr id="1118" name="Google Shape;1118;p81"/>
          <p:cNvSpPr txBox="1"/>
          <p:nvPr>
            <p:ph type="title"/>
          </p:nvPr>
        </p:nvSpPr>
        <p:spPr>
          <a:xfrm>
            <a:off x="311700" y="212882"/>
            <a:ext cx="8520600" cy="568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solidFill>
                  <a:schemeClr val="accent1"/>
                </a:solidFill>
              </a:rPr>
              <a:t>HRH Reporting FY24 Timeline</a:t>
            </a:r>
            <a:endParaRPr>
              <a:solidFill>
                <a:schemeClr val="accent1"/>
              </a:solidFill>
            </a:endParaRPr>
          </a:p>
        </p:txBody>
      </p:sp>
      <p:sp>
        <p:nvSpPr>
          <p:cNvPr id="1119" name="Google Shape;1119;p81"/>
          <p:cNvSpPr txBox="1"/>
          <p:nvPr>
            <p:ph idx="12" type="sldNum"/>
          </p:nvPr>
        </p:nvSpPr>
        <p:spPr>
          <a:xfrm>
            <a:off x="8472458" y="4626094"/>
            <a:ext cx="548700" cy="390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graphicFrame>
        <p:nvGraphicFramePr>
          <p:cNvPr id="1120" name="Google Shape;1120;p81"/>
          <p:cNvGraphicFramePr/>
          <p:nvPr/>
        </p:nvGraphicFramePr>
        <p:xfrm>
          <a:off x="406763" y="903775"/>
          <a:ext cx="3000000" cy="3000000"/>
        </p:xfrm>
        <a:graphic>
          <a:graphicData uri="http://schemas.openxmlformats.org/drawingml/2006/table">
            <a:tbl>
              <a:tblPr>
                <a:noFill/>
                <a:tableStyleId>{5A7E7CD6-C929-4EC5-A59C-177CB4DFDF39}</a:tableStyleId>
              </a:tblPr>
              <a:tblGrid>
                <a:gridCol w="1116150"/>
                <a:gridCol w="878475"/>
                <a:gridCol w="6335825"/>
              </a:tblGrid>
              <a:tr h="574275">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solidFill>
                            <a:schemeClr val="lt1"/>
                          </a:solidFill>
                        </a:rPr>
                        <a:t>Date</a:t>
                      </a:r>
                      <a:endParaRPr b="1" sz="1300" u="none" cap="none" strike="noStrike">
                        <a:solidFill>
                          <a:schemeClr val="lt1"/>
                        </a:solidFill>
                      </a:endParaRPr>
                    </a:p>
                  </a:txBody>
                  <a:tcPr marT="91425" marB="91425" marR="91425" marL="91425">
                    <a:solidFill>
                      <a:srgbClr val="00427B"/>
                    </a:solidFill>
                  </a:tcPr>
                </a:tc>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solidFill>
                            <a:schemeClr val="lt1"/>
                          </a:solidFill>
                        </a:rPr>
                        <a:t>Owner</a:t>
                      </a:r>
                      <a:endParaRPr b="1" sz="1300" u="none" cap="none" strike="noStrike">
                        <a:solidFill>
                          <a:schemeClr val="lt1"/>
                        </a:solidFill>
                      </a:endParaRPr>
                    </a:p>
                  </a:txBody>
                  <a:tcPr marT="91425" marB="91425" marR="91425" marL="91425">
                    <a:solidFill>
                      <a:srgbClr val="00427B"/>
                    </a:solidFill>
                  </a:tcPr>
                </a:tc>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solidFill>
                            <a:schemeClr val="lt1"/>
                          </a:solidFill>
                        </a:rPr>
                        <a:t>HRH Reporting </a:t>
                      </a:r>
                      <a:endParaRPr b="1" sz="1300" u="none" cap="none" strike="noStrike">
                        <a:solidFill>
                          <a:schemeClr val="lt1"/>
                        </a:solidFill>
                      </a:endParaRPr>
                    </a:p>
                  </a:txBody>
                  <a:tcPr marT="91425" marB="91425" marR="91425" marL="91425">
                    <a:solidFill>
                      <a:srgbClr val="00427B"/>
                    </a:solidFill>
                  </a:tcPr>
                </a:tc>
              </a:tr>
              <a:tr h="551325">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t>Prior to 10/</a:t>
                      </a:r>
                      <a:r>
                        <a:rPr b="1" lang="en" sz="1200"/>
                        <a:t>1</a:t>
                      </a:r>
                      <a:endParaRPr b="1" sz="12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t>Partner</a:t>
                      </a:r>
                      <a:endParaRPr sz="11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t>DATIM users (prime partners only) request accounts or reactivate expired accounts for HRH. FY2</a:t>
                      </a:r>
                      <a:r>
                        <a:rPr lang="en" sz="1100"/>
                        <a:t>4</a:t>
                      </a:r>
                      <a:r>
                        <a:rPr lang="en" sz="1100" u="none" cap="none" strike="noStrike"/>
                        <a:t> Templates are already available for download.</a:t>
                      </a:r>
                      <a:endParaRPr sz="1100" u="none" cap="none" strike="noStrike"/>
                    </a:p>
                  </a:txBody>
                  <a:tcPr marT="91425" marB="91425" marR="91425" marL="91425" anchor="ctr"/>
                </a:tc>
              </a:tr>
              <a:tr h="551325">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t>Oct </a:t>
                      </a:r>
                      <a:r>
                        <a:rPr lang="en" sz="1200"/>
                        <a:t>1</a:t>
                      </a:r>
                      <a:endParaRPr sz="1200" u="none" cap="none" strike="noStrike"/>
                    </a:p>
                  </a:txBody>
                  <a:tcPr marT="91425" marB="91425" marR="91425" marL="91425" anchor="ctr">
                    <a:lnB cap="flat" cmpd="sng" w="9525">
                      <a:solidFill>
                        <a:srgbClr val="88888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t>Partner</a:t>
                      </a:r>
                      <a:endParaRPr sz="1100" u="none" cap="none" strike="noStrike"/>
                    </a:p>
                  </a:txBody>
                  <a:tcPr marT="91425" marB="91425" marR="91425" marL="91425" anchor="ctr">
                    <a:lnB cap="flat" cmpd="sng" w="9525">
                      <a:solidFill>
                        <a:srgbClr val="88888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t>DATIM OPEN:</a:t>
                      </a:r>
                      <a:r>
                        <a:rPr lang="en" sz="1100" u="none" cap="none" strike="noStrike"/>
                        <a:t> The soonest IPs can upload FY2</a:t>
                      </a:r>
                      <a:r>
                        <a:rPr lang="en" sz="1100"/>
                        <a:t>4</a:t>
                      </a:r>
                      <a:r>
                        <a:rPr lang="en" sz="1100" u="none" cap="none" strike="noStrike"/>
                        <a:t> HRH templates. Two-step submission process: (1) Upload template, and (2) Submit template.</a:t>
                      </a:r>
                      <a:endParaRPr sz="1100" u="none" cap="none" strike="noStrike"/>
                    </a:p>
                  </a:txBody>
                  <a:tcPr marT="91425" marB="91425" marR="91425" marL="91425" anchor="ctr">
                    <a:lnB cap="flat" cmpd="sng" w="9525">
                      <a:solidFill>
                        <a:srgbClr val="888888"/>
                      </a:solidFill>
                      <a:prstDash val="solid"/>
                      <a:round/>
                      <a:headEnd len="sm" w="sm" type="none"/>
                      <a:tailEnd len="sm" w="sm" type="none"/>
                    </a:lnB>
                  </a:tcPr>
                </a:tc>
              </a:tr>
              <a:tr h="551325">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t>Nov 1</a:t>
                      </a:r>
                      <a:r>
                        <a:rPr b="1" lang="en" sz="1200"/>
                        <a:t>5</a:t>
                      </a:r>
                      <a:endParaRPr b="1" sz="1200" u="none" cap="none" strike="noStrike"/>
                    </a:p>
                  </a:txBody>
                  <a:tcPr marT="91425" marB="91425" marR="91425" marL="91425" anchor="ctr">
                    <a:lnT cap="flat" cmpd="sng" w="9525">
                      <a:solidFill>
                        <a:srgbClr val="888888"/>
                      </a:solidFill>
                      <a:prstDash val="solid"/>
                      <a:round/>
                      <a:headEnd len="sm" w="sm" type="none"/>
                      <a:tailEnd len="sm" w="sm" type="none"/>
                    </a:lnT>
                    <a:lnB cap="flat" cmpd="sng" w="9525">
                      <a:solidFill>
                        <a:schemeClr val="dk1"/>
                      </a:solidFill>
                      <a:prstDash val="solid"/>
                      <a:round/>
                      <a:headEnd len="sm" w="sm" type="none"/>
                      <a:tailEnd len="sm" w="sm" type="none"/>
                    </a:lnB>
                    <a:solidFill>
                      <a:srgbClr val="EA9999"/>
                    </a:solidFill>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b="1" sz="1100" u="none" cap="none" strike="noStrike"/>
                    </a:p>
                  </a:txBody>
                  <a:tcPr marT="91425" marB="91425" marR="91425" marL="91425" anchor="ctr">
                    <a:lnT cap="flat" cmpd="sng" w="9525">
                      <a:solidFill>
                        <a:srgbClr val="888888"/>
                      </a:solidFill>
                      <a:prstDash val="solid"/>
                      <a:round/>
                      <a:headEnd len="sm" w="sm" type="none"/>
                      <a:tailEnd len="sm" w="sm" type="none"/>
                    </a:lnT>
                    <a:lnB cap="flat" cmpd="sng" w="9525">
                      <a:solidFill>
                        <a:schemeClr val="dk1"/>
                      </a:solidFill>
                      <a:prstDash val="solid"/>
                      <a:round/>
                      <a:headEnd len="sm" w="sm" type="none"/>
                      <a:tailEnd len="sm" w="sm" type="none"/>
                    </a:lnB>
                    <a:solidFill>
                      <a:srgbClr val="EA9999"/>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t>FY2</a:t>
                      </a:r>
                      <a:r>
                        <a:rPr b="1" lang="en" sz="1100"/>
                        <a:t>4</a:t>
                      </a:r>
                      <a:r>
                        <a:rPr b="1" lang="en" sz="1100" u="none" cap="none" strike="noStrike"/>
                        <a:t> Q4 DATIM Submission Deadline</a:t>
                      </a:r>
                      <a:endParaRPr b="1" sz="1100" u="none" cap="none" strike="noStrike"/>
                    </a:p>
                  </a:txBody>
                  <a:tcPr marT="91425" marB="91425" marR="91425" marL="91425" anchor="ctr">
                    <a:lnT cap="flat" cmpd="sng" w="9525">
                      <a:solidFill>
                        <a:srgbClr val="888888"/>
                      </a:solidFill>
                      <a:prstDash val="solid"/>
                      <a:round/>
                      <a:headEnd len="sm" w="sm" type="none"/>
                      <a:tailEnd len="sm" w="sm" type="none"/>
                    </a:lnT>
                    <a:lnB cap="flat" cmpd="sng" w="9525">
                      <a:solidFill>
                        <a:schemeClr val="dk1"/>
                      </a:solidFill>
                      <a:prstDash val="solid"/>
                      <a:round/>
                      <a:headEnd len="sm" w="sm" type="none"/>
                      <a:tailEnd len="sm" w="sm" type="none"/>
                    </a:lnB>
                    <a:solidFill>
                      <a:srgbClr val="EA9999"/>
                    </a:solidFill>
                  </a:tcPr>
                </a:tc>
              </a:tr>
              <a:tr h="551325">
                <a:tc>
                  <a:txBody>
                    <a:bodyPr/>
                    <a:lstStyle/>
                    <a:p>
                      <a:pPr indent="0" lvl="0" marL="0" marR="0" rtl="0" algn="l">
                        <a:lnSpc>
                          <a:spcPct val="100000"/>
                        </a:lnSpc>
                        <a:spcBef>
                          <a:spcPts val="0"/>
                        </a:spcBef>
                        <a:spcAft>
                          <a:spcPts val="0"/>
                        </a:spcAft>
                        <a:buClr>
                          <a:srgbClr val="000000"/>
                        </a:buClr>
                        <a:buSzPts val="1200"/>
                        <a:buFont typeface="Arial"/>
                        <a:buNone/>
                      </a:pPr>
                      <a:r>
                        <a:rPr lang="en" sz="1200"/>
                        <a:t>Dec 2</a:t>
                      </a:r>
                      <a:endParaRPr sz="1200" u="none" cap="none" strike="noStrike"/>
                    </a:p>
                  </a:txBody>
                  <a:tcPr marT="91425" marB="91425" marR="91425" marL="91425" anchor="ctr">
                    <a:lnT cap="flat" cmpd="sng" w="9525">
                      <a:solidFill>
                        <a:schemeClr val="dk1"/>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t>Partner</a:t>
                      </a:r>
                      <a:endParaRPr sz="1100" u="none" cap="none" strike="noStrike"/>
                    </a:p>
                  </a:txBody>
                  <a:tcPr marT="91425" marB="91425" marR="91425" marL="91425" anchor="ctr">
                    <a:lnT cap="flat" cmpd="sng" w="9525">
                      <a:solidFill>
                        <a:schemeClr val="dk1"/>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t>DATIM open for IP cleaning and re-upload of FY2</a:t>
                      </a:r>
                      <a:r>
                        <a:rPr lang="en" sz="1100"/>
                        <a:t>4</a:t>
                      </a:r>
                      <a:r>
                        <a:rPr lang="en" sz="1100" u="none" cap="none" strike="noStrike"/>
                        <a:t> HRH  reporting</a:t>
                      </a:r>
                      <a:endParaRPr sz="1100" u="none" cap="none" strike="noStrike"/>
                    </a:p>
                  </a:txBody>
                  <a:tcPr marT="91425" marB="91425" marR="91425" marL="91425" anchor="ctr">
                    <a:lnT cap="flat" cmpd="sng" w="9525">
                      <a:solidFill>
                        <a:schemeClr val="dk1"/>
                      </a:solidFill>
                      <a:prstDash val="solid"/>
                      <a:round/>
                      <a:headEnd len="sm" w="sm" type="none"/>
                      <a:tailEnd len="sm" w="sm" type="none"/>
                    </a:lnT>
                  </a:tcPr>
                </a:tc>
              </a:tr>
              <a:tr h="528325">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t>Dec 1</a:t>
                      </a:r>
                      <a:r>
                        <a:rPr b="1" lang="en" sz="1100"/>
                        <a:t>3</a:t>
                      </a:r>
                      <a:endParaRPr b="1" sz="1100" u="none" cap="none" strike="noStrike"/>
                    </a:p>
                  </a:txBody>
                  <a:tcPr marT="91425" marB="91425" marR="91425" marL="91425" anchor="ctr">
                    <a:solidFill>
                      <a:srgbClr val="EA9999"/>
                    </a:solidFill>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b="1" sz="1100" u="none" cap="none" strike="noStrike">
                        <a:solidFill>
                          <a:schemeClr val="dk1"/>
                        </a:solidFill>
                      </a:endParaRPr>
                    </a:p>
                  </a:txBody>
                  <a:tcPr marT="91425" marB="91425" marR="91425" marL="91425" anchor="ctr">
                    <a:solidFill>
                      <a:srgbClr val="EA9999"/>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chemeClr val="dk1"/>
                          </a:solidFill>
                        </a:rPr>
                        <a:t>FY2</a:t>
                      </a:r>
                      <a:r>
                        <a:rPr b="1" lang="en" sz="1100">
                          <a:solidFill>
                            <a:schemeClr val="dk1"/>
                          </a:solidFill>
                        </a:rPr>
                        <a:t>4</a:t>
                      </a:r>
                      <a:r>
                        <a:rPr b="1" lang="en" sz="1100" u="none" cap="none" strike="noStrike">
                          <a:solidFill>
                            <a:schemeClr val="dk1"/>
                          </a:solidFill>
                        </a:rPr>
                        <a:t> Q4 DATIM Data Cleaning/Resubmission Deadline</a:t>
                      </a:r>
                      <a:endParaRPr b="1" sz="1300" u="none" cap="none" strike="noStrike"/>
                    </a:p>
                  </a:txBody>
                  <a:tcPr marT="91425" marB="91425" marR="91425" marL="91425" anchor="ctr">
                    <a:solidFill>
                      <a:srgbClr val="EA9999"/>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10"/>
          <p:cNvSpPr txBox="1"/>
          <p:nvPr/>
        </p:nvSpPr>
        <p:spPr>
          <a:xfrm>
            <a:off x="6160508" y="1145367"/>
            <a:ext cx="2831092" cy="341629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Every individual that has received any form of compensation from PEPFAR over the past fiscal year: </a:t>
            </a:r>
            <a:endParaRPr b="0" i="0" sz="1400" u="none" cap="none" strike="noStrike">
              <a:solidFill>
                <a:schemeClr val="dk1"/>
              </a:solidFill>
              <a:latin typeface="Arial"/>
              <a:ea typeface="Arial"/>
              <a:cs typeface="Arial"/>
              <a:sym typeface="Arial"/>
            </a:endParaRPr>
          </a:p>
          <a:p>
            <a:pPr indent="-285750" lvl="0" marL="3683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ALL types of staff: Health workers, program management, TA, HQ-based staff charged directly to the IM</a:t>
            </a:r>
            <a:endParaRPr b="0" i="0" sz="1400" u="none" cap="none" strike="noStrike">
              <a:solidFill>
                <a:schemeClr val="dk1"/>
              </a:solidFill>
              <a:latin typeface="Arial"/>
              <a:ea typeface="Arial"/>
              <a:cs typeface="Arial"/>
              <a:sym typeface="Arial"/>
            </a:endParaRPr>
          </a:p>
          <a:p>
            <a:pPr indent="-285750" lvl="0" marL="3683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Salary, stipend, contract, fringe including non-monetary support</a:t>
            </a:r>
            <a:endParaRPr b="0" i="0" sz="1400" u="none" cap="none" strike="noStrike">
              <a:solidFill>
                <a:schemeClr val="dk1"/>
              </a:solidFill>
              <a:latin typeface="Arial"/>
              <a:ea typeface="Arial"/>
              <a:cs typeface="Arial"/>
              <a:sym typeface="Arial"/>
            </a:endParaRPr>
          </a:p>
          <a:p>
            <a:pPr indent="-285750" lvl="0" marL="3683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Prime and subrecipient IPs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chemeClr val="dk1"/>
                </a:solidFill>
                <a:latin typeface="Arial"/>
                <a:ea typeface="Arial"/>
                <a:cs typeface="Arial"/>
                <a:sym typeface="Arial"/>
              </a:rPr>
              <a:t>Not</a:t>
            </a:r>
            <a:r>
              <a:rPr b="0" i="0" lang="en" sz="1400" u="none" cap="none" strike="noStrike">
                <a:solidFill>
                  <a:schemeClr val="dk1"/>
                </a:solidFill>
                <a:latin typeface="Arial"/>
                <a:ea typeface="Arial"/>
                <a:cs typeface="Arial"/>
                <a:sym typeface="Arial"/>
              </a:rPr>
              <a:t> included in the Inventory:</a:t>
            </a:r>
            <a:endParaRPr b="0" i="0" sz="1400" u="none" cap="none" strike="noStrike">
              <a:solidFill>
                <a:schemeClr val="dk1"/>
              </a:solidFill>
              <a:latin typeface="Arial"/>
              <a:ea typeface="Arial"/>
              <a:cs typeface="Arial"/>
              <a:sym typeface="Arial"/>
            </a:endParaRPr>
          </a:p>
          <a:p>
            <a:pPr indent="-285750" lvl="1" marL="3683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Staff charged to NICRA only</a:t>
            </a:r>
            <a:endParaRPr b="0" i="0" sz="1400" u="none" cap="none" strike="noStrike">
              <a:solidFill>
                <a:schemeClr val="dk1"/>
              </a:solidFill>
              <a:latin typeface="Arial"/>
              <a:ea typeface="Arial"/>
              <a:cs typeface="Arial"/>
              <a:sym typeface="Arial"/>
            </a:endParaRPr>
          </a:p>
          <a:p>
            <a:pPr indent="-285750" lvl="1" marL="3683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USG</a:t>
            </a:r>
            <a:endParaRPr b="0" i="0" sz="1400" u="none" cap="none" strike="noStrike">
              <a:solidFill>
                <a:schemeClr val="dk1"/>
              </a:solidFill>
              <a:latin typeface="Arial"/>
              <a:ea typeface="Arial"/>
              <a:cs typeface="Arial"/>
              <a:sym typeface="Arial"/>
            </a:endParaRPr>
          </a:p>
        </p:txBody>
      </p:sp>
      <p:sp>
        <p:nvSpPr>
          <p:cNvPr id="376" name="Google Shape;376;p10"/>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pic>
        <p:nvPicPr>
          <p:cNvPr id="377" name="Google Shape;377;p10"/>
          <p:cNvPicPr preferRelativeResize="0"/>
          <p:nvPr/>
        </p:nvPicPr>
        <p:blipFill rotWithShape="1">
          <a:blip r:embed="rId3">
            <a:alphaModFix/>
          </a:blip>
          <a:srcRect b="0" l="0" r="0" t="0"/>
          <a:stretch/>
        </p:blipFill>
        <p:spPr>
          <a:xfrm>
            <a:off x="192600" y="900953"/>
            <a:ext cx="5827238" cy="3905119"/>
          </a:xfrm>
          <a:prstGeom prst="rect">
            <a:avLst/>
          </a:prstGeom>
          <a:noFill/>
          <a:ln>
            <a:noFill/>
          </a:ln>
        </p:spPr>
      </p:pic>
      <p:sp>
        <p:nvSpPr>
          <p:cNvPr id="378" name="Google Shape;378;p10"/>
          <p:cNvSpPr txBox="1"/>
          <p:nvPr>
            <p:ph type="title"/>
          </p:nvPr>
        </p:nvSpPr>
        <p:spPr>
          <a:xfrm>
            <a:off x="192600" y="63425"/>
            <a:ext cx="8758800" cy="1471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t>Applicable individuals/ staff to be reported in the HRH Inventory</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4" name="Shape 1124"/>
        <p:cNvGrpSpPr/>
        <p:nvPr/>
      </p:nvGrpSpPr>
      <p:grpSpPr>
        <a:xfrm>
          <a:off x="0" y="0"/>
          <a:ext cx="0" cy="0"/>
          <a:chOff x="0" y="0"/>
          <a:chExt cx="0" cy="0"/>
        </a:xfrm>
      </p:grpSpPr>
      <p:sp>
        <p:nvSpPr>
          <p:cNvPr id="1125" name="Google Shape;1125;p82"/>
          <p:cNvSpPr txBox="1"/>
          <p:nvPr/>
        </p:nvSpPr>
        <p:spPr>
          <a:xfrm>
            <a:off x="262000" y="726000"/>
            <a:ext cx="8729700" cy="36387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15000"/>
              </a:lnSpc>
              <a:spcBef>
                <a:spcPts val="0"/>
              </a:spcBef>
              <a:spcAft>
                <a:spcPts val="0"/>
              </a:spcAft>
              <a:buClr>
                <a:schemeClr val="dk1"/>
              </a:buClr>
              <a:buSzPts val="2200"/>
              <a:buFont typeface="Arial"/>
              <a:buAutoNum type="arabicPeriod"/>
            </a:pPr>
            <a:r>
              <a:rPr b="0" i="0" lang="en" sz="2200" u="none" cap="none" strike="noStrike">
                <a:solidFill>
                  <a:schemeClr val="dk1"/>
                </a:solidFill>
                <a:latin typeface="Arial"/>
                <a:ea typeface="Arial"/>
                <a:cs typeface="Arial"/>
                <a:sym typeface="Arial"/>
              </a:rPr>
              <a:t>Request an HRH DATIM account at register.datim.org</a:t>
            </a:r>
            <a:endParaRPr b="0" i="0" sz="2200" u="none" cap="none" strike="noStrike">
              <a:solidFill>
                <a:schemeClr val="dk1"/>
              </a:solidFill>
              <a:latin typeface="Arial"/>
              <a:ea typeface="Arial"/>
              <a:cs typeface="Arial"/>
              <a:sym typeface="Arial"/>
            </a:endParaRPr>
          </a:p>
          <a:p>
            <a:pPr indent="-368300" lvl="1" marL="914400" marR="0" rtl="0" algn="l">
              <a:lnSpc>
                <a:spcPct val="115000"/>
              </a:lnSpc>
              <a:spcBef>
                <a:spcPts val="0"/>
              </a:spcBef>
              <a:spcAft>
                <a:spcPts val="0"/>
              </a:spcAft>
              <a:buClr>
                <a:schemeClr val="dk1"/>
              </a:buClr>
              <a:buSzPts val="2200"/>
              <a:buChar char="○"/>
            </a:pPr>
            <a:r>
              <a:rPr lang="en" sz="2200">
                <a:solidFill>
                  <a:schemeClr val="dk1"/>
                </a:solidFill>
              </a:rPr>
              <a:t>Must use Okta Verify</a:t>
            </a:r>
            <a:endParaRPr sz="2200">
              <a:solidFill>
                <a:schemeClr val="dk1"/>
              </a:solidFill>
            </a:endParaRPr>
          </a:p>
          <a:p>
            <a:pPr indent="-368300" lvl="0" marL="457200" marR="0" rtl="0" algn="l">
              <a:lnSpc>
                <a:spcPct val="115000"/>
              </a:lnSpc>
              <a:spcBef>
                <a:spcPts val="0"/>
              </a:spcBef>
              <a:spcAft>
                <a:spcPts val="0"/>
              </a:spcAft>
              <a:buClr>
                <a:schemeClr val="dk1"/>
              </a:buClr>
              <a:buSzPts val="2200"/>
              <a:buFont typeface="Arial"/>
              <a:buAutoNum type="arabicPeriod"/>
            </a:pPr>
            <a:r>
              <a:rPr b="0" i="0" lang="en" sz="2200" u="none" cap="none" strike="noStrike">
                <a:solidFill>
                  <a:schemeClr val="dk1"/>
                </a:solidFill>
                <a:latin typeface="Arial"/>
                <a:ea typeface="Arial"/>
                <a:cs typeface="Arial"/>
                <a:sym typeface="Arial"/>
              </a:rPr>
              <a:t>Log into DATIM.org and download your OU-specific template</a:t>
            </a:r>
            <a:endParaRPr b="0" i="0" sz="2200" u="none" cap="none" strike="noStrike">
              <a:solidFill>
                <a:schemeClr val="dk1"/>
              </a:solidFill>
              <a:latin typeface="Arial"/>
              <a:ea typeface="Arial"/>
              <a:cs typeface="Arial"/>
              <a:sym typeface="Arial"/>
            </a:endParaRPr>
          </a:p>
          <a:p>
            <a:pPr indent="-368300" lvl="0" marL="457200" marR="0" rtl="0" algn="l">
              <a:lnSpc>
                <a:spcPct val="115000"/>
              </a:lnSpc>
              <a:spcBef>
                <a:spcPts val="0"/>
              </a:spcBef>
              <a:spcAft>
                <a:spcPts val="0"/>
              </a:spcAft>
              <a:buClr>
                <a:schemeClr val="dk1"/>
              </a:buClr>
              <a:buSzPts val="2200"/>
              <a:buFont typeface="Arial"/>
              <a:buAutoNum type="arabicPeriod"/>
            </a:pPr>
            <a:r>
              <a:rPr b="0" i="0" lang="en" sz="2200" u="none" cap="none" strike="noStrike">
                <a:solidFill>
                  <a:schemeClr val="dk1"/>
                </a:solidFill>
                <a:latin typeface="Arial"/>
                <a:ea typeface="Arial"/>
                <a:cs typeface="Arial"/>
                <a:sym typeface="Arial"/>
              </a:rPr>
              <a:t>Complete the template</a:t>
            </a:r>
            <a:endParaRPr b="0" i="0" sz="2200" u="none" cap="none" strike="noStrike">
              <a:solidFill>
                <a:schemeClr val="dk1"/>
              </a:solidFill>
              <a:latin typeface="Arial"/>
              <a:ea typeface="Arial"/>
              <a:cs typeface="Arial"/>
              <a:sym typeface="Arial"/>
            </a:endParaRPr>
          </a:p>
          <a:p>
            <a:pPr indent="-368300" lvl="0" marL="457200" marR="0" rtl="0" algn="l">
              <a:lnSpc>
                <a:spcPct val="115000"/>
              </a:lnSpc>
              <a:spcBef>
                <a:spcPts val="0"/>
              </a:spcBef>
              <a:spcAft>
                <a:spcPts val="0"/>
              </a:spcAft>
              <a:buClr>
                <a:schemeClr val="dk1"/>
              </a:buClr>
              <a:buSzPts val="2200"/>
              <a:buFont typeface="Arial"/>
              <a:buAutoNum type="arabicPeriod"/>
            </a:pPr>
            <a:r>
              <a:rPr b="0" i="0" lang="en" sz="2200" u="none" cap="none" strike="noStrike">
                <a:solidFill>
                  <a:schemeClr val="dk1"/>
                </a:solidFill>
                <a:latin typeface="Arial"/>
                <a:ea typeface="Arial"/>
                <a:cs typeface="Arial"/>
                <a:sym typeface="Arial"/>
              </a:rPr>
              <a:t>Use the </a:t>
            </a:r>
            <a:r>
              <a:rPr b="1" i="0" lang="en" sz="2200" u="none" cap="none" strike="noStrike">
                <a:solidFill>
                  <a:schemeClr val="dk1"/>
                </a:solidFill>
                <a:latin typeface="Arial"/>
                <a:ea typeface="Arial"/>
                <a:cs typeface="Arial"/>
                <a:sym typeface="Arial"/>
              </a:rPr>
              <a:t>HRH Processor</a:t>
            </a:r>
            <a:r>
              <a:rPr b="0" i="0" lang="en" sz="2200" u="none" cap="none" strike="noStrike">
                <a:solidFill>
                  <a:schemeClr val="dk1"/>
                </a:solidFill>
                <a:latin typeface="Arial"/>
                <a:ea typeface="Arial"/>
                <a:cs typeface="Arial"/>
                <a:sym typeface="Arial"/>
              </a:rPr>
              <a:t> app in DATIM and upload the template </a:t>
            </a:r>
            <a:endParaRPr b="0" i="0" sz="2200" u="none" cap="none" strike="noStrike">
              <a:solidFill>
                <a:schemeClr val="dk1"/>
              </a:solidFill>
              <a:latin typeface="Arial"/>
              <a:ea typeface="Arial"/>
              <a:cs typeface="Arial"/>
              <a:sym typeface="Arial"/>
            </a:endParaRPr>
          </a:p>
          <a:p>
            <a:pPr indent="-368300" lvl="0" marL="457200" marR="0" rtl="0" algn="l">
              <a:lnSpc>
                <a:spcPct val="115000"/>
              </a:lnSpc>
              <a:spcBef>
                <a:spcPts val="0"/>
              </a:spcBef>
              <a:spcAft>
                <a:spcPts val="0"/>
              </a:spcAft>
              <a:buClr>
                <a:schemeClr val="dk1"/>
              </a:buClr>
              <a:buSzPts val="2200"/>
              <a:buFont typeface="Arial"/>
              <a:buAutoNum type="arabicPeriod"/>
            </a:pPr>
            <a:r>
              <a:rPr b="0" i="0" lang="en" sz="2200" u="none" cap="none" strike="noStrike">
                <a:solidFill>
                  <a:schemeClr val="dk1"/>
                </a:solidFill>
                <a:latin typeface="Arial"/>
                <a:ea typeface="Arial"/>
                <a:cs typeface="Arial"/>
                <a:sym typeface="Arial"/>
              </a:rPr>
              <a:t>Correct any errors as indicated upon upload</a:t>
            </a:r>
            <a:endParaRPr b="0" i="0" sz="2200" u="none" cap="none" strike="noStrike">
              <a:solidFill>
                <a:schemeClr val="dk1"/>
              </a:solidFill>
              <a:latin typeface="Arial"/>
              <a:ea typeface="Arial"/>
              <a:cs typeface="Arial"/>
              <a:sym typeface="Arial"/>
            </a:endParaRPr>
          </a:p>
          <a:p>
            <a:pPr indent="-368300" lvl="0" marL="457200" marR="0" rtl="0" algn="l">
              <a:lnSpc>
                <a:spcPct val="115000"/>
              </a:lnSpc>
              <a:spcBef>
                <a:spcPts val="0"/>
              </a:spcBef>
              <a:spcAft>
                <a:spcPts val="0"/>
              </a:spcAft>
              <a:buClr>
                <a:schemeClr val="dk1"/>
              </a:buClr>
              <a:buSzPts val="2200"/>
              <a:buFont typeface="Arial"/>
              <a:buAutoNum type="arabicPeriod"/>
            </a:pPr>
            <a:r>
              <a:rPr b="0" i="0" lang="en" sz="2200" u="none" cap="none" strike="noStrike">
                <a:solidFill>
                  <a:schemeClr val="dk1"/>
                </a:solidFill>
                <a:latin typeface="Arial"/>
                <a:ea typeface="Arial"/>
                <a:cs typeface="Arial"/>
                <a:sym typeface="Arial"/>
              </a:rPr>
              <a:t>Use the </a:t>
            </a:r>
            <a:r>
              <a:rPr b="1" i="0" lang="en" sz="2200" u="none" cap="none" strike="noStrike">
                <a:solidFill>
                  <a:schemeClr val="dk1"/>
                </a:solidFill>
                <a:latin typeface="Arial"/>
                <a:ea typeface="Arial"/>
                <a:cs typeface="Arial"/>
                <a:sym typeface="Arial"/>
              </a:rPr>
              <a:t>Data Approval</a:t>
            </a:r>
            <a:r>
              <a:rPr b="0" i="0" lang="en" sz="2200" u="none" cap="none" strike="noStrike">
                <a:solidFill>
                  <a:schemeClr val="dk1"/>
                </a:solidFill>
                <a:latin typeface="Arial"/>
                <a:ea typeface="Arial"/>
                <a:cs typeface="Arial"/>
                <a:sym typeface="Arial"/>
              </a:rPr>
              <a:t> app and click “Submit” to fully submit the template for DATIM and USAID approval</a:t>
            </a:r>
            <a:endParaRPr b="0" i="0" sz="2200" u="none" cap="none" strike="noStrike">
              <a:solidFill>
                <a:schemeClr val="dk1"/>
              </a:solidFill>
              <a:latin typeface="Arial"/>
              <a:ea typeface="Arial"/>
              <a:cs typeface="Arial"/>
              <a:sym typeface="Arial"/>
            </a:endParaRPr>
          </a:p>
          <a:p>
            <a:pPr indent="-368300" lvl="0" marL="457200" marR="0" rtl="0" algn="l">
              <a:lnSpc>
                <a:spcPct val="115000"/>
              </a:lnSpc>
              <a:spcBef>
                <a:spcPts val="0"/>
              </a:spcBef>
              <a:spcAft>
                <a:spcPts val="0"/>
              </a:spcAft>
              <a:buClr>
                <a:schemeClr val="dk1"/>
              </a:buClr>
              <a:buSzPts val="2200"/>
              <a:buFont typeface="Arial"/>
              <a:buAutoNum type="arabicPeriod"/>
            </a:pPr>
            <a:r>
              <a:rPr b="0" i="0" lang="en" sz="2200" u="none" cap="none" strike="noStrike">
                <a:solidFill>
                  <a:schemeClr val="dk1"/>
                </a:solidFill>
                <a:latin typeface="Arial"/>
                <a:ea typeface="Arial"/>
                <a:cs typeface="Arial"/>
                <a:sym typeface="Arial"/>
              </a:rPr>
              <a:t>Await template approval, or make any revisions as requested</a:t>
            </a:r>
            <a:endParaRPr b="0" i="0" sz="2200" u="none" cap="none" strike="noStrike">
              <a:solidFill>
                <a:schemeClr val="dk1"/>
              </a:solidFill>
              <a:latin typeface="Arial"/>
              <a:ea typeface="Arial"/>
              <a:cs typeface="Arial"/>
              <a:sym typeface="Arial"/>
            </a:endParaRPr>
          </a:p>
        </p:txBody>
      </p:sp>
      <p:sp>
        <p:nvSpPr>
          <p:cNvPr id="1126" name="Google Shape;1126;p82"/>
          <p:cNvSpPr txBox="1"/>
          <p:nvPr>
            <p:ph type="title"/>
          </p:nvPr>
        </p:nvSpPr>
        <p:spPr>
          <a:xfrm>
            <a:off x="262004" y="342185"/>
            <a:ext cx="7772400" cy="4581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800"/>
              </a:spcAft>
              <a:buClr>
                <a:schemeClr val="lt1"/>
              </a:buClr>
              <a:buSzPts val="3200"/>
              <a:buFont typeface="Calibri"/>
              <a:buNone/>
            </a:pPr>
            <a:r>
              <a:rPr lang="en">
                <a:solidFill>
                  <a:schemeClr val="dk2"/>
                </a:solidFill>
              </a:rPr>
              <a:t>Steps to HRH inventory reporting for partners</a:t>
            </a:r>
            <a:endParaRPr>
              <a:solidFill>
                <a:schemeClr val="dk2"/>
              </a:solidFill>
            </a:endParaRPr>
          </a:p>
        </p:txBody>
      </p:sp>
      <p:sp>
        <p:nvSpPr>
          <p:cNvPr id="1127" name="Google Shape;1127;p82"/>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1" name="Shape 1131"/>
        <p:cNvGrpSpPr/>
        <p:nvPr/>
      </p:nvGrpSpPr>
      <p:grpSpPr>
        <a:xfrm>
          <a:off x="0" y="0"/>
          <a:ext cx="0" cy="0"/>
          <a:chOff x="0" y="0"/>
          <a:chExt cx="0" cy="0"/>
        </a:xfrm>
      </p:grpSpPr>
      <p:sp>
        <p:nvSpPr>
          <p:cNvPr id="1132" name="Google Shape;1132;p83"/>
          <p:cNvSpPr txBox="1"/>
          <p:nvPr/>
        </p:nvSpPr>
        <p:spPr>
          <a:xfrm>
            <a:off x="262000" y="902200"/>
            <a:ext cx="8730600" cy="43869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15000"/>
              </a:lnSpc>
              <a:spcBef>
                <a:spcPts val="0"/>
              </a:spcBef>
              <a:spcAft>
                <a:spcPts val="0"/>
              </a:spcAft>
              <a:buClr>
                <a:schemeClr val="dk1"/>
              </a:buClr>
              <a:buSzPts val="2000"/>
              <a:buFont typeface="Arial"/>
              <a:buChar char="•"/>
            </a:pPr>
            <a:r>
              <a:rPr b="1" i="0" lang="en" sz="2000" u="none" cap="none" strike="noStrike">
                <a:solidFill>
                  <a:schemeClr val="dk1"/>
                </a:solidFill>
                <a:latin typeface="Arial"/>
                <a:ea typeface="Arial"/>
                <a:cs typeface="Arial"/>
                <a:sym typeface="Arial"/>
              </a:rPr>
              <a:t>HRH Inventory Processor</a:t>
            </a:r>
            <a:r>
              <a:rPr b="0" i="0" lang="en" sz="2000" u="none" cap="none" strike="noStrike">
                <a:solidFill>
                  <a:schemeClr val="dk1"/>
                </a:solidFill>
                <a:latin typeface="Arial"/>
                <a:ea typeface="Arial"/>
                <a:cs typeface="Arial"/>
                <a:sym typeface="Arial"/>
              </a:rPr>
              <a:t> is an application and data stream within DATIM that was created to support HRH Inventory Uploads in FY21.</a:t>
            </a:r>
            <a:endParaRPr b="0" i="0" sz="2000" u="none" cap="none" strike="noStrike">
              <a:solidFill>
                <a:schemeClr val="dk1"/>
              </a:solidFill>
              <a:latin typeface="Arial"/>
              <a:ea typeface="Arial"/>
              <a:cs typeface="Arial"/>
              <a:sym typeface="Arial"/>
            </a:endParaRPr>
          </a:p>
          <a:p>
            <a:pPr indent="-355600" lvl="0" marL="457200" marR="0" rtl="0" algn="l">
              <a:lnSpc>
                <a:spcPct val="115000"/>
              </a:lnSpc>
              <a:spcBef>
                <a:spcPts val="0"/>
              </a:spcBef>
              <a:spcAft>
                <a:spcPts val="0"/>
              </a:spcAft>
              <a:buClr>
                <a:schemeClr val="dk1"/>
              </a:buClr>
              <a:buSzPts val="2000"/>
              <a:buFont typeface="Arial"/>
              <a:buChar char="•"/>
            </a:pPr>
            <a:r>
              <a:rPr b="0" i="0" lang="en" sz="2000" u="none" cap="none" strike="noStrike">
                <a:solidFill>
                  <a:schemeClr val="dk1"/>
                </a:solidFill>
                <a:latin typeface="Arial"/>
                <a:ea typeface="Arial"/>
                <a:cs typeface="Arial"/>
                <a:sym typeface="Arial"/>
              </a:rPr>
              <a:t>In order to submit, approve, or interact with the HRH Inventory application, </a:t>
            </a:r>
            <a:r>
              <a:rPr b="1" i="0" lang="en" sz="2000" u="none" cap="none" strike="noStrike">
                <a:solidFill>
                  <a:schemeClr val="dk1"/>
                </a:solidFill>
                <a:latin typeface="Arial"/>
                <a:ea typeface="Arial"/>
                <a:cs typeface="Arial"/>
                <a:sym typeface="Arial"/>
              </a:rPr>
              <a:t>existing DATIM user accounts will need to be updated or new accounts created</a:t>
            </a:r>
            <a:endParaRPr b="1" i="0" sz="2000" u="none" cap="none" strike="noStrike">
              <a:solidFill>
                <a:schemeClr val="dk1"/>
              </a:solidFill>
              <a:latin typeface="Arial"/>
              <a:ea typeface="Arial"/>
              <a:cs typeface="Arial"/>
              <a:sym typeface="Arial"/>
            </a:endParaRPr>
          </a:p>
          <a:p>
            <a:pPr indent="-355600" lvl="1" marL="914400" marR="0" rtl="0" algn="l">
              <a:lnSpc>
                <a:spcPct val="115000"/>
              </a:lnSpc>
              <a:spcBef>
                <a:spcPts val="0"/>
              </a:spcBef>
              <a:spcAft>
                <a:spcPts val="0"/>
              </a:spcAft>
              <a:buClr>
                <a:schemeClr val="dk1"/>
              </a:buClr>
              <a:buSzPts val="2000"/>
              <a:buChar char="–"/>
            </a:pPr>
            <a:r>
              <a:rPr b="1" lang="en" sz="2000">
                <a:solidFill>
                  <a:schemeClr val="dk1"/>
                </a:solidFill>
              </a:rPr>
              <a:t>All DATIM users must create Okta Verify account to login to DATIM</a:t>
            </a:r>
            <a:endParaRPr b="1" sz="2000">
              <a:solidFill>
                <a:schemeClr val="dk1"/>
              </a:solidFill>
            </a:endParaRPr>
          </a:p>
          <a:p>
            <a:pPr indent="-355600" lvl="0" marL="457200" marR="0" rtl="0" algn="l">
              <a:lnSpc>
                <a:spcPct val="115000"/>
              </a:lnSpc>
              <a:spcBef>
                <a:spcPts val="0"/>
              </a:spcBef>
              <a:spcAft>
                <a:spcPts val="0"/>
              </a:spcAft>
              <a:buClr>
                <a:schemeClr val="dk1"/>
              </a:buClr>
              <a:buSzPts val="2000"/>
              <a:buFont typeface="Arial"/>
              <a:buChar char="•"/>
            </a:pPr>
            <a:r>
              <a:rPr b="0" i="0" lang="en" sz="2000" u="none" cap="none" strike="noStrike">
                <a:solidFill>
                  <a:schemeClr val="dk1"/>
                </a:solidFill>
                <a:latin typeface="Arial"/>
                <a:ea typeface="Arial"/>
                <a:cs typeface="Arial"/>
                <a:sym typeface="Arial"/>
              </a:rPr>
              <a:t>Request a new account or reactivate account now. </a:t>
            </a:r>
            <a:endParaRPr b="0" i="0" sz="2000" u="none" cap="none" strike="noStrike">
              <a:solidFill>
                <a:schemeClr val="dk1"/>
              </a:solidFill>
              <a:latin typeface="Arial"/>
              <a:ea typeface="Arial"/>
              <a:cs typeface="Arial"/>
              <a:sym typeface="Arial"/>
            </a:endParaRPr>
          </a:p>
          <a:p>
            <a:pPr indent="-355600" lvl="1" marL="914400" marR="0" rtl="0" algn="l">
              <a:lnSpc>
                <a:spcPct val="115000"/>
              </a:lnSpc>
              <a:spcBef>
                <a:spcPts val="0"/>
              </a:spcBef>
              <a:spcAft>
                <a:spcPts val="0"/>
              </a:spcAft>
              <a:buClr>
                <a:schemeClr val="dk1"/>
              </a:buClr>
              <a:buSzPts val="2000"/>
              <a:buFont typeface="Arial"/>
              <a:buChar char="–"/>
            </a:pPr>
            <a:r>
              <a:rPr b="0" i="0" lang="en" sz="2000" u="none" cap="none" strike="noStrike">
                <a:solidFill>
                  <a:schemeClr val="dk1"/>
                </a:solidFill>
                <a:latin typeface="Arial"/>
                <a:ea typeface="Arial"/>
                <a:cs typeface="Arial"/>
                <a:sym typeface="Arial"/>
              </a:rPr>
              <a:t>You can request an account after October</a:t>
            </a:r>
            <a:r>
              <a:rPr lang="en" sz="2000">
                <a:solidFill>
                  <a:schemeClr val="dk1"/>
                </a:solidFill>
              </a:rPr>
              <a:t> 1st</a:t>
            </a:r>
            <a:r>
              <a:rPr b="0" i="0" lang="en" sz="2000" u="none" cap="none" strike="noStrike">
                <a:solidFill>
                  <a:schemeClr val="dk1"/>
                </a:solidFill>
                <a:latin typeface="Arial"/>
                <a:ea typeface="Arial"/>
                <a:cs typeface="Arial"/>
                <a:sym typeface="Arial"/>
              </a:rPr>
              <a:t> if necessary</a:t>
            </a:r>
            <a:endParaRPr b="0" i="0" sz="2000" u="none" cap="none" strike="noStrike">
              <a:solidFill>
                <a:schemeClr val="dk1"/>
              </a:solidFill>
              <a:latin typeface="Arial"/>
              <a:ea typeface="Arial"/>
              <a:cs typeface="Arial"/>
              <a:sym typeface="Arial"/>
            </a:endParaRPr>
          </a:p>
          <a:p>
            <a:pPr indent="-355600" lvl="0" marL="457200" marR="0" rtl="0" algn="l">
              <a:lnSpc>
                <a:spcPct val="115000"/>
              </a:lnSpc>
              <a:spcBef>
                <a:spcPts val="0"/>
              </a:spcBef>
              <a:spcAft>
                <a:spcPts val="0"/>
              </a:spcAft>
              <a:buClr>
                <a:schemeClr val="dk1"/>
              </a:buClr>
              <a:buSzPts val="2000"/>
              <a:buFont typeface="Arial"/>
              <a:buChar char="•"/>
            </a:pPr>
            <a:r>
              <a:rPr b="0" i="0" lang="en" sz="2000" u="none" cap="none" strike="noStrike">
                <a:solidFill>
                  <a:schemeClr val="dk1"/>
                </a:solidFill>
                <a:latin typeface="Arial"/>
                <a:ea typeface="Arial"/>
                <a:cs typeface="Arial"/>
                <a:sym typeface="Arial"/>
              </a:rPr>
              <a:t>See the following slides for how to:</a:t>
            </a:r>
            <a:endParaRPr b="0" i="0" sz="2000" u="none" cap="none" strike="noStrike">
              <a:solidFill>
                <a:schemeClr val="dk1"/>
              </a:solidFill>
              <a:latin typeface="Arial"/>
              <a:ea typeface="Arial"/>
              <a:cs typeface="Arial"/>
              <a:sym typeface="Arial"/>
            </a:endParaRPr>
          </a:p>
          <a:p>
            <a:pPr indent="-355600" lvl="1" marL="914400" marR="0" rtl="0" algn="l">
              <a:lnSpc>
                <a:spcPct val="115000"/>
              </a:lnSpc>
              <a:spcBef>
                <a:spcPts val="0"/>
              </a:spcBef>
              <a:spcAft>
                <a:spcPts val="0"/>
              </a:spcAft>
              <a:buClr>
                <a:schemeClr val="dk1"/>
              </a:buClr>
              <a:buSzPts val="2000"/>
              <a:buFont typeface="Arial"/>
              <a:buChar char="–"/>
            </a:pPr>
            <a:r>
              <a:rPr b="0" i="0" lang="en" sz="2000" u="none" cap="none" strike="noStrike">
                <a:solidFill>
                  <a:schemeClr val="dk1"/>
                </a:solidFill>
                <a:latin typeface="Arial"/>
                <a:ea typeface="Arial"/>
                <a:cs typeface="Arial"/>
                <a:sym typeface="Arial"/>
              </a:rPr>
              <a:t>Register for a new account, including HRH access</a:t>
            </a:r>
            <a:endParaRPr b="0" i="0" sz="2000" u="none" cap="none" strike="noStrike">
              <a:solidFill>
                <a:schemeClr val="dk1"/>
              </a:solidFill>
              <a:latin typeface="Arial"/>
              <a:ea typeface="Arial"/>
              <a:cs typeface="Arial"/>
              <a:sym typeface="Arial"/>
            </a:endParaRPr>
          </a:p>
          <a:p>
            <a:pPr indent="-355600" lvl="1" marL="914400" marR="0" rtl="0" algn="l">
              <a:lnSpc>
                <a:spcPct val="115000"/>
              </a:lnSpc>
              <a:spcBef>
                <a:spcPts val="0"/>
              </a:spcBef>
              <a:spcAft>
                <a:spcPts val="0"/>
              </a:spcAft>
              <a:buClr>
                <a:schemeClr val="dk1"/>
              </a:buClr>
              <a:buSzPts val="2000"/>
              <a:buFont typeface="Arial"/>
              <a:buChar char="–"/>
            </a:pPr>
            <a:r>
              <a:rPr b="0" i="0" lang="en" sz="2000" u="none" cap="none" strike="noStrike">
                <a:solidFill>
                  <a:schemeClr val="dk1"/>
                </a:solidFill>
                <a:latin typeface="Arial"/>
                <a:ea typeface="Arial"/>
                <a:cs typeface="Arial"/>
                <a:sym typeface="Arial"/>
              </a:rPr>
              <a:t>Update your current DATIM account to obtain HRH access</a:t>
            </a:r>
            <a:endParaRPr b="0" i="0" sz="2000" u="none" cap="none" strike="noStrike">
              <a:solidFill>
                <a:schemeClr val="dk1"/>
              </a:solidFill>
              <a:latin typeface="Arial"/>
              <a:ea typeface="Arial"/>
              <a:cs typeface="Arial"/>
              <a:sym typeface="Arial"/>
            </a:endParaRPr>
          </a:p>
        </p:txBody>
      </p:sp>
      <p:sp>
        <p:nvSpPr>
          <p:cNvPr id="1133" name="Google Shape;1133;p83"/>
          <p:cNvSpPr txBox="1"/>
          <p:nvPr>
            <p:ph type="title"/>
          </p:nvPr>
        </p:nvSpPr>
        <p:spPr>
          <a:xfrm>
            <a:off x="262004" y="342185"/>
            <a:ext cx="7772400" cy="4581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800"/>
              </a:spcAft>
              <a:buClr>
                <a:schemeClr val="lt1"/>
              </a:buClr>
              <a:buSzPts val="3200"/>
              <a:buFont typeface="Calibri"/>
              <a:buNone/>
            </a:pPr>
            <a:r>
              <a:rPr lang="en">
                <a:solidFill>
                  <a:schemeClr val="dk2"/>
                </a:solidFill>
              </a:rPr>
              <a:t>Requesting a HRH DATIM account</a:t>
            </a:r>
            <a:endParaRPr>
              <a:solidFill>
                <a:schemeClr val="dk2"/>
              </a:solidFill>
            </a:endParaRPr>
          </a:p>
        </p:txBody>
      </p:sp>
      <p:sp>
        <p:nvSpPr>
          <p:cNvPr id="1134" name="Google Shape;1134;p83"/>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8" name="Shape 1138"/>
        <p:cNvGrpSpPr/>
        <p:nvPr/>
      </p:nvGrpSpPr>
      <p:grpSpPr>
        <a:xfrm>
          <a:off x="0" y="0"/>
          <a:ext cx="0" cy="0"/>
          <a:chOff x="0" y="0"/>
          <a:chExt cx="0" cy="0"/>
        </a:xfrm>
      </p:grpSpPr>
      <p:sp>
        <p:nvSpPr>
          <p:cNvPr id="1139" name="Google Shape;1139;g30205c71026_1_3"/>
          <p:cNvSpPr txBox="1"/>
          <p:nvPr>
            <p:ph type="title"/>
          </p:nvPr>
        </p:nvSpPr>
        <p:spPr>
          <a:xfrm>
            <a:off x="234654" y="242135"/>
            <a:ext cx="7772400" cy="45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1"/>
                </a:solidFill>
              </a:rPr>
              <a:t>Okta &amp; DATIM Accounts</a:t>
            </a:r>
            <a:r>
              <a:rPr lang="en" sz="2500">
                <a:solidFill>
                  <a:schemeClr val="accent1"/>
                </a:solidFill>
              </a:rPr>
              <a:t> </a:t>
            </a:r>
            <a:endParaRPr sz="2500">
              <a:solidFill>
                <a:schemeClr val="accent1"/>
              </a:solidFill>
            </a:endParaRPr>
          </a:p>
        </p:txBody>
      </p:sp>
      <p:sp>
        <p:nvSpPr>
          <p:cNvPr id="1140" name="Google Shape;1140;g30205c71026_1_3"/>
          <p:cNvSpPr txBox="1"/>
          <p:nvPr/>
        </p:nvSpPr>
        <p:spPr>
          <a:xfrm>
            <a:off x="141400" y="640525"/>
            <a:ext cx="5514600" cy="411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222222"/>
                </a:solidFill>
                <a:highlight>
                  <a:srgbClr val="FFFFFF"/>
                </a:highlight>
                <a:latin typeface="Source Sans Pro"/>
                <a:ea typeface="Source Sans Pro"/>
                <a:cs typeface="Source Sans Pro"/>
                <a:sym typeface="Source Sans Pro"/>
              </a:rPr>
              <a:t>As of June 18, 2024, </a:t>
            </a:r>
            <a:r>
              <a:rPr b="1" lang="en" sz="1800">
                <a:solidFill>
                  <a:schemeClr val="lt2"/>
                </a:solidFill>
                <a:highlight>
                  <a:srgbClr val="FFFFFF"/>
                </a:highlight>
                <a:latin typeface="Source Sans Pro"/>
                <a:ea typeface="Source Sans Pro"/>
                <a:cs typeface="Source Sans Pro"/>
                <a:sym typeface="Source Sans Pro"/>
              </a:rPr>
              <a:t>DATIM now requires Okta</a:t>
            </a:r>
            <a:r>
              <a:rPr lang="en" sz="1800">
                <a:solidFill>
                  <a:srgbClr val="222222"/>
                </a:solidFill>
                <a:highlight>
                  <a:srgbClr val="FFFFFF"/>
                </a:highlight>
                <a:latin typeface="Source Sans Pro"/>
                <a:ea typeface="Source Sans Pro"/>
                <a:cs typeface="Source Sans Pro"/>
                <a:sym typeface="Source Sans Pro"/>
              </a:rPr>
              <a:t> </a:t>
            </a:r>
            <a:r>
              <a:rPr b="1" lang="en" sz="1800">
                <a:solidFill>
                  <a:schemeClr val="lt2"/>
                </a:solidFill>
                <a:highlight>
                  <a:srgbClr val="FFFFFF"/>
                </a:highlight>
                <a:latin typeface="Source Sans Pro"/>
                <a:ea typeface="Source Sans Pro"/>
                <a:cs typeface="Source Sans Pro"/>
                <a:sym typeface="Source Sans Pro"/>
              </a:rPr>
              <a:t>Single Sign On</a:t>
            </a:r>
            <a:r>
              <a:rPr lang="en" sz="1800">
                <a:solidFill>
                  <a:srgbClr val="222222"/>
                </a:solidFill>
                <a:highlight>
                  <a:srgbClr val="FFFFFF"/>
                </a:highlight>
                <a:latin typeface="Source Sans Pro"/>
                <a:ea typeface="Source Sans Pro"/>
                <a:cs typeface="Source Sans Pro"/>
                <a:sym typeface="Source Sans Pro"/>
              </a:rPr>
              <a:t> (SSO) and Multi-Factor Authentication (MFA). </a:t>
            </a:r>
            <a:endParaRPr sz="1800">
              <a:solidFill>
                <a:srgbClr val="222222"/>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800">
              <a:solidFill>
                <a:srgbClr val="222222"/>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800">
                <a:solidFill>
                  <a:srgbClr val="222222"/>
                </a:solidFill>
                <a:highlight>
                  <a:srgbClr val="FFFFFF"/>
                </a:highlight>
                <a:latin typeface="Source Sans Pro"/>
                <a:ea typeface="Source Sans Pro"/>
                <a:cs typeface="Source Sans Pro"/>
                <a:sym typeface="Source Sans Pro"/>
              </a:rPr>
              <a:t>You are now </a:t>
            </a:r>
            <a:r>
              <a:rPr b="1" lang="en" sz="1800">
                <a:solidFill>
                  <a:schemeClr val="lt2"/>
                </a:solidFill>
                <a:highlight>
                  <a:srgbClr val="FFFFFF"/>
                </a:highlight>
                <a:latin typeface="Source Sans Pro"/>
                <a:ea typeface="Source Sans Pro"/>
                <a:cs typeface="Source Sans Pro"/>
                <a:sym typeface="Source Sans Pro"/>
              </a:rPr>
              <a:t>only able to access DATIM using an Okta account</a:t>
            </a:r>
            <a:r>
              <a:rPr b="1" lang="en" sz="1800">
                <a:solidFill>
                  <a:srgbClr val="222222"/>
                </a:solidFill>
                <a:highlight>
                  <a:srgbClr val="FFFFFF"/>
                </a:highlight>
                <a:latin typeface="Source Sans Pro"/>
                <a:ea typeface="Source Sans Pro"/>
                <a:cs typeface="Source Sans Pro"/>
                <a:sym typeface="Source Sans Pro"/>
              </a:rPr>
              <a:t> </a:t>
            </a:r>
            <a:r>
              <a:rPr lang="en" sz="1800">
                <a:solidFill>
                  <a:srgbClr val="222222"/>
                </a:solidFill>
                <a:highlight>
                  <a:srgbClr val="FFFFFF"/>
                </a:highlight>
                <a:latin typeface="Source Sans Pro"/>
                <a:ea typeface="Source Sans Pro"/>
                <a:cs typeface="Source Sans Pro"/>
                <a:sym typeface="Source Sans Pro"/>
              </a:rPr>
              <a:t>through </a:t>
            </a:r>
            <a:r>
              <a:rPr lang="en" sz="1800" u="sng">
                <a:solidFill>
                  <a:srgbClr val="1155CC"/>
                </a:solidFill>
                <a:highlight>
                  <a:srgbClr val="FFFFFF"/>
                </a:highlight>
                <a:latin typeface="Source Sans Pro"/>
                <a:ea typeface="Source Sans Pro"/>
                <a:cs typeface="Source Sans Pro"/>
                <a:sym typeface="Source Sans Pro"/>
                <a:hlinkClick r:id="rId3">
                  <a:extLst>
                    <a:ext uri="{A12FA001-AC4F-418D-AE19-62706E023703}">
                      <ahyp:hlinkClr val="tx"/>
                    </a:ext>
                  </a:extLst>
                </a:hlinkClick>
              </a:rPr>
              <a:t>state.okta.com</a:t>
            </a:r>
            <a:r>
              <a:rPr lang="en" sz="1800">
                <a:solidFill>
                  <a:srgbClr val="222222"/>
                </a:solidFill>
                <a:highlight>
                  <a:srgbClr val="FFFFFF"/>
                </a:highlight>
                <a:latin typeface="Source Sans Pro"/>
                <a:ea typeface="Source Sans Pro"/>
                <a:cs typeface="Source Sans Pro"/>
                <a:sym typeface="Source Sans Pro"/>
              </a:rPr>
              <a:t>. If you are an active DATIM user, you should have received an email from Okta/SE-ICAM that guides you through the Okta account and Okta Verify registration and setup. </a:t>
            </a:r>
            <a:endParaRPr sz="1800">
              <a:solidFill>
                <a:srgbClr val="222222"/>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800">
              <a:solidFill>
                <a:srgbClr val="222222"/>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800">
                <a:solidFill>
                  <a:srgbClr val="222222"/>
                </a:solidFill>
                <a:highlight>
                  <a:srgbClr val="FFFFFF"/>
                </a:highlight>
                <a:latin typeface="Source Sans Pro"/>
                <a:ea typeface="Source Sans Pro"/>
                <a:cs typeface="Source Sans Pro"/>
                <a:sym typeface="Source Sans Pro"/>
              </a:rPr>
              <a:t>If you did not receive an Okta activation email (and after checking your junk or spam folder), please submit a help desk ticket: </a:t>
            </a:r>
            <a:r>
              <a:rPr lang="en" sz="1800" u="sng">
                <a:solidFill>
                  <a:srgbClr val="1155CC"/>
                </a:solidFill>
                <a:highlight>
                  <a:srgbClr val="FFFFFF"/>
                </a:highlight>
                <a:latin typeface="Source Sans Pro"/>
                <a:ea typeface="Source Sans Pro"/>
                <a:cs typeface="Source Sans Pro"/>
                <a:sym typeface="Source Sans Pro"/>
                <a:hlinkClick r:id="rId4">
                  <a:extLst>
                    <a:ext uri="{A12FA001-AC4F-418D-AE19-62706E023703}">
                      <ahyp:hlinkClr val="tx"/>
                    </a:ext>
                  </a:extLst>
                </a:hlinkClick>
              </a:rPr>
              <a:t>https://ghsddatasystems.zendesk.com/hc/en-us/requests/new</a:t>
            </a:r>
            <a:r>
              <a:rPr lang="en" sz="1800">
                <a:solidFill>
                  <a:srgbClr val="1155CC"/>
                </a:solidFill>
                <a:highlight>
                  <a:srgbClr val="FFFFFF"/>
                </a:highlight>
                <a:latin typeface="Source Sans Pro"/>
                <a:ea typeface="Source Sans Pro"/>
                <a:cs typeface="Source Sans Pro"/>
                <a:sym typeface="Source Sans Pro"/>
              </a:rPr>
              <a:t> </a:t>
            </a:r>
            <a:r>
              <a:rPr lang="en" sz="1800">
                <a:solidFill>
                  <a:srgbClr val="222222"/>
                </a:solidFill>
                <a:highlight>
                  <a:srgbClr val="FFFFFF"/>
                </a:highlight>
                <a:latin typeface="Source Sans Pro"/>
                <a:ea typeface="Source Sans Pro"/>
                <a:cs typeface="Source Sans Pro"/>
                <a:sym typeface="Source Sans Pro"/>
              </a:rPr>
              <a:t> </a:t>
            </a:r>
            <a:endParaRPr sz="1500" u="sng">
              <a:solidFill>
                <a:srgbClr val="6C6463"/>
              </a:solidFill>
              <a:latin typeface="Source Sans Pro"/>
              <a:ea typeface="Source Sans Pro"/>
              <a:cs typeface="Source Sans Pro"/>
              <a:sym typeface="Source Sans Pro"/>
            </a:endParaRPr>
          </a:p>
        </p:txBody>
      </p:sp>
      <p:sp>
        <p:nvSpPr>
          <p:cNvPr id="1141" name="Google Shape;1141;g30205c71026_1_3"/>
          <p:cNvSpPr txBox="1"/>
          <p:nvPr>
            <p:ph idx="12" type="sldNum"/>
          </p:nvPr>
        </p:nvSpPr>
        <p:spPr>
          <a:xfrm>
            <a:off x="6858000" y="4806072"/>
            <a:ext cx="2133600" cy="184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600"/>
              <a:buFont typeface="Arial"/>
              <a:buNone/>
            </a:pPr>
            <a:fld id="{00000000-1234-1234-1234-123412341234}" type="slidenum">
              <a:rPr lang="en"/>
              <a:t>‹#›</a:t>
            </a:fld>
            <a:endParaRPr/>
          </a:p>
        </p:txBody>
      </p:sp>
      <p:pic>
        <p:nvPicPr>
          <p:cNvPr id="1142" name="Google Shape;1142;g30205c71026_1_3"/>
          <p:cNvPicPr preferRelativeResize="0"/>
          <p:nvPr/>
        </p:nvPicPr>
        <p:blipFill>
          <a:blip r:embed="rId5">
            <a:alphaModFix/>
          </a:blip>
          <a:stretch>
            <a:fillRect/>
          </a:stretch>
        </p:blipFill>
        <p:spPr>
          <a:xfrm>
            <a:off x="5960800" y="852635"/>
            <a:ext cx="2648375" cy="3801036"/>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6" name="Shape 1146"/>
        <p:cNvGrpSpPr/>
        <p:nvPr/>
      </p:nvGrpSpPr>
      <p:grpSpPr>
        <a:xfrm>
          <a:off x="0" y="0"/>
          <a:ext cx="0" cy="0"/>
          <a:chOff x="0" y="0"/>
          <a:chExt cx="0" cy="0"/>
        </a:xfrm>
      </p:grpSpPr>
      <p:sp>
        <p:nvSpPr>
          <p:cNvPr id="1147" name="Google Shape;1147;g30205c71026_1_322"/>
          <p:cNvSpPr txBox="1"/>
          <p:nvPr>
            <p:ph type="title"/>
          </p:nvPr>
        </p:nvSpPr>
        <p:spPr>
          <a:xfrm>
            <a:off x="234654" y="242135"/>
            <a:ext cx="7772400" cy="45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Okta &amp; DATIM Accounts</a:t>
            </a:r>
            <a:endParaRPr>
              <a:solidFill>
                <a:schemeClr val="accent1"/>
              </a:solidFill>
            </a:endParaRPr>
          </a:p>
        </p:txBody>
      </p:sp>
      <p:sp>
        <p:nvSpPr>
          <p:cNvPr id="1148" name="Google Shape;1148;g30205c71026_1_322"/>
          <p:cNvSpPr txBox="1"/>
          <p:nvPr/>
        </p:nvSpPr>
        <p:spPr>
          <a:xfrm>
            <a:off x="241950" y="792925"/>
            <a:ext cx="8917200" cy="41130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rgbClr val="6C6463"/>
              </a:buClr>
              <a:buSzPts val="1500"/>
              <a:buFont typeface="Source Sans Pro"/>
              <a:buChar char="•"/>
            </a:pPr>
            <a:r>
              <a:rPr lang="en" sz="1500" u="sng">
                <a:solidFill>
                  <a:srgbClr val="6C6463"/>
                </a:solidFill>
                <a:latin typeface="Source Sans Pro"/>
                <a:ea typeface="Source Sans Pro"/>
                <a:cs typeface="Source Sans Pro"/>
                <a:sym typeface="Source Sans Pro"/>
              </a:rPr>
              <a:t>At least one person</a:t>
            </a:r>
            <a:r>
              <a:rPr lang="en" sz="1500">
                <a:solidFill>
                  <a:srgbClr val="6C6463"/>
                </a:solidFill>
                <a:latin typeface="Source Sans Pro"/>
                <a:ea typeface="Source Sans Pro"/>
                <a:cs typeface="Source Sans Pro"/>
                <a:sym typeface="Source Sans Pro"/>
              </a:rPr>
              <a:t> from each </a:t>
            </a:r>
            <a:r>
              <a:rPr lang="en" sz="1500" u="sng">
                <a:solidFill>
                  <a:srgbClr val="6C6463"/>
                </a:solidFill>
                <a:latin typeface="Source Sans Pro"/>
                <a:ea typeface="Source Sans Pro"/>
                <a:cs typeface="Source Sans Pro"/>
                <a:sym typeface="Source Sans Pro"/>
              </a:rPr>
              <a:t>prime partner</a:t>
            </a:r>
            <a:r>
              <a:rPr lang="en" sz="1500">
                <a:solidFill>
                  <a:srgbClr val="6C6463"/>
                </a:solidFill>
                <a:latin typeface="Source Sans Pro"/>
                <a:ea typeface="Source Sans Pro"/>
                <a:cs typeface="Source Sans Pro"/>
                <a:sym typeface="Source Sans Pro"/>
              </a:rPr>
              <a:t> organization will need to have a registered DATIM.org account in order to successfully upload and submit an HRH Inventory template in DATIM</a:t>
            </a:r>
            <a:endParaRPr sz="1500">
              <a:solidFill>
                <a:srgbClr val="6C6463"/>
              </a:solidFill>
              <a:latin typeface="Source Sans Pro"/>
              <a:ea typeface="Source Sans Pro"/>
              <a:cs typeface="Source Sans Pro"/>
              <a:sym typeface="Source Sans Pro"/>
            </a:endParaRPr>
          </a:p>
          <a:p>
            <a:pPr indent="-228600" lvl="0" marL="457200" rtl="0" algn="l">
              <a:spcBef>
                <a:spcPts val="0"/>
              </a:spcBef>
              <a:spcAft>
                <a:spcPts val="0"/>
              </a:spcAft>
              <a:buNone/>
            </a:pPr>
            <a:r>
              <a:t/>
            </a:r>
            <a:endParaRPr sz="1100">
              <a:solidFill>
                <a:srgbClr val="6C6463"/>
              </a:solidFill>
              <a:latin typeface="Source Sans Pro"/>
              <a:ea typeface="Source Sans Pro"/>
              <a:cs typeface="Source Sans Pro"/>
              <a:sym typeface="Source Sans Pro"/>
            </a:endParaRPr>
          </a:p>
          <a:p>
            <a:pPr indent="-323850" lvl="0" marL="457200" rtl="0" algn="l">
              <a:spcBef>
                <a:spcPts val="0"/>
              </a:spcBef>
              <a:spcAft>
                <a:spcPts val="0"/>
              </a:spcAft>
              <a:buClr>
                <a:srgbClr val="6C6463"/>
              </a:buClr>
              <a:buSzPts val="1500"/>
              <a:buFont typeface="Source Sans Pro"/>
              <a:buChar char="•"/>
            </a:pPr>
            <a:r>
              <a:rPr lang="en" sz="1500">
                <a:solidFill>
                  <a:srgbClr val="6C6463"/>
                </a:solidFill>
                <a:latin typeface="Source Sans Pro"/>
                <a:ea typeface="Source Sans Pro"/>
                <a:cs typeface="Source Sans Pro"/>
                <a:sym typeface="Source Sans Pro"/>
              </a:rPr>
              <a:t>If you </a:t>
            </a:r>
            <a:r>
              <a:rPr lang="en" sz="1500" u="sng">
                <a:solidFill>
                  <a:srgbClr val="6C6463"/>
                </a:solidFill>
                <a:latin typeface="Source Sans Pro"/>
                <a:ea typeface="Source Sans Pro"/>
                <a:cs typeface="Source Sans Pro"/>
                <a:sym typeface="Source Sans Pro"/>
              </a:rPr>
              <a:t>have</a:t>
            </a:r>
            <a:r>
              <a:rPr lang="en" sz="1500">
                <a:solidFill>
                  <a:srgbClr val="6C6463"/>
                </a:solidFill>
                <a:latin typeface="Source Sans Pro"/>
                <a:ea typeface="Source Sans Pro"/>
                <a:cs typeface="Source Sans Pro"/>
                <a:sym typeface="Source Sans Pro"/>
              </a:rPr>
              <a:t> logged into DATIM the past 95 days: </a:t>
            </a:r>
            <a:endParaRPr sz="1500">
              <a:solidFill>
                <a:srgbClr val="6C6463"/>
              </a:solidFill>
              <a:latin typeface="Source Sans Pro"/>
              <a:ea typeface="Source Sans Pro"/>
              <a:cs typeface="Source Sans Pro"/>
              <a:sym typeface="Source Sans Pro"/>
            </a:endParaRPr>
          </a:p>
          <a:p>
            <a:pPr indent="-323850" lvl="1" marL="914400" rtl="0" algn="l">
              <a:spcBef>
                <a:spcPts val="0"/>
              </a:spcBef>
              <a:spcAft>
                <a:spcPts val="0"/>
              </a:spcAft>
              <a:buClr>
                <a:srgbClr val="6C6463"/>
              </a:buClr>
              <a:buSzPts val="1500"/>
              <a:buFont typeface="Source Sans Pro"/>
              <a:buChar char="–"/>
            </a:pPr>
            <a:r>
              <a:rPr lang="en" sz="1500">
                <a:solidFill>
                  <a:srgbClr val="6C6463"/>
                </a:solidFill>
                <a:latin typeface="Source Sans Pro"/>
                <a:ea typeface="Source Sans Pro"/>
                <a:cs typeface="Source Sans Pro"/>
                <a:sym typeface="Source Sans Pro"/>
              </a:rPr>
              <a:t>Access will be granted to DATIM automatically as your account has not been deactivated due to lack of activity</a:t>
            </a:r>
            <a:endParaRPr sz="1500">
              <a:solidFill>
                <a:srgbClr val="6C6463"/>
              </a:solidFill>
              <a:latin typeface="Source Sans Pro"/>
              <a:ea typeface="Source Sans Pro"/>
              <a:cs typeface="Source Sans Pro"/>
              <a:sym typeface="Source Sans Pro"/>
            </a:endParaRPr>
          </a:p>
          <a:p>
            <a:pPr indent="0" lvl="0" marL="914400" rtl="0" algn="l">
              <a:spcBef>
                <a:spcPts val="0"/>
              </a:spcBef>
              <a:spcAft>
                <a:spcPts val="0"/>
              </a:spcAft>
              <a:buNone/>
            </a:pPr>
            <a:r>
              <a:t/>
            </a:r>
            <a:endParaRPr sz="800">
              <a:solidFill>
                <a:srgbClr val="6C6463"/>
              </a:solidFill>
              <a:latin typeface="Source Sans Pro"/>
              <a:ea typeface="Source Sans Pro"/>
              <a:cs typeface="Source Sans Pro"/>
              <a:sym typeface="Source Sans Pro"/>
            </a:endParaRPr>
          </a:p>
          <a:p>
            <a:pPr indent="-323850" lvl="0" marL="457200" rtl="0" algn="l">
              <a:spcBef>
                <a:spcPts val="0"/>
              </a:spcBef>
              <a:spcAft>
                <a:spcPts val="0"/>
              </a:spcAft>
              <a:buClr>
                <a:srgbClr val="6C6463"/>
              </a:buClr>
              <a:buSzPts val="1500"/>
              <a:buFont typeface="Source Sans Pro"/>
              <a:buChar char="•"/>
            </a:pPr>
            <a:r>
              <a:rPr lang="en" sz="1500">
                <a:solidFill>
                  <a:srgbClr val="6C6463"/>
                </a:solidFill>
                <a:latin typeface="Source Sans Pro"/>
                <a:ea typeface="Source Sans Pro"/>
                <a:cs typeface="Source Sans Pro"/>
                <a:sym typeface="Source Sans Pro"/>
                <a:extLst>
                  <a:ext uri="http://customooxmlschemas.google.com/">
                    <go:slidesCustomData xmlns:go="http://customooxmlschemas.google.com/" textRoundtripDataId="14"/>
                  </a:ext>
                </a:extLst>
              </a:rPr>
              <a:t>If you </a:t>
            </a:r>
            <a:r>
              <a:rPr lang="en" sz="1500" u="sng">
                <a:solidFill>
                  <a:srgbClr val="6C6463"/>
                </a:solidFill>
                <a:latin typeface="Source Sans Pro"/>
                <a:ea typeface="Source Sans Pro"/>
                <a:cs typeface="Source Sans Pro"/>
                <a:sym typeface="Source Sans Pro"/>
                <a:extLst>
                  <a:ext uri="http://customooxmlschemas.google.com/">
                    <go:slidesCustomData xmlns:go="http://customooxmlschemas.google.com/" textRoundtripDataId="15"/>
                  </a:ext>
                </a:extLst>
              </a:rPr>
              <a:t>have not</a:t>
            </a:r>
            <a:r>
              <a:rPr lang="en" sz="1500">
                <a:solidFill>
                  <a:srgbClr val="6C6463"/>
                </a:solidFill>
                <a:latin typeface="Source Sans Pro"/>
                <a:ea typeface="Source Sans Pro"/>
                <a:cs typeface="Source Sans Pro"/>
                <a:sym typeface="Source Sans Pro"/>
                <a:extLst>
                  <a:ext uri="http://customooxmlschemas.google.com/">
                    <go:slidesCustomData xmlns:go="http://customooxmlschemas.google.com/" textRoundtripDataId="16"/>
                  </a:ext>
                </a:extLst>
              </a:rPr>
              <a:t> logged into DATIM the past 95 days, your account has been deactivated, and you will need to contact your DATIM User Administrator </a:t>
            </a:r>
            <a:r>
              <a:rPr lang="en" sz="1500" u="sng">
                <a:solidFill>
                  <a:schemeClr val="hlink"/>
                </a:solidFill>
                <a:latin typeface="Source Sans Pro"/>
                <a:ea typeface="Source Sans Pro"/>
                <a:cs typeface="Source Sans Pro"/>
                <a:sym typeface="Source Sans Pro"/>
                <a:hlinkClick r:id="rId3"/>
                <a:extLst>
                  <a:ext uri="http://customooxmlschemas.google.com/">
                    <go:slidesCustomData xmlns:go="http://customooxmlschemas.google.com/" textRoundtripDataId="17"/>
                  </a:ext>
                </a:extLst>
              </a:rPr>
              <a:t>here</a:t>
            </a:r>
            <a:r>
              <a:rPr lang="en" sz="1500">
                <a:solidFill>
                  <a:srgbClr val="6C6463"/>
                </a:solidFill>
                <a:latin typeface="Source Sans Pro"/>
                <a:ea typeface="Source Sans Pro"/>
                <a:cs typeface="Source Sans Pro"/>
                <a:sym typeface="Source Sans Pro"/>
                <a:extLst>
                  <a:ext uri="http://customooxmlschemas.google.com/">
                    <go:slidesCustomData xmlns:go="http://customooxmlschemas.google.com/" textRoundtripDataId="18"/>
                  </a:ext>
                </a:extLst>
              </a:rPr>
              <a:t> to start the reactivation process: </a:t>
            </a:r>
            <a:endParaRPr sz="1500">
              <a:solidFill>
                <a:srgbClr val="6C6463"/>
              </a:solidFill>
              <a:latin typeface="Source Sans Pro"/>
              <a:ea typeface="Source Sans Pro"/>
              <a:cs typeface="Source Sans Pro"/>
              <a:sym typeface="Source Sans Pro"/>
              <a:extLst>
                <a:ext uri="http://customooxmlschemas.google.com/">
                  <go:slidesCustomData xmlns:go="http://customooxmlschemas.google.com/" textRoundtripDataId="19"/>
                </a:ext>
              </a:extLst>
            </a:endParaRPr>
          </a:p>
          <a:p>
            <a:pPr indent="-323850" lvl="0" marL="1143000" rtl="0" algn="just">
              <a:lnSpc>
                <a:spcPct val="115000"/>
              </a:lnSpc>
              <a:spcBef>
                <a:spcPts val="0"/>
              </a:spcBef>
              <a:spcAft>
                <a:spcPts val="0"/>
              </a:spcAft>
              <a:buClr>
                <a:schemeClr val="dk1"/>
              </a:buClr>
              <a:buSzPts val="1500"/>
              <a:buFont typeface="Source Sans Pro"/>
              <a:buAutoNum type="arabicPeriod"/>
            </a:pPr>
            <a:r>
              <a:rPr lang="en" sz="1500">
                <a:solidFill>
                  <a:srgbClr val="6C6463"/>
                </a:solidFill>
                <a:latin typeface="Source Sans Pro"/>
                <a:ea typeface="Source Sans Pro"/>
                <a:cs typeface="Source Sans Pro"/>
                <a:sym typeface="Source Sans Pro"/>
                <a:extLst>
                  <a:ext uri="http://customooxmlschemas.google.com/">
                    <go:slidesCustomData xmlns:go="http://customooxmlschemas.google.com/" textRoundtripDataId="20"/>
                  </a:ext>
                </a:extLst>
              </a:rPr>
              <a:t>Go to</a:t>
            </a:r>
            <a:r>
              <a:rPr lang="en" sz="1500">
                <a:solidFill>
                  <a:schemeClr val="dk1"/>
                </a:solidFill>
                <a:latin typeface="Source Sans Pro"/>
                <a:ea typeface="Source Sans Pro"/>
                <a:cs typeface="Source Sans Pro"/>
                <a:sym typeface="Source Sans Pro"/>
                <a:extLst>
                  <a:ext uri="http://customooxmlschemas.google.com/">
                    <go:slidesCustomData xmlns:go="http://customooxmlschemas.google.com/" textRoundtripDataId="21"/>
                  </a:ext>
                </a:extLst>
              </a:rPr>
              <a:t> </a:t>
            </a:r>
            <a:r>
              <a:rPr lang="en" sz="1600" u="sng">
                <a:solidFill>
                  <a:schemeClr val="hlink"/>
                </a:solidFill>
                <a:latin typeface="Source Sans Pro"/>
                <a:ea typeface="Source Sans Pro"/>
                <a:cs typeface="Source Sans Pro"/>
                <a:sym typeface="Source Sans Pro"/>
                <a:hlinkClick r:id="rId4"/>
                <a:extLst>
                  <a:ext uri="http://customooxmlschemas.google.com/">
                    <go:slidesCustomData xmlns:go="http://customooxmlschemas.google.com/" textRoundtripDataId="22"/>
                  </a:ext>
                </a:extLst>
              </a:rPr>
              <a:t>register.datim.org</a:t>
            </a:r>
            <a:r>
              <a:rPr lang="en" sz="1600">
                <a:solidFill>
                  <a:srgbClr val="16181A"/>
                </a:solidFill>
                <a:latin typeface="Source Sans Pro"/>
                <a:ea typeface="Source Sans Pro"/>
                <a:cs typeface="Source Sans Pro"/>
                <a:sym typeface="Source Sans Pro"/>
                <a:extLst>
                  <a:ext uri="http://customooxmlschemas.google.com/">
                    <go:slidesCustomData xmlns:go="http://customooxmlschemas.google.com/" textRoundtripDataId="23"/>
                  </a:ext>
                </a:extLst>
              </a:rPr>
              <a:t>  </a:t>
            </a:r>
            <a:endParaRPr sz="1500">
              <a:solidFill>
                <a:srgbClr val="6C6463"/>
              </a:solidFill>
              <a:latin typeface="Source Sans Pro"/>
              <a:ea typeface="Source Sans Pro"/>
              <a:cs typeface="Source Sans Pro"/>
              <a:sym typeface="Source Sans Pro"/>
              <a:extLst>
                <a:ext uri="http://customooxmlschemas.google.com/">
                  <go:slidesCustomData xmlns:go="http://customooxmlschemas.google.com/" textRoundtripDataId="24"/>
                </a:ext>
              </a:extLst>
            </a:endParaRPr>
          </a:p>
          <a:p>
            <a:pPr indent="-323850" lvl="0" marL="1143000" rtl="0" algn="just">
              <a:lnSpc>
                <a:spcPct val="115000"/>
              </a:lnSpc>
              <a:spcBef>
                <a:spcPts val="0"/>
              </a:spcBef>
              <a:spcAft>
                <a:spcPts val="0"/>
              </a:spcAft>
              <a:buClr>
                <a:srgbClr val="6C6463"/>
              </a:buClr>
              <a:buSzPts val="1500"/>
              <a:buFont typeface="Source Sans Pro"/>
              <a:buAutoNum type="arabicPeriod"/>
            </a:pPr>
            <a:r>
              <a:rPr lang="en" sz="1500">
                <a:solidFill>
                  <a:srgbClr val="6C6463"/>
                </a:solidFill>
                <a:latin typeface="Source Sans Pro"/>
                <a:ea typeface="Source Sans Pro"/>
                <a:cs typeface="Source Sans Pro"/>
                <a:sym typeface="Source Sans Pro"/>
                <a:extLst>
                  <a:ext uri="http://customooxmlschemas.google.com/">
                    <go:slidesCustomData xmlns:go="http://customooxmlschemas.google.com/" textRoundtripDataId="25"/>
                  </a:ext>
                </a:extLst>
              </a:rPr>
              <a:t>Select “Contact my DATIM user administrator about something else” </a:t>
            </a:r>
            <a:endParaRPr sz="1500">
              <a:solidFill>
                <a:srgbClr val="6C6463"/>
              </a:solidFill>
              <a:latin typeface="Source Sans Pro"/>
              <a:ea typeface="Source Sans Pro"/>
              <a:cs typeface="Source Sans Pro"/>
              <a:sym typeface="Source Sans Pro"/>
              <a:extLst>
                <a:ext uri="http://customooxmlschemas.google.com/">
                  <go:slidesCustomData xmlns:go="http://customooxmlschemas.google.com/" textRoundtripDataId="26"/>
                </a:ext>
              </a:extLst>
            </a:endParaRPr>
          </a:p>
          <a:p>
            <a:pPr indent="-323850" lvl="0" marL="1143000" rtl="0" algn="just">
              <a:lnSpc>
                <a:spcPct val="115000"/>
              </a:lnSpc>
              <a:spcBef>
                <a:spcPts val="0"/>
              </a:spcBef>
              <a:spcAft>
                <a:spcPts val="0"/>
              </a:spcAft>
              <a:buClr>
                <a:srgbClr val="6C6463"/>
              </a:buClr>
              <a:buSzPts val="1500"/>
              <a:buFont typeface="Source Sans Pro"/>
              <a:buAutoNum type="arabicPeriod"/>
            </a:pPr>
            <a:r>
              <a:rPr lang="en" sz="1500">
                <a:solidFill>
                  <a:srgbClr val="6C6463"/>
                </a:solidFill>
                <a:latin typeface="Source Sans Pro"/>
                <a:ea typeface="Source Sans Pro"/>
                <a:cs typeface="Source Sans Pro"/>
                <a:sym typeface="Source Sans Pro"/>
                <a:extLst>
                  <a:ext uri="http://customooxmlschemas.google.com/">
                    <go:slidesCustomData xmlns:go="http://customooxmlschemas.google.com/" textRoundtripDataId="27"/>
                  </a:ext>
                </a:extLst>
              </a:rPr>
              <a:t>In the “Message to User Administrator” section request account reactivation, making sure to include your DATIM username.</a:t>
            </a:r>
            <a:endParaRPr sz="1500">
              <a:solidFill>
                <a:srgbClr val="6C6463"/>
              </a:solidFill>
              <a:latin typeface="Source Sans Pro"/>
              <a:ea typeface="Source Sans Pro"/>
              <a:cs typeface="Source Sans Pro"/>
              <a:sym typeface="Source Sans Pro"/>
              <a:extLst>
                <a:ext uri="http://customooxmlschemas.google.com/">
                  <go:slidesCustomData xmlns:go="http://customooxmlschemas.google.com/" textRoundtripDataId="28"/>
                </a:ext>
              </a:extLst>
            </a:endParaRPr>
          </a:p>
          <a:p>
            <a:pPr indent="-323850" lvl="0" marL="1143000" rtl="0" algn="just">
              <a:lnSpc>
                <a:spcPct val="115000"/>
              </a:lnSpc>
              <a:spcBef>
                <a:spcPts val="0"/>
              </a:spcBef>
              <a:spcAft>
                <a:spcPts val="0"/>
              </a:spcAft>
              <a:buClr>
                <a:srgbClr val="6C6463"/>
              </a:buClr>
              <a:buSzPts val="1500"/>
              <a:buFont typeface="Source Sans Pro"/>
              <a:buAutoNum type="arabicPeriod"/>
            </a:pPr>
            <a:r>
              <a:rPr lang="en" sz="1500">
                <a:solidFill>
                  <a:srgbClr val="6C6463"/>
                </a:solidFill>
                <a:latin typeface="Source Sans Pro"/>
                <a:ea typeface="Source Sans Pro"/>
                <a:cs typeface="Source Sans Pro"/>
                <a:sym typeface="Source Sans Pro"/>
                <a:extLst>
                  <a:ext uri="http://customooxmlschemas.google.com/">
                    <go:slidesCustomData xmlns:go="http://customooxmlschemas.google.com/" textRoundtripDataId="29"/>
                  </a:ext>
                </a:extLst>
              </a:rPr>
              <a:t>Once activated, </a:t>
            </a:r>
            <a:r>
              <a:rPr b="1" lang="en" sz="1500">
                <a:solidFill>
                  <a:schemeClr val="lt2"/>
                </a:solidFill>
                <a:latin typeface="Source Sans Pro"/>
                <a:ea typeface="Source Sans Pro"/>
                <a:cs typeface="Source Sans Pro"/>
                <a:sym typeface="Source Sans Pro"/>
                <a:extLst>
                  <a:ext uri="http://customooxmlschemas.google.com/">
                    <go:slidesCustomData xmlns:go="http://customooxmlschemas.google.com/" textRoundtripDataId="30"/>
                  </a:ext>
                </a:extLst>
              </a:rPr>
              <a:t>you will be directed to migrate your account to </a:t>
            </a:r>
            <a:r>
              <a:rPr b="1" lang="en" sz="1500" u="sng">
                <a:solidFill>
                  <a:schemeClr val="lt2"/>
                </a:solidFill>
                <a:latin typeface="Source Sans Pro"/>
                <a:ea typeface="Source Sans Pro"/>
                <a:cs typeface="Source Sans Pro"/>
                <a:sym typeface="Source Sans Pro"/>
                <a:hlinkClick r:id="rId5">
                  <a:extLst>
                    <a:ext uri="{A12FA001-AC4F-418D-AE19-62706E023703}">
                      <ahyp:hlinkClr val="tx"/>
                    </a:ext>
                  </a:extLst>
                </a:hlinkClick>
                <a:extLst>
                  <a:ext uri="http://customooxmlschemas.google.com/">
                    <go:slidesCustomData xmlns:go="http://customooxmlschemas.google.com/" textRoundtripDataId="31"/>
                  </a:ext>
                </a:extLst>
              </a:rPr>
              <a:t>Okta</a:t>
            </a:r>
            <a:r>
              <a:rPr b="1" lang="en" sz="1500">
                <a:solidFill>
                  <a:schemeClr val="lt2"/>
                </a:solidFill>
                <a:uFill>
                  <a:noFill/>
                </a:uFill>
                <a:latin typeface="Source Sans Pro"/>
                <a:ea typeface="Source Sans Pro"/>
                <a:cs typeface="Source Sans Pro"/>
                <a:sym typeface="Source Sans Pro"/>
                <a:hlinkClick r:id="rId6">
                  <a:extLst>
                    <a:ext uri="{A12FA001-AC4F-418D-AE19-62706E023703}">
                      <ahyp:hlinkClr val="tx"/>
                    </a:ext>
                  </a:extLst>
                </a:hlinkClick>
                <a:extLst>
                  <a:ext uri="http://customooxmlschemas.google.com/">
                    <go:slidesCustomData xmlns:go="http://customooxmlschemas.google.com/" textRoundtripDataId="32"/>
                  </a:ext>
                </a:extLst>
              </a:rPr>
              <a:t> </a:t>
            </a:r>
            <a:r>
              <a:rPr b="1" lang="en" sz="1500">
                <a:solidFill>
                  <a:schemeClr val="lt2"/>
                </a:solidFill>
                <a:latin typeface="Source Sans Pro"/>
                <a:ea typeface="Source Sans Pro"/>
                <a:cs typeface="Source Sans Pro"/>
                <a:sym typeface="Source Sans Pro"/>
                <a:extLst>
                  <a:ext uri="http://customooxmlschemas.google.com/">
                    <go:slidesCustomData xmlns:go="http://customooxmlschemas.google.com/" textRoundtripDataId="33"/>
                  </a:ext>
                </a:extLst>
              </a:rPr>
              <a:t>upon attempted login</a:t>
            </a:r>
            <a:endParaRPr b="1" sz="1500">
              <a:solidFill>
                <a:schemeClr val="lt2"/>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800">
              <a:solidFill>
                <a:srgbClr val="6C6463"/>
              </a:solidFill>
              <a:latin typeface="Source Sans Pro"/>
              <a:ea typeface="Source Sans Pro"/>
              <a:cs typeface="Source Sans Pro"/>
              <a:sym typeface="Source Sans Pro"/>
            </a:endParaRPr>
          </a:p>
          <a:p>
            <a:pPr indent="-323850" lvl="0" marL="457200" rtl="0" algn="l">
              <a:spcBef>
                <a:spcPts val="0"/>
              </a:spcBef>
              <a:spcAft>
                <a:spcPts val="0"/>
              </a:spcAft>
              <a:buClr>
                <a:srgbClr val="6C6463"/>
              </a:buClr>
              <a:buSzPts val="1500"/>
              <a:buFont typeface="Source Sans Pro"/>
              <a:buChar char="•"/>
            </a:pPr>
            <a:r>
              <a:rPr lang="en" sz="1500">
                <a:solidFill>
                  <a:srgbClr val="6C6463"/>
                </a:solidFill>
                <a:latin typeface="Source Sans Pro"/>
                <a:ea typeface="Source Sans Pro"/>
                <a:cs typeface="Source Sans Pro"/>
                <a:sym typeface="Source Sans Pro"/>
              </a:rPr>
              <a:t>If you </a:t>
            </a:r>
            <a:r>
              <a:rPr lang="en" sz="1500" u="sng">
                <a:solidFill>
                  <a:srgbClr val="6C6463"/>
                </a:solidFill>
                <a:latin typeface="Source Sans Pro"/>
                <a:ea typeface="Source Sans Pro"/>
                <a:cs typeface="Source Sans Pro"/>
                <a:sym typeface="Source Sans Pro"/>
              </a:rPr>
              <a:t>have not</a:t>
            </a:r>
            <a:r>
              <a:rPr lang="en" sz="1500">
                <a:solidFill>
                  <a:srgbClr val="6C6463"/>
                </a:solidFill>
                <a:latin typeface="Source Sans Pro"/>
                <a:ea typeface="Source Sans Pro"/>
                <a:cs typeface="Source Sans Pro"/>
                <a:sym typeface="Source Sans Pro"/>
              </a:rPr>
              <a:t> logged into DATIM at all: </a:t>
            </a:r>
            <a:endParaRPr sz="1500">
              <a:solidFill>
                <a:srgbClr val="6C6463"/>
              </a:solidFill>
              <a:latin typeface="Source Sans Pro"/>
              <a:ea typeface="Source Sans Pro"/>
              <a:cs typeface="Source Sans Pro"/>
              <a:sym typeface="Source Sans Pro"/>
            </a:endParaRPr>
          </a:p>
          <a:p>
            <a:pPr indent="-323850" lvl="1" marL="914400" rtl="0" algn="l">
              <a:spcBef>
                <a:spcPts val="0"/>
              </a:spcBef>
              <a:spcAft>
                <a:spcPts val="0"/>
              </a:spcAft>
              <a:buClr>
                <a:srgbClr val="6C6463"/>
              </a:buClr>
              <a:buSzPts val="1500"/>
              <a:buFont typeface="Source Sans Pro"/>
              <a:buChar char="–"/>
            </a:pPr>
            <a:r>
              <a:rPr lang="en" sz="1500">
                <a:solidFill>
                  <a:srgbClr val="6C6463"/>
                </a:solidFill>
                <a:latin typeface="Source Sans Pro"/>
                <a:ea typeface="Source Sans Pro"/>
                <a:cs typeface="Source Sans Pro"/>
                <a:sym typeface="Source Sans Pro"/>
              </a:rPr>
              <a:t>Users without existing DATIM accounts will need to request a new account. </a:t>
            </a:r>
            <a:endParaRPr sz="1500">
              <a:solidFill>
                <a:srgbClr val="6C6463"/>
              </a:solidFill>
              <a:latin typeface="Source Sans Pro"/>
              <a:ea typeface="Source Sans Pro"/>
              <a:cs typeface="Source Sans Pro"/>
              <a:sym typeface="Source Sans Pro"/>
            </a:endParaRPr>
          </a:p>
          <a:p>
            <a:pPr indent="-323850" lvl="2" marL="1371600" rtl="0" algn="l">
              <a:spcBef>
                <a:spcPts val="0"/>
              </a:spcBef>
              <a:spcAft>
                <a:spcPts val="0"/>
              </a:spcAft>
              <a:buClr>
                <a:srgbClr val="6C6463"/>
              </a:buClr>
              <a:buSzPts val="1500"/>
              <a:buFont typeface="Source Sans Pro"/>
              <a:buChar char="•"/>
            </a:pPr>
            <a:r>
              <a:rPr lang="en" sz="1500">
                <a:solidFill>
                  <a:srgbClr val="6C6463"/>
                </a:solidFill>
                <a:latin typeface="Source Sans Pro"/>
                <a:ea typeface="Source Sans Pro"/>
                <a:cs typeface="Source Sans Pro"/>
                <a:sym typeface="Source Sans Pro"/>
              </a:rPr>
              <a:t>Register at </a:t>
            </a:r>
            <a:r>
              <a:rPr lang="en" sz="1500" u="sng">
                <a:solidFill>
                  <a:srgbClr val="0067B9"/>
                </a:solidFill>
                <a:latin typeface="Source Sans Pro"/>
                <a:ea typeface="Source Sans Pro"/>
                <a:cs typeface="Source Sans Pro"/>
                <a:sym typeface="Source Sans Pro"/>
                <a:hlinkClick r:id="rId7">
                  <a:extLst>
                    <a:ext uri="{A12FA001-AC4F-418D-AE19-62706E023703}">
                      <ahyp:hlinkClr val="tx"/>
                    </a:ext>
                  </a:extLst>
                </a:hlinkClick>
              </a:rPr>
              <a:t>https://register.datim.org/</a:t>
            </a:r>
            <a:endParaRPr sz="1500">
              <a:solidFill>
                <a:srgbClr val="0067B9"/>
              </a:solidFill>
              <a:latin typeface="Source Sans Pro"/>
              <a:ea typeface="Source Sans Pro"/>
              <a:cs typeface="Source Sans Pro"/>
              <a:sym typeface="Source Sans Pro"/>
            </a:endParaRPr>
          </a:p>
        </p:txBody>
      </p:sp>
      <p:pic>
        <p:nvPicPr>
          <p:cNvPr id="1149" name="Google Shape;1149;g30205c71026_1_322"/>
          <p:cNvPicPr preferRelativeResize="0"/>
          <p:nvPr/>
        </p:nvPicPr>
        <p:blipFill rotWithShape="1">
          <a:blip r:embed="rId8">
            <a:alphaModFix/>
          </a:blip>
          <a:srcRect b="0" l="0" r="0" t="0"/>
          <a:stretch/>
        </p:blipFill>
        <p:spPr>
          <a:xfrm flipH="1">
            <a:off x="-72675" y="3072248"/>
            <a:ext cx="1054100" cy="975252"/>
          </a:xfrm>
          <a:prstGeom prst="rect">
            <a:avLst/>
          </a:prstGeom>
          <a:noFill/>
          <a:ln>
            <a:noFill/>
          </a:ln>
        </p:spPr>
      </p:pic>
      <p:sp>
        <p:nvSpPr>
          <p:cNvPr id="1150" name="Google Shape;1150;g30205c71026_1_322"/>
          <p:cNvSpPr txBox="1"/>
          <p:nvPr>
            <p:ph idx="12" type="sldNum"/>
          </p:nvPr>
        </p:nvSpPr>
        <p:spPr>
          <a:xfrm>
            <a:off x="6858000" y="4806072"/>
            <a:ext cx="2133600" cy="184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600"/>
              <a:buFont typeface="Arial"/>
              <a:buNone/>
            </a:pPr>
            <a:fld id="{00000000-1234-1234-1234-123412341234}" type="slidenum">
              <a:rPr lang="en"/>
              <a:t>‹#›</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4" name="Shape 1154"/>
        <p:cNvGrpSpPr/>
        <p:nvPr/>
      </p:nvGrpSpPr>
      <p:grpSpPr>
        <a:xfrm>
          <a:off x="0" y="0"/>
          <a:ext cx="0" cy="0"/>
          <a:chOff x="0" y="0"/>
          <a:chExt cx="0" cy="0"/>
        </a:xfrm>
      </p:grpSpPr>
      <p:cxnSp>
        <p:nvCxnSpPr>
          <p:cNvPr id="1155" name="Google Shape;1155;p86"/>
          <p:cNvCxnSpPr/>
          <p:nvPr/>
        </p:nvCxnSpPr>
        <p:spPr>
          <a:xfrm>
            <a:off x="2376271" y="3067779"/>
            <a:ext cx="1037100" cy="960000"/>
          </a:xfrm>
          <a:prstGeom prst="bentConnector3">
            <a:avLst>
              <a:gd fmla="val 0" name="adj1"/>
            </a:avLst>
          </a:prstGeom>
          <a:noFill/>
          <a:ln cap="flat" cmpd="sng" w="57150">
            <a:solidFill>
              <a:srgbClr val="FF0000"/>
            </a:solidFill>
            <a:prstDash val="solid"/>
            <a:miter lim="800000"/>
            <a:headEnd len="sm" w="sm" type="none"/>
            <a:tailEnd len="med" w="med" type="triangle"/>
          </a:ln>
        </p:spPr>
      </p:cxnSp>
      <p:pic>
        <p:nvPicPr>
          <p:cNvPr id="1156" name="Google Shape;1156;p86"/>
          <p:cNvPicPr preferRelativeResize="0"/>
          <p:nvPr/>
        </p:nvPicPr>
        <p:blipFill rotWithShape="1">
          <a:blip r:embed="rId3">
            <a:alphaModFix/>
          </a:blip>
          <a:srcRect b="0" l="0" r="0" t="0"/>
          <a:stretch/>
        </p:blipFill>
        <p:spPr>
          <a:xfrm>
            <a:off x="1651760" y="1325894"/>
            <a:ext cx="3917677" cy="1741885"/>
          </a:xfrm>
          <a:prstGeom prst="rect">
            <a:avLst/>
          </a:prstGeom>
          <a:noFill/>
          <a:ln cap="flat" cmpd="sng" w="9525">
            <a:solidFill>
              <a:srgbClr val="000000"/>
            </a:solidFill>
            <a:prstDash val="solid"/>
            <a:round/>
            <a:headEnd len="sm" w="sm" type="none"/>
            <a:tailEnd len="sm" w="sm" type="none"/>
          </a:ln>
        </p:spPr>
      </p:pic>
      <p:pic>
        <p:nvPicPr>
          <p:cNvPr id="1157" name="Google Shape;1157;p86"/>
          <p:cNvPicPr preferRelativeResize="0"/>
          <p:nvPr/>
        </p:nvPicPr>
        <p:blipFill rotWithShape="1">
          <a:blip r:embed="rId4">
            <a:alphaModFix/>
          </a:blip>
          <a:srcRect b="0" l="0" r="0" t="0"/>
          <a:stretch/>
        </p:blipFill>
        <p:spPr>
          <a:xfrm>
            <a:off x="3413354" y="3301908"/>
            <a:ext cx="4078880" cy="1741886"/>
          </a:xfrm>
          <a:prstGeom prst="rect">
            <a:avLst/>
          </a:prstGeom>
          <a:noFill/>
          <a:ln cap="flat" cmpd="sng" w="9525">
            <a:solidFill>
              <a:srgbClr val="000000"/>
            </a:solidFill>
            <a:prstDash val="solid"/>
            <a:round/>
            <a:headEnd len="sm" w="sm" type="none"/>
            <a:tailEnd len="sm" w="sm" type="none"/>
          </a:ln>
        </p:spPr>
      </p:pic>
      <p:sp>
        <p:nvSpPr>
          <p:cNvPr id="1158" name="Google Shape;1158;p86"/>
          <p:cNvSpPr txBox="1"/>
          <p:nvPr>
            <p:ph type="title"/>
          </p:nvPr>
        </p:nvSpPr>
        <p:spPr>
          <a:xfrm>
            <a:off x="288900" y="608275"/>
            <a:ext cx="8566200" cy="7176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Clr>
                <a:schemeClr val="lt1"/>
              </a:buClr>
              <a:buSzPts val="3200"/>
              <a:buFont typeface="Calibri"/>
              <a:buNone/>
            </a:pPr>
            <a:r>
              <a:rPr lang="en">
                <a:solidFill>
                  <a:schemeClr val="dk2"/>
                </a:solidFill>
              </a:rPr>
              <a:t>Downloading and Uploading the HRH template</a:t>
            </a:r>
            <a:endParaRPr>
              <a:solidFill>
                <a:schemeClr val="dk2"/>
              </a:solidFill>
            </a:endParaRPr>
          </a:p>
          <a:p>
            <a:pPr indent="0" lvl="0" marL="0" rtl="0" algn="l">
              <a:lnSpc>
                <a:spcPct val="90000"/>
              </a:lnSpc>
              <a:spcBef>
                <a:spcPts val="800"/>
              </a:spcBef>
              <a:spcAft>
                <a:spcPts val="800"/>
              </a:spcAft>
              <a:buClr>
                <a:schemeClr val="lt1"/>
              </a:buClr>
              <a:buSzPts val="3200"/>
              <a:buFont typeface="Calibri"/>
              <a:buNone/>
            </a:pPr>
            <a:r>
              <a:rPr b="0" lang="en" sz="2500">
                <a:solidFill>
                  <a:schemeClr val="accent1"/>
                </a:solidFill>
                <a:latin typeface="Arial"/>
                <a:ea typeface="Arial"/>
                <a:cs typeface="Arial"/>
                <a:sym typeface="Arial"/>
              </a:rPr>
              <a:t>STEP 1:  Log in to DATIM–</a:t>
            </a:r>
            <a:r>
              <a:rPr b="0" lang="en" sz="2500" u="sng">
                <a:solidFill>
                  <a:schemeClr val="hlink"/>
                </a:solidFill>
                <a:latin typeface="Arial"/>
                <a:ea typeface="Arial"/>
                <a:cs typeface="Arial"/>
                <a:sym typeface="Arial"/>
                <a:hlinkClick r:id="rId5"/>
              </a:rPr>
              <a:t>https://www.datim.org</a:t>
            </a:r>
            <a:r>
              <a:rPr b="0" lang="en" sz="2500">
                <a:solidFill>
                  <a:schemeClr val="accent1"/>
                </a:solidFill>
              </a:rPr>
              <a:t> using two-factor </a:t>
            </a:r>
            <a:r>
              <a:rPr b="0" lang="en" sz="2500">
                <a:solidFill>
                  <a:schemeClr val="accent1"/>
                </a:solidFill>
              </a:rPr>
              <a:t>authentication</a:t>
            </a:r>
            <a:r>
              <a:rPr b="0" lang="en" sz="2500">
                <a:solidFill>
                  <a:schemeClr val="accent1"/>
                </a:solidFill>
              </a:rPr>
              <a:t> with Okta</a:t>
            </a:r>
            <a:endParaRPr sz="1800">
              <a:solidFill>
                <a:schemeClr val="accent1"/>
              </a:solidFill>
            </a:endParaRPr>
          </a:p>
        </p:txBody>
      </p:sp>
      <p:sp>
        <p:nvSpPr>
          <p:cNvPr id="1159" name="Google Shape;1159;p86"/>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4" name="Shape 1164"/>
        <p:cNvGrpSpPr/>
        <p:nvPr/>
      </p:nvGrpSpPr>
      <p:grpSpPr>
        <a:xfrm>
          <a:off x="0" y="0"/>
          <a:ext cx="0" cy="0"/>
          <a:chOff x="0" y="0"/>
          <a:chExt cx="0" cy="0"/>
        </a:xfrm>
      </p:grpSpPr>
      <p:sp>
        <p:nvSpPr>
          <p:cNvPr id="1165" name="Google Shape;1165;p87"/>
          <p:cNvSpPr/>
          <p:nvPr/>
        </p:nvSpPr>
        <p:spPr>
          <a:xfrm>
            <a:off x="152400" y="2084693"/>
            <a:ext cx="8385300" cy="2624100"/>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66" name="Google Shape;1166;p87"/>
          <p:cNvSpPr txBox="1"/>
          <p:nvPr>
            <p:ph idx="1" type="body"/>
          </p:nvPr>
        </p:nvSpPr>
        <p:spPr>
          <a:xfrm>
            <a:off x="838200" y="1286662"/>
            <a:ext cx="7772400" cy="31749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800"/>
              </a:spcAft>
              <a:buClr>
                <a:schemeClr val="lt1"/>
              </a:buClr>
              <a:buSzPts val="3200"/>
              <a:buFont typeface="Calibri"/>
              <a:buNone/>
            </a:pPr>
            <a:r>
              <a:rPr lang="en"/>
              <a:t>Navigate to HRH Processor App</a:t>
            </a:r>
            <a:endParaRPr/>
          </a:p>
        </p:txBody>
      </p:sp>
      <p:sp>
        <p:nvSpPr>
          <p:cNvPr id="1167" name="Google Shape;1167;p87"/>
          <p:cNvSpPr txBox="1"/>
          <p:nvPr>
            <p:ph idx="4294967295" type="body"/>
          </p:nvPr>
        </p:nvSpPr>
        <p:spPr>
          <a:xfrm>
            <a:off x="303127" y="986544"/>
            <a:ext cx="8710500" cy="277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800"/>
              </a:spcAft>
              <a:buClr>
                <a:schemeClr val="dk1"/>
              </a:buClr>
              <a:buSzPts val="2000"/>
              <a:buNone/>
            </a:pPr>
            <a:r>
              <a:rPr lang="en" sz="2000">
                <a:solidFill>
                  <a:schemeClr val="dk1"/>
                </a:solidFill>
              </a:rPr>
              <a:t>On the top right hand corner of the screen, select the </a:t>
            </a:r>
            <a:r>
              <a:rPr b="1" lang="en" sz="2000">
                <a:solidFill>
                  <a:schemeClr val="dk1"/>
                </a:solidFill>
              </a:rPr>
              <a:t>apps</a:t>
            </a:r>
            <a:r>
              <a:rPr lang="en" sz="2000">
                <a:solidFill>
                  <a:schemeClr val="dk1"/>
                </a:solidFill>
              </a:rPr>
              <a:t> menu</a:t>
            </a:r>
            <a:endParaRPr>
              <a:solidFill>
                <a:schemeClr val="dk1"/>
              </a:solidFill>
            </a:endParaRPr>
          </a:p>
        </p:txBody>
      </p:sp>
      <p:sp>
        <p:nvSpPr>
          <p:cNvPr id="1168" name="Google Shape;1168;p87"/>
          <p:cNvSpPr txBox="1"/>
          <p:nvPr/>
        </p:nvSpPr>
        <p:spPr>
          <a:xfrm>
            <a:off x="348753" y="2069200"/>
            <a:ext cx="8710500" cy="27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2000"/>
              <a:buFont typeface="Arial"/>
              <a:buNone/>
            </a:pPr>
            <a:r>
              <a:rPr b="0" i="0" lang="en" sz="2000" u="none" cap="none" strike="noStrike">
                <a:solidFill>
                  <a:srgbClr val="000000"/>
                </a:solidFill>
                <a:latin typeface="Calibri"/>
                <a:ea typeface="Calibri"/>
                <a:cs typeface="Calibri"/>
                <a:sym typeface="Calibri"/>
              </a:rPr>
              <a:t>Within the apps menu, select the </a:t>
            </a:r>
            <a:r>
              <a:rPr b="1" i="0" lang="en" sz="2000" u="none" cap="none" strike="noStrike">
                <a:solidFill>
                  <a:srgbClr val="000000"/>
                </a:solidFill>
                <a:latin typeface="Calibri"/>
                <a:ea typeface="Calibri"/>
                <a:cs typeface="Calibri"/>
                <a:sym typeface="Calibri"/>
              </a:rPr>
              <a:t>HRH Processor </a:t>
            </a:r>
            <a:r>
              <a:rPr b="0" i="0" lang="en" sz="2000" u="none" cap="none" strike="noStrike">
                <a:solidFill>
                  <a:srgbClr val="000000"/>
                </a:solidFill>
                <a:latin typeface="Calibri"/>
                <a:ea typeface="Calibri"/>
                <a:cs typeface="Calibri"/>
                <a:sym typeface="Calibri"/>
              </a:rPr>
              <a:t>app</a:t>
            </a:r>
            <a:endParaRPr b="0" i="0" sz="1400" u="none" cap="none" strike="noStrike">
              <a:solidFill>
                <a:srgbClr val="000000"/>
              </a:solidFill>
              <a:latin typeface="Arial"/>
              <a:ea typeface="Arial"/>
              <a:cs typeface="Arial"/>
              <a:sym typeface="Arial"/>
            </a:endParaRPr>
          </a:p>
        </p:txBody>
      </p:sp>
      <p:sp>
        <p:nvSpPr>
          <p:cNvPr id="1169" name="Google Shape;1169;p87"/>
          <p:cNvSpPr/>
          <p:nvPr/>
        </p:nvSpPr>
        <p:spPr>
          <a:xfrm>
            <a:off x="152400" y="955425"/>
            <a:ext cx="8385300" cy="1102200"/>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1170" name="Google Shape;1170;p87"/>
          <p:cNvPicPr preferRelativeResize="0"/>
          <p:nvPr/>
        </p:nvPicPr>
        <p:blipFill rotWithShape="1">
          <a:blip r:embed="rId3">
            <a:alphaModFix/>
          </a:blip>
          <a:srcRect b="0" l="0" r="0" t="0"/>
          <a:stretch/>
        </p:blipFill>
        <p:spPr>
          <a:xfrm>
            <a:off x="348753" y="1309297"/>
            <a:ext cx="6593978" cy="675721"/>
          </a:xfrm>
          <a:prstGeom prst="rect">
            <a:avLst/>
          </a:prstGeom>
          <a:noFill/>
          <a:ln cap="flat" cmpd="sng" w="9525">
            <a:solidFill>
              <a:schemeClr val="dk1"/>
            </a:solidFill>
            <a:prstDash val="solid"/>
            <a:round/>
            <a:headEnd len="sm" w="sm" type="none"/>
            <a:tailEnd len="sm" w="sm" type="none"/>
          </a:ln>
        </p:spPr>
      </p:pic>
      <p:sp>
        <p:nvSpPr>
          <p:cNvPr id="1171" name="Google Shape;1171;p87"/>
          <p:cNvSpPr/>
          <p:nvPr/>
        </p:nvSpPr>
        <p:spPr>
          <a:xfrm>
            <a:off x="6311322" y="1336436"/>
            <a:ext cx="365100" cy="274800"/>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1172" name="Google Shape;1172;p87"/>
          <p:cNvPicPr preferRelativeResize="0"/>
          <p:nvPr/>
        </p:nvPicPr>
        <p:blipFill rotWithShape="1">
          <a:blip r:embed="rId4">
            <a:alphaModFix/>
          </a:blip>
          <a:srcRect b="18626" l="260" r="-257" t="0"/>
          <a:stretch/>
        </p:blipFill>
        <p:spPr>
          <a:xfrm>
            <a:off x="509442" y="2386226"/>
            <a:ext cx="7473679" cy="2219254"/>
          </a:xfrm>
          <a:prstGeom prst="rect">
            <a:avLst/>
          </a:prstGeom>
          <a:noFill/>
          <a:ln cap="flat" cmpd="sng" w="9525">
            <a:solidFill>
              <a:schemeClr val="dk1"/>
            </a:solidFill>
            <a:prstDash val="solid"/>
            <a:round/>
            <a:headEnd len="sm" w="sm" type="none"/>
            <a:tailEnd len="sm" w="sm" type="none"/>
          </a:ln>
        </p:spPr>
      </p:pic>
      <p:sp>
        <p:nvSpPr>
          <p:cNvPr id="1173" name="Google Shape;1173;p87"/>
          <p:cNvSpPr/>
          <p:nvPr/>
        </p:nvSpPr>
        <p:spPr>
          <a:xfrm>
            <a:off x="6621862" y="3991364"/>
            <a:ext cx="757500" cy="614100"/>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74" name="Google Shape;1174;p87"/>
          <p:cNvSpPr txBox="1"/>
          <p:nvPr>
            <p:ph type="title"/>
          </p:nvPr>
        </p:nvSpPr>
        <p:spPr>
          <a:xfrm>
            <a:off x="196349" y="614625"/>
            <a:ext cx="8881500" cy="4581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SzPts val="1400"/>
              <a:buNone/>
            </a:pPr>
            <a:r>
              <a:rPr lang="en">
                <a:solidFill>
                  <a:schemeClr val="dk2"/>
                </a:solidFill>
              </a:rPr>
              <a:t>Downloading and Uploading the HRH template</a:t>
            </a:r>
            <a:endParaRPr>
              <a:solidFill>
                <a:schemeClr val="dk2"/>
              </a:solidFill>
            </a:endParaRPr>
          </a:p>
          <a:p>
            <a:pPr indent="0" lvl="0" marL="0" rtl="0" algn="l">
              <a:lnSpc>
                <a:spcPct val="90000"/>
              </a:lnSpc>
              <a:spcBef>
                <a:spcPts val="800"/>
              </a:spcBef>
              <a:spcAft>
                <a:spcPts val="800"/>
              </a:spcAft>
              <a:buSzPts val="1400"/>
              <a:buNone/>
            </a:pPr>
            <a:r>
              <a:rPr b="0" lang="en" sz="2500">
                <a:solidFill>
                  <a:schemeClr val="dk2"/>
                </a:solidFill>
                <a:latin typeface="Arial"/>
                <a:ea typeface="Arial"/>
                <a:cs typeface="Arial"/>
                <a:sym typeface="Arial"/>
              </a:rPr>
              <a:t>STEP 2: </a:t>
            </a:r>
            <a:r>
              <a:rPr b="0" lang="en">
                <a:solidFill>
                  <a:schemeClr val="dk2"/>
                </a:solidFill>
                <a:latin typeface="Arial"/>
                <a:ea typeface="Arial"/>
                <a:cs typeface="Arial"/>
                <a:sym typeface="Arial"/>
              </a:rPr>
              <a:t>Navigate to HRH Processor App</a:t>
            </a:r>
            <a:endParaRPr b="0" sz="1600">
              <a:solidFill>
                <a:schemeClr val="dk2"/>
              </a:solidFill>
              <a:latin typeface="Arial"/>
              <a:ea typeface="Arial"/>
              <a:cs typeface="Arial"/>
              <a:sym typeface="Arial"/>
            </a:endParaRPr>
          </a:p>
        </p:txBody>
      </p:sp>
      <p:sp>
        <p:nvSpPr>
          <p:cNvPr id="1175" name="Google Shape;1175;p87"/>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9" name="Shape 1179"/>
        <p:cNvGrpSpPr/>
        <p:nvPr/>
      </p:nvGrpSpPr>
      <p:grpSpPr>
        <a:xfrm>
          <a:off x="0" y="0"/>
          <a:ext cx="0" cy="0"/>
          <a:chOff x="0" y="0"/>
          <a:chExt cx="0" cy="0"/>
        </a:xfrm>
      </p:grpSpPr>
      <p:sp>
        <p:nvSpPr>
          <p:cNvPr id="1180" name="Google Shape;1180;p88"/>
          <p:cNvSpPr txBox="1"/>
          <p:nvPr>
            <p:ph idx="1" type="body"/>
          </p:nvPr>
        </p:nvSpPr>
        <p:spPr>
          <a:xfrm>
            <a:off x="685800" y="1362862"/>
            <a:ext cx="7772400" cy="31749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800"/>
              </a:spcAft>
              <a:buClr>
                <a:schemeClr val="lt1"/>
              </a:buClr>
              <a:buSzPts val="3200"/>
              <a:buFont typeface="Calibri"/>
              <a:buNone/>
            </a:pPr>
            <a:r>
              <a:rPr lang="en"/>
              <a:t>Partner Upload of Template</a:t>
            </a:r>
            <a:endParaRPr/>
          </a:p>
        </p:txBody>
      </p:sp>
      <p:sp>
        <p:nvSpPr>
          <p:cNvPr id="1181" name="Google Shape;1181;p88"/>
          <p:cNvSpPr txBox="1"/>
          <p:nvPr/>
        </p:nvSpPr>
        <p:spPr>
          <a:xfrm>
            <a:off x="2431315" y="3235121"/>
            <a:ext cx="5512800" cy="1847100"/>
          </a:xfrm>
          <a:prstGeom prst="rect">
            <a:avLst/>
          </a:prstGeom>
          <a:noFill/>
          <a:ln>
            <a:noFill/>
          </a:ln>
        </p:spPr>
        <p:txBody>
          <a:bodyPr anchorCtr="0" anchor="t" bIns="0" lIns="0" spcFirstLastPara="1" rIns="0" wrap="square" tIns="0">
            <a:spAutoFit/>
          </a:bodyPr>
          <a:lstStyle/>
          <a:p>
            <a:pPr indent="-285750" lvl="0" marL="285750" marR="0" rtl="0" algn="l">
              <a:lnSpc>
                <a:spcPct val="100000"/>
              </a:lnSpc>
              <a:spcBef>
                <a:spcPts val="0"/>
              </a:spcBef>
              <a:spcAft>
                <a:spcPts val="0"/>
              </a:spcAft>
              <a:buClr>
                <a:srgbClr val="000000"/>
              </a:buClr>
              <a:buSzPts val="2000"/>
              <a:buFont typeface="Arial"/>
              <a:buChar char="•"/>
            </a:pPr>
            <a:r>
              <a:rPr b="0" i="0" lang="en" sz="2000" u="none" cap="none" strike="noStrike">
                <a:solidFill>
                  <a:srgbClr val="000000"/>
                </a:solidFill>
                <a:latin typeface="Calibri"/>
                <a:ea typeface="Calibri"/>
                <a:cs typeface="Calibri"/>
                <a:sym typeface="Calibri"/>
              </a:rPr>
              <a:t>Use the HRH Processor app to select:</a:t>
            </a:r>
            <a:endParaRPr b="0" i="0" sz="1400" u="none" cap="none" strike="noStrike">
              <a:solidFill>
                <a:srgbClr val="000000"/>
              </a:solidFill>
              <a:latin typeface="Arial"/>
              <a:ea typeface="Arial"/>
              <a:cs typeface="Arial"/>
              <a:sym typeface="Arial"/>
            </a:endParaRPr>
          </a:p>
          <a:p>
            <a:pPr indent="-285750" lvl="1" marL="622300" marR="0" rtl="0" algn="l">
              <a:lnSpc>
                <a:spcPct val="100000"/>
              </a:lnSpc>
              <a:spcBef>
                <a:spcPts val="0"/>
              </a:spcBef>
              <a:spcAft>
                <a:spcPts val="0"/>
              </a:spcAft>
              <a:buClr>
                <a:srgbClr val="000000"/>
              </a:buClr>
              <a:buSzPts val="2000"/>
              <a:buFont typeface="Courier New"/>
              <a:buChar char="o"/>
            </a:pPr>
            <a:r>
              <a:rPr b="0" i="0" lang="en" sz="2000" u="none" cap="none" strike="noStrike">
                <a:solidFill>
                  <a:srgbClr val="000000"/>
                </a:solidFill>
                <a:latin typeface="Calibri"/>
                <a:ea typeface="Calibri"/>
                <a:cs typeface="Calibri"/>
                <a:sym typeface="Calibri"/>
              </a:rPr>
              <a:t>OU</a:t>
            </a:r>
            <a:endParaRPr b="0" i="0" sz="1400" u="none" cap="none" strike="noStrike">
              <a:solidFill>
                <a:srgbClr val="000000"/>
              </a:solidFill>
              <a:latin typeface="Arial"/>
              <a:ea typeface="Arial"/>
              <a:cs typeface="Arial"/>
              <a:sym typeface="Arial"/>
            </a:endParaRPr>
          </a:p>
          <a:p>
            <a:pPr indent="-285750" lvl="1" marL="622300" marR="0" rtl="0" algn="l">
              <a:lnSpc>
                <a:spcPct val="100000"/>
              </a:lnSpc>
              <a:spcBef>
                <a:spcPts val="0"/>
              </a:spcBef>
              <a:spcAft>
                <a:spcPts val="0"/>
              </a:spcAft>
              <a:buClr>
                <a:srgbClr val="000000"/>
              </a:buClr>
              <a:buSzPts val="2000"/>
              <a:buFont typeface="Courier New"/>
              <a:buChar char="o"/>
            </a:pPr>
            <a:r>
              <a:rPr b="0" i="0" lang="en" sz="2000" u="none" cap="none" strike="noStrike">
                <a:solidFill>
                  <a:srgbClr val="000000"/>
                </a:solidFill>
                <a:latin typeface="Calibri"/>
                <a:ea typeface="Calibri"/>
                <a:cs typeface="Calibri"/>
                <a:sym typeface="Calibri"/>
              </a:rPr>
              <a:t>COP Year (COP22)</a:t>
            </a:r>
            <a:endParaRPr b="0" i="0" sz="1400" u="none" cap="none" strike="noStrike">
              <a:solidFill>
                <a:srgbClr val="000000"/>
              </a:solidFill>
              <a:latin typeface="Arial"/>
              <a:ea typeface="Arial"/>
              <a:cs typeface="Arial"/>
              <a:sym typeface="Arial"/>
            </a:endParaRPr>
          </a:p>
          <a:p>
            <a:pPr indent="-285750" lvl="1" marL="622300" marR="0" rtl="0" algn="l">
              <a:lnSpc>
                <a:spcPct val="100000"/>
              </a:lnSpc>
              <a:spcBef>
                <a:spcPts val="0"/>
              </a:spcBef>
              <a:spcAft>
                <a:spcPts val="0"/>
              </a:spcAft>
              <a:buClr>
                <a:srgbClr val="000000"/>
              </a:buClr>
              <a:buSzPts val="2000"/>
              <a:buFont typeface="Courier New"/>
              <a:buChar char="o"/>
            </a:pPr>
            <a:r>
              <a:rPr b="0" i="0" lang="en" sz="2000" u="none" cap="none" strike="noStrike">
                <a:solidFill>
                  <a:srgbClr val="000000"/>
                </a:solidFill>
                <a:latin typeface="Calibri"/>
                <a:ea typeface="Calibri"/>
                <a:cs typeface="Calibri"/>
                <a:sym typeface="Calibri"/>
              </a:rPr>
              <a:t>Funding Mechanism</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000"/>
              <a:buFont typeface="Arial"/>
              <a:buChar char="•"/>
            </a:pPr>
            <a:r>
              <a:rPr b="0" i="0" lang="en" sz="2000" u="none" cap="none" strike="noStrike">
                <a:solidFill>
                  <a:srgbClr val="000000"/>
                </a:solidFill>
                <a:latin typeface="Calibri"/>
                <a:ea typeface="Calibri"/>
                <a:cs typeface="Calibri"/>
                <a:sym typeface="Calibri"/>
              </a:rPr>
              <a:t>Request HRH template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000"/>
              <a:buFont typeface="Arial"/>
              <a:buChar char="•"/>
            </a:pPr>
            <a:r>
              <a:rPr b="0" i="0" lang="en" sz="2000" u="none" cap="none" strike="noStrike">
                <a:solidFill>
                  <a:srgbClr val="000000"/>
                </a:solidFill>
                <a:latin typeface="Calibri"/>
                <a:ea typeface="Calibri"/>
                <a:cs typeface="Calibri"/>
                <a:sym typeface="Calibri"/>
              </a:rPr>
              <a:t>Upload HRH template</a:t>
            </a:r>
            <a:endParaRPr b="0" i="0" sz="2000" u="none" cap="none" strike="noStrike">
              <a:solidFill>
                <a:srgbClr val="000000"/>
              </a:solidFill>
              <a:latin typeface="Calibri"/>
              <a:ea typeface="Calibri"/>
              <a:cs typeface="Calibri"/>
              <a:sym typeface="Calibri"/>
            </a:endParaRPr>
          </a:p>
        </p:txBody>
      </p:sp>
      <p:pic>
        <p:nvPicPr>
          <p:cNvPr id="1182" name="Google Shape;1182;p88"/>
          <p:cNvPicPr preferRelativeResize="0"/>
          <p:nvPr/>
        </p:nvPicPr>
        <p:blipFill rotWithShape="1">
          <a:blip r:embed="rId3">
            <a:alphaModFix/>
          </a:blip>
          <a:srcRect b="0" l="0" r="0" t="0"/>
          <a:stretch/>
        </p:blipFill>
        <p:spPr>
          <a:xfrm>
            <a:off x="350765" y="948053"/>
            <a:ext cx="6241504" cy="2190895"/>
          </a:xfrm>
          <a:prstGeom prst="rect">
            <a:avLst/>
          </a:prstGeom>
          <a:noFill/>
          <a:ln cap="flat" cmpd="sng" w="9525">
            <a:solidFill>
              <a:schemeClr val="dk1"/>
            </a:solidFill>
            <a:prstDash val="solid"/>
            <a:round/>
            <a:headEnd len="sm" w="sm" type="none"/>
            <a:tailEnd len="sm" w="sm" type="none"/>
          </a:ln>
        </p:spPr>
      </p:pic>
      <p:sp>
        <p:nvSpPr>
          <p:cNvPr id="1183" name="Google Shape;1183;p88"/>
          <p:cNvSpPr/>
          <p:nvPr/>
        </p:nvSpPr>
        <p:spPr>
          <a:xfrm>
            <a:off x="323698" y="1309875"/>
            <a:ext cx="1677300" cy="1652100"/>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84" name="Google Shape;1184;p88"/>
          <p:cNvSpPr txBox="1"/>
          <p:nvPr>
            <p:ph type="title"/>
          </p:nvPr>
        </p:nvSpPr>
        <p:spPr>
          <a:xfrm>
            <a:off x="274575" y="560225"/>
            <a:ext cx="8757000" cy="4581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SzPts val="1400"/>
              <a:buNone/>
            </a:pPr>
            <a:r>
              <a:rPr lang="en">
                <a:solidFill>
                  <a:schemeClr val="dk2"/>
                </a:solidFill>
                <a:extLst>
                  <a:ext uri="http://customooxmlschemas.google.com/">
                    <go:slidesCustomData xmlns:go="http://customooxmlschemas.google.com/" textRoundtripDataId="34"/>
                  </a:ext>
                </a:extLst>
              </a:rPr>
              <a:t>Downloading and Uploading the HRH Template</a:t>
            </a:r>
            <a:endParaRPr>
              <a:solidFill>
                <a:schemeClr val="dk2"/>
              </a:solidFill>
              <a:extLst>
                <a:ext uri="http://customooxmlschemas.google.com/">
                  <go:slidesCustomData xmlns:go="http://customooxmlschemas.google.com/" textRoundtripDataId="35"/>
                </a:ext>
              </a:extLst>
            </a:endParaRPr>
          </a:p>
          <a:p>
            <a:pPr indent="0" lvl="0" marL="0" rtl="0" algn="l">
              <a:lnSpc>
                <a:spcPct val="90000"/>
              </a:lnSpc>
              <a:spcBef>
                <a:spcPts val="800"/>
              </a:spcBef>
              <a:spcAft>
                <a:spcPts val="800"/>
              </a:spcAft>
              <a:buSzPts val="1400"/>
              <a:buNone/>
            </a:pPr>
            <a:r>
              <a:rPr b="0" lang="en" sz="2500">
                <a:solidFill>
                  <a:schemeClr val="dk2"/>
                </a:solidFill>
                <a:latin typeface="Arial"/>
                <a:ea typeface="Arial"/>
                <a:cs typeface="Arial"/>
                <a:sym typeface="Arial"/>
                <a:extLst>
                  <a:ext uri="http://customooxmlschemas.google.com/">
                    <go:slidesCustomData xmlns:go="http://customooxmlschemas.google.com/" textRoundtripDataId="36"/>
                  </a:ext>
                </a:extLst>
              </a:rPr>
              <a:t>STEP 3: </a:t>
            </a:r>
            <a:r>
              <a:rPr b="0" lang="en">
                <a:solidFill>
                  <a:schemeClr val="dk2"/>
                </a:solidFill>
                <a:latin typeface="Arial"/>
                <a:ea typeface="Arial"/>
                <a:cs typeface="Arial"/>
                <a:sym typeface="Arial"/>
                <a:extLst>
                  <a:ext uri="http://customooxmlschemas.google.com/">
                    <go:slidesCustomData xmlns:go="http://customooxmlschemas.google.com/" textRoundtripDataId="37"/>
                  </a:ext>
                </a:extLst>
              </a:rPr>
              <a:t>HRH Processor</a:t>
            </a:r>
            <a:endParaRPr b="0" sz="1600">
              <a:solidFill>
                <a:schemeClr val="dk2"/>
              </a:solidFill>
              <a:latin typeface="Arial"/>
              <a:ea typeface="Arial"/>
              <a:cs typeface="Arial"/>
              <a:sym typeface="Arial"/>
            </a:endParaRPr>
          </a:p>
        </p:txBody>
      </p:sp>
      <p:sp>
        <p:nvSpPr>
          <p:cNvPr id="1185" name="Google Shape;1185;p88"/>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
        <p:nvSpPr>
          <p:cNvPr id="1186" name="Google Shape;1186;p88"/>
          <p:cNvSpPr txBox="1"/>
          <p:nvPr/>
        </p:nvSpPr>
        <p:spPr>
          <a:xfrm>
            <a:off x="436650" y="1966575"/>
            <a:ext cx="1184100" cy="338700"/>
          </a:xfrm>
          <a:prstGeom prst="rect">
            <a:avLst/>
          </a:prstGeom>
          <a:solidFill>
            <a:srgbClr val="F3F3F3"/>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COP 22 (FY23)</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0" name="Shape 1190"/>
        <p:cNvGrpSpPr/>
        <p:nvPr/>
      </p:nvGrpSpPr>
      <p:grpSpPr>
        <a:xfrm>
          <a:off x="0" y="0"/>
          <a:ext cx="0" cy="0"/>
          <a:chOff x="0" y="0"/>
          <a:chExt cx="0" cy="0"/>
        </a:xfrm>
      </p:grpSpPr>
      <p:sp>
        <p:nvSpPr>
          <p:cNvPr id="1191" name="Google Shape;1191;p89"/>
          <p:cNvSpPr txBox="1"/>
          <p:nvPr>
            <p:ph idx="1" type="body"/>
          </p:nvPr>
        </p:nvSpPr>
        <p:spPr>
          <a:xfrm>
            <a:off x="685800" y="1591462"/>
            <a:ext cx="7772400" cy="31749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800"/>
              </a:spcAft>
              <a:buClr>
                <a:schemeClr val="lt1"/>
              </a:buClr>
              <a:buSzPts val="3200"/>
              <a:buFont typeface="Calibri"/>
              <a:buNone/>
            </a:pPr>
            <a:r>
              <a:rPr lang="en"/>
              <a:t>Partner Request Template</a:t>
            </a:r>
            <a:endParaRPr/>
          </a:p>
        </p:txBody>
      </p:sp>
      <p:pic>
        <p:nvPicPr>
          <p:cNvPr id="1192" name="Google Shape;1192;p89"/>
          <p:cNvPicPr preferRelativeResize="0"/>
          <p:nvPr/>
        </p:nvPicPr>
        <p:blipFill rotWithShape="1">
          <a:blip r:embed="rId3">
            <a:alphaModFix/>
          </a:blip>
          <a:srcRect b="0" l="0" r="0" t="0"/>
          <a:stretch/>
        </p:blipFill>
        <p:spPr>
          <a:xfrm>
            <a:off x="101676" y="1100388"/>
            <a:ext cx="6682357" cy="2033761"/>
          </a:xfrm>
          <a:prstGeom prst="rect">
            <a:avLst/>
          </a:prstGeom>
          <a:noFill/>
          <a:ln cap="flat" cmpd="sng" w="9525">
            <a:solidFill>
              <a:schemeClr val="dk1"/>
            </a:solidFill>
            <a:prstDash val="solid"/>
            <a:round/>
            <a:headEnd len="sm" w="sm" type="none"/>
            <a:tailEnd len="sm" w="sm" type="none"/>
          </a:ln>
        </p:spPr>
      </p:pic>
      <p:pic>
        <p:nvPicPr>
          <p:cNvPr id="1193" name="Google Shape;1193;p89"/>
          <p:cNvPicPr preferRelativeResize="0"/>
          <p:nvPr/>
        </p:nvPicPr>
        <p:blipFill rotWithShape="1">
          <a:blip r:embed="rId4">
            <a:alphaModFix/>
          </a:blip>
          <a:srcRect b="0" l="0" r="0" t="0"/>
          <a:stretch/>
        </p:blipFill>
        <p:spPr>
          <a:xfrm>
            <a:off x="4597675" y="1864180"/>
            <a:ext cx="1914310" cy="300445"/>
          </a:xfrm>
          <a:prstGeom prst="rect">
            <a:avLst/>
          </a:prstGeom>
          <a:noFill/>
          <a:ln cap="flat" cmpd="sng" w="19050">
            <a:solidFill>
              <a:srgbClr val="FF0000"/>
            </a:solidFill>
            <a:prstDash val="solid"/>
            <a:round/>
            <a:headEnd len="sm" w="sm" type="none"/>
            <a:tailEnd len="sm" w="sm" type="none"/>
          </a:ln>
        </p:spPr>
      </p:pic>
      <p:sp>
        <p:nvSpPr>
          <p:cNvPr id="1194" name="Google Shape;1194;p89"/>
          <p:cNvSpPr txBox="1"/>
          <p:nvPr/>
        </p:nvSpPr>
        <p:spPr>
          <a:xfrm>
            <a:off x="5295942" y="3337714"/>
            <a:ext cx="2962200" cy="1539300"/>
          </a:xfrm>
          <a:prstGeom prst="rect">
            <a:avLst/>
          </a:prstGeom>
          <a:noFill/>
          <a:ln>
            <a:noFill/>
          </a:ln>
        </p:spPr>
        <p:txBody>
          <a:bodyPr anchorCtr="0" anchor="t" bIns="0" lIns="0" spcFirstLastPara="1" rIns="0" wrap="square" tIns="0">
            <a:spAutoFit/>
          </a:bodyPr>
          <a:lstStyle/>
          <a:p>
            <a:pPr indent="-285750" lvl="0" marL="285750" marR="0" rtl="0" algn="l">
              <a:lnSpc>
                <a:spcPct val="100000"/>
              </a:lnSpc>
              <a:spcBef>
                <a:spcPts val="0"/>
              </a:spcBef>
              <a:spcAft>
                <a:spcPts val="0"/>
              </a:spcAft>
              <a:buClr>
                <a:srgbClr val="000000"/>
              </a:buClr>
              <a:buSzPts val="2000"/>
              <a:buFont typeface="Arial"/>
              <a:buChar char="•"/>
            </a:pPr>
            <a:r>
              <a:rPr b="0" i="0" lang="en" sz="2000" u="none" cap="none" strike="noStrike">
                <a:solidFill>
                  <a:srgbClr val="000000"/>
                </a:solidFill>
                <a:latin typeface="Calibri"/>
                <a:ea typeface="Calibri"/>
                <a:cs typeface="Calibri"/>
                <a:sym typeface="Calibri"/>
              </a:rPr>
              <a:t>Click the </a:t>
            </a:r>
            <a:r>
              <a:rPr b="1" i="0" lang="en" sz="2000" u="none" cap="none" strike="noStrike">
                <a:solidFill>
                  <a:srgbClr val="000000"/>
                </a:solidFill>
                <a:latin typeface="Calibri"/>
                <a:ea typeface="Calibri"/>
                <a:cs typeface="Calibri"/>
                <a:sym typeface="Calibri"/>
              </a:rPr>
              <a:t>Request Template </a:t>
            </a:r>
            <a:r>
              <a:rPr b="0" i="0" lang="en" sz="2000" u="none" cap="none" strike="noStrike">
                <a:solidFill>
                  <a:srgbClr val="000000"/>
                </a:solidFill>
                <a:latin typeface="Calibri"/>
                <a:ea typeface="Calibri"/>
                <a:cs typeface="Calibri"/>
                <a:sym typeface="Calibri"/>
              </a:rPr>
              <a:t>icon under the Status field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000"/>
              <a:buFont typeface="Arial"/>
              <a:buChar char="•"/>
            </a:pPr>
            <a:r>
              <a:rPr b="0" i="0" lang="en" sz="2000" u="none" cap="none" strike="noStrike">
                <a:solidFill>
                  <a:srgbClr val="000000"/>
                </a:solidFill>
                <a:latin typeface="Calibri"/>
                <a:ea typeface="Calibri"/>
                <a:cs typeface="Calibri"/>
                <a:sym typeface="Calibri"/>
              </a:rPr>
              <a:t>Save template to your computer</a:t>
            </a:r>
            <a:endParaRPr b="0" i="0" sz="1400" u="none" cap="none" strike="noStrike">
              <a:solidFill>
                <a:srgbClr val="000000"/>
              </a:solidFill>
              <a:latin typeface="Arial"/>
              <a:ea typeface="Arial"/>
              <a:cs typeface="Arial"/>
              <a:sym typeface="Arial"/>
            </a:endParaRPr>
          </a:p>
        </p:txBody>
      </p:sp>
      <p:grpSp>
        <p:nvGrpSpPr>
          <p:cNvPr id="1195" name="Google Shape;1195;p89"/>
          <p:cNvGrpSpPr/>
          <p:nvPr/>
        </p:nvGrpSpPr>
        <p:grpSpPr>
          <a:xfrm>
            <a:off x="709534" y="3134149"/>
            <a:ext cx="3731838" cy="1812557"/>
            <a:chOff x="709534" y="3772465"/>
            <a:chExt cx="3731838" cy="2416742"/>
          </a:xfrm>
        </p:grpSpPr>
        <p:pic>
          <p:nvPicPr>
            <p:cNvPr id="1196" name="Google Shape;1196;p89"/>
            <p:cNvPicPr preferRelativeResize="0"/>
            <p:nvPr/>
          </p:nvPicPr>
          <p:blipFill rotWithShape="1">
            <a:blip r:embed="rId5">
              <a:alphaModFix/>
            </a:blip>
            <a:srcRect b="0" l="0" r="0" t="0"/>
            <a:stretch/>
          </p:blipFill>
          <p:spPr>
            <a:xfrm>
              <a:off x="709534" y="3772465"/>
              <a:ext cx="3731838" cy="2416742"/>
            </a:xfrm>
            <a:prstGeom prst="rect">
              <a:avLst/>
            </a:prstGeom>
            <a:noFill/>
            <a:ln cap="flat" cmpd="sng" w="9525">
              <a:solidFill>
                <a:schemeClr val="dk1"/>
              </a:solidFill>
              <a:prstDash val="solid"/>
              <a:round/>
              <a:headEnd len="sm" w="sm" type="none"/>
              <a:tailEnd len="sm" w="sm" type="none"/>
            </a:ln>
          </p:spPr>
        </p:pic>
        <p:pic>
          <p:nvPicPr>
            <p:cNvPr id="1197" name="Google Shape;1197;p89"/>
            <p:cNvPicPr preferRelativeResize="0"/>
            <p:nvPr/>
          </p:nvPicPr>
          <p:blipFill rotWithShape="1">
            <a:blip r:embed="rId6">
              <a:alphaModFix/>
            </a:blip>
            <a:srcRect b="0" l="0" r="0" t="0"/>
            <a:stretch/>
          </p:blipFill>
          <p:spPr>
            <a:xfrm>
              <a:off x="1564105" y="4319452"/>
              <a:ext cx="2790182" cy="1132114"/>
            </a:xfrm>
            <a:prstGeom prst="rect">
              <a:avLst/>
            </a:prstGeom>
            <a:noFill/>
            <a:ln cap="flat" cmpd="sng" w="9525">
              <a:solidFill>
                <a:schemeClr val="dk1"/>
              </a:solidFill>
              <a:prstDash val="solid"/>
              <a:round/>
              <a:headEnd len="sm" w="sm" type="none"/>
              <a:tailEnd len="sm" w="sm" type="none"/>
            </a:ln>
          </p:spPr>
        </p:pic>
      </p:grpSp>
      <p:sp>
        <p:nvSpPr>
          <p:cNvPr id="1198" name="Google Shape;1198;p89"/>
          <p:cNvSpPr txBox="1"/>
          <p:nvPr>
            <p:ph type="title"/>
          </p:nvPr>
        </p:nvSpPr>
        <p:spPr>
          <a:xfrm>
            <a:off x="101674" y="570000"/>
            <a:ext cx="8852400" cy="4581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SzPts val="1400"/>
              <a:buNone/>
            </a:pPr>
            <a:r>
              <a:rPr lang="en">
                <a:solidFill>
                  <a:schemeClr val="dk2"/>
                </a:solidFill>
              </a:rPr>
              <a:t>Downloading and Uploading the HRH Template</a:t>
            </a:r>
            <a:endParaRPr>
              <a:solidFill>
                <a:schemeClr val="dk2"/>
              </a:solidFill>
            </a:endParaRPr>
          </a:p>
          <a:p>
            <a:pPr indent="0" lvl="0" marL="0" rtl="0" algn="l">
              <a:lnSpc>
                <a:spcPct val="90000"/>
              </a:lnSpc>
              <a:spcBef>
                <a:spcPts val="800"/>
              </a:spcBef>
              <a:spcAft>
                <a:spcPts val="800"/>
              </a:spcAft>
              <a:buSzPts val="1400"/>
              <a:buNone/>
            </a:pPr>
            <a:r>
              <a:rPr b="0" lang="en" sz="2500">
                <a:solidFill>
                  <a:schemeClr val="dk2"/>
                </a:solidFill>
                <a:latin typeface="Arial"/>
                <a:ea typeface="Arial"/>
                <a:cs typeface="Arial"/>
                <a:sym typeface="Arial"/>
              </a:rPr>
              <a:t>STEP 4: </a:t>
            </a:r>
            <a:r>
              <a:rPr b="0" lang="en">
                <a:solidFill>
                  <a:schemeClr val="dk2"/>
                </a:solidFill>
                <a:latin typeface="Arial"/>
                <a:ea typeface="Arial"/>
                <a:cs typeface="Arial"/>
                <a:sym typeface="Arial"/>
              </a:rPr>
              <a:t>Partner Download Template</a:t>
            </a:r>
            <a:endParaRPr b="0" sz="1600">
              <a:solidFill>
                <a:schemeClr val="dk2"/>
              </a:solidFill>
              <a:latin typeface="Arial"/>
              <a:ea typeface="Arial"/>
              <a:cs typeface="Arial"/>
              <a:sym typeface="Arial"/>
            </a:endParaRPr>
          </a:p>
        </p:txBody>
      </p:sp>
      <p:sp>
        <p:nvSpPr>
          <p:cNvPr id="1199" name="Google Shape;1199;p89"/>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pic>
        <p:nvPicPr>
          <p:cNvPr id="1200" name="Google Shape;1200;p89"/>
          <p:cNvPicPr preferRelativeResize="0"/>
          <p:nvPr/>
        </p:nvPicPr>
        <p:blipFill rotWithShape="1">
          <a:blip r:embed="rId7">
            <a:alphaModFix/>
          </a:blip>
          <a:srcRect b="0" l="0" r="0" t="0"/>
          <a:stretch/>
        </p:blipFill>
        <p:spPr>
          <a:xfrm>
            <a:off x="156425" y="1385900"/>
            <a:ext cx="1119925" cy="1091100"/>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4" name="Shape 1204"/>
        <p:cNvGrpSpPr/>
        <p:nvPr/>
      </p:nvGrpSpPr>
      <p:grpSpPr>
        <a:xfrm>
          <a:off x="0" y="0"/>
          <a:ext cx="0" cy="0"/>
          <a:chOff x="0" y="0"/>
          <a:chExt cx="0" cy="0"/>
        </a:xfrm>
      </p:grpSpPr>
      <p:sp>
        <p:nvSpPr>
          <p:cNvPr id="1205" name="Google Shape;1205;p90"/>
          <p:cNvSpPr txBox="1"/>
          <p:nvPr>
            <p:ph type="title"/>
          </p:nvPr>
        </p:nvSpPr>
        <p:spPr>
          <a:xfrm>
            <a:off x="101674" y="570000"/>
            <a:ext cx="8852400" cy="4581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SzPts val="1400"/>
              <a:buNone/>
            </a:pPr>
            <a:r>
              <a:rPr lang="en">
                <a:solidFill>
                  <a:schemeClr val="dk2"/>
                </a:solidFill>
              </a:rPr>
              <a:t>Downloading and Uploading the HRH Template</a:t>
            </a:r>
            <a:endParaRPr>
              <a:solidFill>
                <a:schemeClr val="dk2"/>
              </a:solidFill>
            </a:endParaRPr>
          </a:p>
          <a:p>
            <a:pPr indent="0" lvl="0" marL="0" rtl="0" algn="l">
              <a:lnSpc>
                <a:spcPct val="90000"/>
              </a:lnSpc>
              <a:spcBef>
                <a:spcPts val="800"/>
              </a:spcBef>
              <a:spcAft>
                <a:spcPts val="800"/>
              </a:spcAft>
              <a:buSzPts val="1400"/>
              <a:buNone/>
            </a:pPr>
            <a:r>
              <a:rPr b="0" lang="en" sz="2500">
                <a:solidFill>
                  <a:schemeClr val="dk2"/>
                </a:solidFill>
                <a:latin typeface="Arial"/>
                <a:ea typeface="Arial"/>
                <a:cs typeface="Arial"/>
                <a:sym typeface="Arial"/>
              </a:rPr>
              <a:t>STEP 5: </a:t>
            </a:r>
            <a:r>
              <a:rPr b="0" lang="en">
                <a:solidFill>
                  <a:schemeClr val="dk2"/>
                </a:solidFill>
                <a:latin typeface="Arial"/>
                <a:ea typeface="Arial"/>
                <a:cs typeface="Arial"/>
                <a:sym typeface="Arial"/>
              </a:rPr>
              <a:t>Complete the template</a:t>
            </a:r>
            <a:endParaRPr b="0" sz="1600">
              <a:solidFill>
                <a:schemeClr val="dk2"/>
              </a:solidFill>
              <a:latin typeface="Arial"/>
              <a:ea typeface="Arial"/>
              <a:cs typeface="Arial"/>
              <a:sym typeface="Arial"/>
            </a:endParaRPr>
          </a:p>
        </p:txBody>
      </p:sp>
      <p:sp>
        <p:nvSpPr>
          <p:cNvPr id="1206" name="Google Shape;1206;p90"/>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
        <p:nvSpPr>
          <p:cNvPr id="1207" name="Google Shape;1207;p90"/>
          <p:cNvSpPr txBox="1"/>
          <p:nvPr/>
        </p:nvSpPr>
        <p:spPr>
          <a:xfrm>
            <a:off x="1125725" y="2810725"/>
            <a:ext cx="68043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00000"/>
              </a:lnSpc>
              <a:spcBef>
                <a:spcPts val="0"/>
              </a:spcBef>
              <a:spcAft>
                <a:spcPts val="0"/>
              </a:spcAft>
              <a:buClr>
                <a:srgbClr val="000000"/>
              </a:buClr>
              <a:buSzPts val="1600"/>
              <a:buFont typeface="Arial"/>
              <a:buChar char="●"/>
            </a:pPr>
            <a:r>
              <a:rPr b="0" i="0" lang="en" sz="1600" u="none" cap="none" strike="noStrike">
                <a:solidFill>
                  <a:srgbClr val="000000"/>
                </a:solidFill>
                <a:latin typeface="Arial"/>
                <a:ea typeface="Arial"/>
                <a:cs typeface="Arial"/>
                <a:sym typeface="Arial"/>
              </a:rPr>
              <a:t>Remember! Complete the first two tabs (Cover Sheet and Staff List)</a:t>
            </a: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Char char="●"/>
            </a:pPr>
            <a:r>
              <a:rPr b="0" i="0" lang="en" sz="1600" u="none" cap="none" strike="noStrike">
                <a:solidFill>
                  <a:srgbClr val="000000"/>
                </a:solidFill>
                <a:latin typeface="Arial"/>
                <a:ea typeface="Arial"/>
                <a:cs typeface="Arial"/>
                <a:sym typeface="Arial"/>
              </a:rPr>
              <a:t>To complete the template follow the instructions outlined earlier in this presentation and in the HRH Inventory </a:t>
            </a:r>
            <a:r>
              <a:rPr b="0" i="0" lang="en" sz="1600" u="sng" cap="none" strike="noStrike">
                <a:solidFill>
                  <a:schemeClr val="hlink"/>
                </a:solidFill>
                <a:latin typeface="Arial"/>
                <a:ea typeface="Arial"/>
                <a:cs typeface="Arial"/>
                <a:sym typeface="Arial"/>
                <a:hlinkClick r:id="rId3"/>
              </a:rPr>
              <a:t>Handbook</a:t>
            </a: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Char char="●"/>
            </a:pPr>
            <a:r>
              <a:rPr b="0" i="0" lang="en" sz="1600" u="none" cap="none" strike="noStrike">
                <a:solidFill>
                  <a:srgbClr val="000000"/>
                </a:solidFill>
                <a:latin typeface="Arial"/>
                <a:ea typeface="Arial"/>
                <a:cs typeface="Arial"/>
                <a:sym typeface="Arial"/>
              </a:rPr>
              <a:t>Submit one template per mechanism</a:t>
            </a:r>
            <a:endParaRPr b="0" i="0" sz="1600" u="none" cap="none" strike="noStrike">
              <a:solidFill>
                <a:srgbClr val="000000"/>
              </a:solidFill>
              <a:latin typeface="Arial"/>
              <a:ea typeface="Arial"/>
              <a:cs typeface="Arial"/>
              <a:sym typeface="Arial"/>
            </a:endParaRPr>
          </a:p>
          <a:p>
            <a:pPr indent="-330200" lvl="1" marL="914400" marR="0" rtl="0" algn="l">
              <a:lnSpc>
                <a:spcPct val="100000"/>
              </a:lnSpc>
              <a:spcBef>
                <a:spcPts val="0"/>
              </a:spcBef>
              <a:spcAft>
                <a:spcPts val="0"/>
              </a:spcAft>
              <a:buClr>
                <a:srgbClr val="000000"/>
              </a:buClr>
              <a:buSzPts val="1600"/>
              <a:buFont typeface="Arial"/>
              <a:buChar char="○"/>
            </a:pPr>
            <a:r>
              <a:rPr b="0" i="0" lang="en" sz="1600" u="none" cap="none" strike="noStrike">
                <a:solidFill>
                  <a:srgbClr val="000000"/>
                </a:solidFill>
                <a:latin typeface="Arial"/>
                <a:ea typeface="Arial"/>
                <a:cs typeface="Arial"/>
                <a:sym typeface="Arial"/>
              </a:rPr>
              <a:t>Consolidate Subrecipient staffing data and Prime staffing data together into the staff list tab</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pic>
        <p:nvPicPr>
          <p:cNvPr id="1208" name="Google Shape;1208;p90"/>
          <p:cNvPicPr preferRelativeResize="0"/>
          <p:nvPr/>
        </p:nvPicPr>
        <p:blipFill>
          <a:blip r:embed="rId4">
            <a:alphaModFix/>
          </a:blip>
          <a:stretch>
            <a:fillRect/>
          </a:stretch>
        </p:blipFill>
        <p:spPr>
          <a:xfrm>
            <a:off x="152400" y="1188375"/>
            <a:ext cx="8839197" cy="1120793"/>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2" name="Shape 1212"/>
        <p:cNvGrpSpPr/>
        <p:nvPr/>
      </p:nvGrpSpPr>
      <p:grpSpPr>
        <a:xfrm>
          <a:off x="0" y="0"/>
          <a:ext cx="0" cy="0"/>
          <a:chOff x="0" y="0"/>
          <a:chExt cx="0" cy="0"/>
        </a:xfrm>
      </p:grpSpPr>
      <p:pic>
        <p:nvPicPr>
          <p:cNvPr id="1213" name="Google Shape;1213;p91"/>
          <p:cNvPicPr preferRelativeResize="0"/>
          <p:nvPr/>
        </p:nvPicPr>
        <p:blipFill rotWithShape="1">
          <a:blip r:embed="rId3">
            <a:alphaModFix/>
          </a:blip>
          <a:srcRect b="0" l="0" r="0" t="0"/>
          <a:stretch/>
        </p:blipFill>
        <p:spPr>
          <a:xfrm>
            <a:off x="101676" y="1176588"/>
            <a:ext cx="6682357" cy="2033761"/>
          </a:xfrm>
          <a:prstGeom prst="rect">
            <a:avLst/>
          </a:prstGeom>
          <a:noFill/>
          <a:ln cap="flat" cmpd="sng" w="9525">
            <a:solidFill>
              <a:schemeClr val="dk1"/>
            </a:solidFill>
            <a:prstDash val="solid"/>
            <a:round/>
            <a:headEnd len="sm" w="sm" type="none"/>
            <a:tailEnd len="sm" w="sm" type="none"/>
          </a:ln>
        </p:spPr>
      </p:pic>
      <p:sp>
        <p:nvSpPr>
          <p:cNvPr id="1214" name="Google Shape;1214;p91"/>
          <p:cNvSpPr txBox="1"/>
          <p:nvPr/>
        </p:nvSpPr>
        <p:spPr>
          <a:xfrm>
            <a:off x="4632650" y="3241625"/>
            <a:ext cx="4359000" cy="1754700"/>
          </a:xfrm>
          <a:prstGeom prst="rect">
            <a:avLst/>
          </a:prstGeom>
          <a:noFill/>
          <a:ln>
            <a:noFill/>
          </a:ln>
        </p:spPr>
        <p:txBody>
          <a:bodyPr anchorCtr="0" anchor="t" bIns="0" lIns="0" spcFirstLastPara="1" rIns="0" wrap="square" tIns="0">
            <a:spAutoFit/>
          </a:bodyPr>
          <a:lstStyle/>
          <a:p>
            <a:pPr indent="-279400" lvl="0" marL="285750" marR="0" rtl="0" algn="l">
              <a:lnSpc>
                <a:spcPct val="100000"/>
              </a:lnSpc>
              <a:spcBef>
                <a:spcPts val="0"/>
              </a:spcBef>
              <a:spcAft>
                <a:spcPts val="0"/>
              </a:spcAft>
              <a:buClr>
                <a:srgbClr val="000000"/>
              </a:buClr>
              <a:buSzPts val="1900"/>
              <a:buFont typeface="Arial"/>
              <a:buChar char="•"/>
            </a:pPr>
            <a:r>
              <a:rPr b="0" i="0" lang="en" sz="1900" u="none" cap="none" strike="noStrike">
                <a:solidFill>
                  <a:srgbClr val="000000"/>
                </a:solidFill>
                <a:latin typeface="Calibri"/>
                <a:ea typeface="Calibri"/>
                <a:cs typeface="Calibri"/>
                <a:sym typeface="Calibri"/>
              </a:rPr>
              <a:t>Click the </a:t>
            </a:r>
            <a:r>
              <a:rPr b="1" i="0" lang="en" sz="1900" u="none" cap="none" strike="noStrike">
                <a:solidFill>
                  <a:srgbClr val="000000"/>
                </a:solidFill>
                <a:latin typeface="Calibri"/>
                <a:ea typeface="Calibri"/>
                <a:cs typeface="Calibri"/>
                <a:sym typeface="Calibri"/>
              </a:rPr>
              <a:t>Upload Template </a:t>
            </a:r>
            <a:r>
              <a:rPr b="0" i="0" lang="en" sz="1900" u="none" cap="none" strike="noStrike">
                <a:solidFill>
                  <a:srgbClr val="000000"/>
                </a:solidFill>
                <a:latin typeface="Calibri"/>
                <a:ea typeface="Calibri"/>
                <a:cs typeface="Calibri"/>
                <a:sym typeface="Calibri"/>
              </a:rPr>
              <a:t>icon in the Prime Partner upload field </a:t>
            </a:r>
            <a:endParaRPr b="0" i="0" sz="1300" u="none" cap="none" strike="noStrike">
              <a:solidFill>
                <a:srgbClr val="000000"/>
              </a:solidFill>
              <a:latin typeface="Arial"/>
              <a:ea typeface="Arial"/>
              <a:cs typeface="Arial"/>
              <a:sym typeface="Arial"/>
            </a:endParaRPr>
          </a:p>
          <a:p>
            <a:pPr indent="-279400" lvl="0" marL="285750" marR="0" rtl="0" algn="l">
              <a:lnSpc>
                <a:spcPct val="100000"/>
              </a:lnSpc>
              <a:spcBef>
                <a:spcPts val="0"/>
              </a:spcBef>
              <a:spcAft>
                <a:spcPts val="0"/>
              </a:spcAft>
              <a:buClr>
                <a:srgbClr val="000000"/>
              </a:buClr>
              <a:buSzPts val="1900"/>
              <a:buFont typeface="Arial"/>
              <a:buChar char="•"/>
            </a:pPr>
            <a:r>
              <a:rPr b="0" i="0" lang="en" sz="1900" u="none" cap="none" strike="noStrike">
                <a:solidFill>
                  <a:srgbClr val="000000"/>
                </a:solidFill>
                <a:latin typeface="Calibri"/>
                <a:ea typeface="Calibri"/>
                <a:cs typeface="Calibri"/>
                <a:sym typeface="Calibri"/>
              </a:rPr>
              <a:t>Select the template document and wait for file to upload</a:t>
            </a:r>
            <a:endParaRPr b="0" i="0" sz="1300" u="none" cap="none" strike="noStrike">
              <a:solidFill>
                <a:srgbClr val="000000"/>
              </a:solidFill>
              <a:latin typeface="Arial"/>
              <a:ea typeface="Arial"/>
              <a:cs typeface="Arial"/>
              <a:sym typeface="Arial"/>
            </a:endParaRPr>
          </a:p>
          <a:p>
            <a:pPr indent="-279400" lvl="0" marL="285750" marR="0" rtl="0" algn="l">
              <a:lnSpc>
                <a:spcPct val="100000"/>
              </a:lnSpc>
              <a:spcBef>
                <a:spcPts val="0"/>
              </a:spcBef>
              <a:spcAft>
                <a:spcPts val="0"/>
              </a:spcAft>
              <a:buClr>
                <a:srgbClr val="000000"/>
              </a:buClr>
              <a:buSzPts val="1900"/>
              <a:buFont typeface="Arial"/>
              <a:buChar char="•"/>
            </a:pPr>
            <a:r>
              <a:rPr b="0" i="0" lang="en" sz="1900" u="none" cap="none" strike="noStrike">
                <a:solidFill>
                  <a:srgbClr val="000000"/>
                </a:solidFill>
                <a:latin typeface="Calibri"/>
                <a:ea typeface="Calibri"/>
                <a:cs typeface="Calibri"/>
                <a:sym typeface="Calibri"/>
              </a:rPr>
              <a:t>Click </a:t>
            </a:r>
            <a:r>
              <a:rPr b="1" i="0" lang="en" sz="1900" u="none" cap="none" strike="noStrike">
                <a:solidFill>
                  <a:srgbClr val="000000"/>
                </a:solidFill>
                <a:latin typeface="Calibri"/>
                <a:ea typeface="Calibri"/>
                <a:cs typeface="Calibri"/>
                <a:sym typeface="Calibri"/>
              </a:rPr>
              <a:t>Upload HRH template</a:t>
            </a:r>
            <a:endParaRPr b="1" i="0" sz="1900" u="none" cap="none" strike="noStrike">
              <a:solidFill>
                <a:srgbClr val="000000"/>
              </a:solidFill>
              <a:latin typeface="Calibri"/>
              <a:ea typeface="Calibri"/>
              <a:cs typeface="Calibri"/>
              <a:sym typeface="Calibri"/>
            </a:endParaRPr>
          </a:p>
          <a:p>
            <a:pPr indent="-279400" lvl="0" marL="285750" marR="0" rtl="0" algn="l">
              <a:lnSpc>
                <a:spcPct val="100000"/>
              </a:lnSpc>
              <a:spcBef>
                <a:spcPts val="0"/>
              </a:spcBef>
              <a:spcAft>
                <a:spcPts val="0"/>
              </a:spcAft>
              <a:buClr>
                <a:srgbClr val="000000"/>
              </a:buClr>
              <a:buSzPts val="1900"/>
              <a:buFont typeface="Arial"/>
              <a:buChar char="•"/>
            </a:pPr>
            <a:r>
              <a:rPr b="0" i="0" lang="en" sz="1900" u="none" cap="none" strike="noStrike">
                <a:solidFill>
                  <a:srgbClr val="000000"/>
                </a:solidFill>
                <a:latin typeface="Calibri"/>
                <a:ea typeface="Calibri"/>
                <a:cs typeface="Calibri"/>
                <a:sym typeface="Calibri"/>
              </a:rPr>
              <a:t>Assess Upload Status</a:t>
            </a:r>
            <a:endParaRPr b="0" i="0" sz="1900" u="none" cap="none" strike="noStrike">
              <a:solidFill>
                <a:srgbClr val="000000"/>
              </a:solidFill>
              <a:latin typeface="Calibri"/>
              <a:ea typeface="Calibri"/>
              <a:cs typeface="Calibri"/>
              <a:sym typeface="Calibri"/>
            </a:endParaRPr>
          </a:p>
        </p:txBody>
      </p:sp>
      <p:pic>
        <p:nvPicPr>
          <p:cNvPr id="1215" name="Google Shape;1215;p91"/>
          <p:cNvPicPr preferRelativeResize="0"/>
          <p:nvPr/>
        </p:nvPicPr>
        <p:blipFill rotWithShape="1">
          <a:blip r:embed="rId4">
            <a:alphaModFix/>
          </a:blip>
          <a:srcRect b="0" l="0" r="0" t="0"/>
          <a:stretch/>
        </p:blipFill>
        <p:spPr>
          <a:xfrm>
            <a:off x="3069451" y="2810075"/>
            <a:ext cx="1914310" cy="285350"/>
          </a:xfrm>
          <a:prstGeom prst="rect">
            <a:avLst/>
          </a:prstGeom>
          <a:noFill/>
          <a:ln cap="flat" cmpd="sng" w="19050">
            <a:solidFill>
              <a:srgbClr val="FF0000"/>
            </a:solidFill>
            <a:prstDash val="solid"/>
            <a:round/>
            <a:headEnd len="sm" w="sm" type="none"/>
            <a:tailEnd len="sm" w="sm" type="none"/>
          </a:ln>
        </p:spPr>
      </p:pic>
      <p:grpSp>
        <p:nvGrpSpPr>
          <p:cNvPr id="1216" name="Google Shape;1216;p91"/>
          <p:cNvGrpSpPr/>
          <p:nvPr/>
        </p:nvGrpSpPr>
        <p:grpSpPr>
          <a:xfrm>
            <a:off x="690885" y="3210349"/>
            <a:ext cx="3673966" cy="1801363"/>
            <a:chOff x="690885" y="3772465"/>
            <a:chExt cx="3673966" cy="2401817"/>
          </a:xfrm>
        </p:grpSpPr>
        <p:pic>
          <p:nvPicPr>
            <p:cNvPr id="1217" name="Google Shape;1217;p91"/>
            <p:cNvPicPr preferRelativeResize="0"/>
            <p:nvPr/>
          </p:nvPicPr>
          <p:blipFill rotWithShape="1">
            <a:blip r:embed="rId5">
              <a:alphaModFix/>
            </a:blip>
            <a:srcRect b="0" l="0" r="0" t="0"/>
            <a:stretch/>
          </p:blipFill>
          <p:spPr>
            <a:xfrm>
              <a:off x="690885" y="3772465"/>
              <a:ext cx="3673966" cy="2401817"/>
            </a:xfrm>
            <a:prstGeom prst="rect">
              <a:avLst/>
            </a:prstGeom>
            <a:noFill/>
            <a:ln cap="flat" cmpd="sng" w="9525">
              <a:solidFill>
                <a:schemeClr val="dk1"/>
              </a:solidFill>
              <a:prstDash val="solid"/>
              <a:round/>
              <a:headEnd len="sm" w="sm" type="none"/>
              <a:tailEnd len="sm" w="sm" type="none"/>
            </a:ln>
          </p:spPr>
        </p:pic>
        <p:pic>
          <p:nvPicPr>
            <p:cNvPr id="1218" name="Google Shape;1218;p91"/>
            <p:cNvPicPr preferRelativeResize="0"/>
            <p:nvPr/>
          </p:nvPicPr>
          <p:blipFill rotWithShape="1">
            <a:blip r:embed="rId6">
              <a:alphaModFix/>
            </a:blip>
            <a:srcRect b="0" l="0" r="0" t="0"/>
            <a:stretch/>
          </p:blipFill>
          <p:spPr>
            <a:xfrm>
              <a:off x="1522892" y="4553825"/>
              <a:ext cx="2769800" cy="1112130"/>
            </a:xfrm>
            <a:prstGeom prst="rect">
              <a:avLst/>
            </a:prstGeom>
            <a:noFill/>
            <a:ln>
              <a:noFill/>
            </a:ln>
          </p:spPr>
        </p:pic>
      </p:grpSp>
      <p:sp>
        <p:nvSpPr>
          <p:cNvPr id="1219" name="Google Shape;1219;p91"/>
          <p:cNvSpPr txBox="1"/>
          <p:nvPr>
            <p:ph type="title"/>
          </p:nvPr>
        </p:nvSpPr>
        <p:spPr>
          <a:xfrm>
            <a:off x="367875" y="687225"/>
            <a:ext cx="8448300" cy="4581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Clr>
                <a:schemeClr val="lt1"/>
              </a:buClr>
              <a:buSzPts val="3200"/>
              <a:buFont typeface="Calibri"/>
              <a:buNone/>
            </a:pPr>
            <a:r>
              <a:rPr lang="en">
                <a:solidFill>
                  <a:schemeClr val="dk2"/>
                </a:solidFill>
              </a:rPr>
              <a:t>Downloading and Uploading the HRH Template</a:t>
            </a:r>
            <a:endParaRPr>
              <a:solidFill>
                <a:schemeClr val="dk2"/>
              </a:solidFill>
            </a:endParaRPr>
          </a:p>
          <a:p>
            <a:pPr indent="0" lvl="0" marL="0" rtl="0" algn="l">
              <a:lnSpc>
                <a:spcPct val="90000"/>
              </a:lnSpc>
              <a:spcBef>
                <a:spcPts val="800"/>
              </a:spcBef>
              <a:spcAft>
                <a:spcPts val="800"/>
              </a:spcAft>
              <a:buClr>
                <a:schemeClr val="lt1"/>
              </a:buClr>
              <a:buSzPts val="3200"/>
              <a:buFont typeface="Calibri"/>
              <a:buNone/>
            </a:pPr>
            <a:r>
              <a:rPr b="0" lang="en" sz="2500">
                <a:solidFill>
                  <a:schemeClr val="dk2"/>
                </a:solidFill>
                <a:latin typeface="Arial"/>
                <a:ea typeface="Arial"/>
                <a:cs typeface="Arial"/>
                <a:sym typeface="Arial"/>
              </a:rPr>
              <a:t>STEP 6: </a:t>
            </a:r>
            <a:r>
              <a:rPr b="0" lang="en">
                <a:solidFill>
                  <a:schemeClr val="dk2"/>
                </a:solidFill>
                <a:latin typeface="Arial"/>
                <a:ea typeface="Arial"/>
                <a:cs typeface="Arial"/>
                <a:sym typeface="Arial"/>
              </a:rPr>
              <a:t>Partner Upload Template</a:t>
            </a:r>
            <a:endParaRPr b="0" sz="1600">
              <a:solidFill>
                <a:schemeClr val="dk2"/>
              </a:solidFill>
              <a:latin typeface="Arial"/>
              <a:ea typeface="Arial"/>
              <a:cs typeface="Arial"/>
              <a:sym typeface="Arial"/>
            </a:endParaRPr>
          </a:p>
        </p:txBody>
      </p:sp>
      <p:sp>
        <p:nvSpPr>
          <p:cNvPr id="1220" name="Google Shape;1220;p91"/>
          <p:cNvSpPr txBox="1"/>
          <p:nvPr>
            <p:ph idx="12" type="sldNum"/>
          </p:nvPr>
        </p:nvSpPr>
        <p:spPr>
          <a:xfrm>
            <a:off x="6858000" y="4958472"/>
            <a:ext cx="2133600" cy="18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16.9-Template_4.29.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19612D9561F84F84ED88F00798439E" ma:contentTypeVersion="16" ma:contentTypeDescription="Create a new document." ma:contentTypeScope="" ma:versionID="9fb0d7c6a77213137dd26b15202c0b29">
  <xsd:schema xmlns:xsd="http://www.w3.org/2001/XMLSchema" xmlns:xs="http://www.w3.org/2001/XMLSchema" xmlns:p="http://schemas.microsoft.com/office/2006/metadata/properties" xmlns:ns2="9136f059-6914-4650-a21f-8a2e4837c810" xmlns:ns3="d5cec11f-97c6-4a9b-b236-b29ae6fa5be0" xmlns:ns4="e228a3d5-c4f5-4acc-bbb4-0be358565f68" targetNamespace="http://schemas.microsoft.com/office/2006/metadata/properties" ma:root="true" ma:fieldsID="1f290a54e51dc881a22428c2cc328967" ns2:_="" ns3:_="" ns4:_="">
    <xsd:import namespace="9136f059-6914-4650-a21f-8a2e4837c810"/>
    <xsd:import namespace="d5cec11f-97c6-4a9b-b236-b29ae6fa5be0"/>
    <xsd:import namespace="e228a3d5-c4f5-4acc-bbb4-0be358565f68"/>
    <xsd:element name="properties">
      <xsd:complexType>
        <xsd:sequence>
          <xsd:element name="documentManagement">
            <xsd:complexType>
              <xsd:all>
                <xsd:element ref="ns2:FiscalYear" minOccurs="0"/>
                <xsd:element ref="ns2:Notes"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36f059-6914-4650-a21f-8a2e4837c810" elementFormDefault="qualified">
    <xsd:import namespace="http://schemas.microsoft.com/office/2006/documentManagement/types"/>
    <xsd:import namespace="http://schemas.microsoft.com/office/infopath/2007/PartnerControls"/>
    <xsd:element name="FiscalYear" ma:index="8" nillable="true" ma:displayName="Fiscal Year" ma:format="Dropdown" ma:internalName="FiscalYear">
      <xsd:simpleType>
        <xsd:restriction base="dms:Choice">
          <xsd:enumeration value="FY2022"/>
          <xsd:enumeration value="FY2023"/>
          <xsd:enumeration value="FY2024"/>
          <xsd:enumeration value="FY2025"/>
        </xsd:restriction>
      </xsd:simpleType>
    </xsd:element>
    <xsd:element name="Notes" ma:index="9" nillable="true" ma:displayName="Notes"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cec11f-97c6-4a9b-b236-b29ae6fa5be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31aac23-0163-43c1-a176-0317780c60d9"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28a3d5-c4f5-4acc-bbb4-0be358565f68"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baf23c7-8b59-406f-abda-18c729d68dbd}" ma:internalName="TaxCatchAll" ma:showField="CatchAllData" ma:web="e228a3d5-c4f5-4acc-bbb4-0be358565f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9136f059-6914-4650-a21f-8a2e4837c810" xsi:nil="true"/>
    <FiscalYear xmlns="9136f059-6914-4650-a21f-8a2e4837c810" xsi:nil="true"/>
    <lcf76f155ced4ddcb4097134ff3c332f xmlns="d5cec11f-97c6-4a9b-b236-b29ae6fa5be0">
      <Terms xmlns="http://schemas.microsoft.com/office/infopath/2007/PartnerControls"/>
    </lcf76f155ced4ddcb4097134ff3c332f>
    <TaxCatchAll xmlns="e228a3d5-c4f5-4acc-bbb4-0be358565f68" xsi:nil="true"/>
  </documentManagement>
</p:properties>
</file>

<file path=customXml/itemProps1.xml><?xml version="1.0" encoding="utf-8"?>
<ds:datastoreItem xmlns:ds="http://schemas.openxmlformats.org/officeDocument/2006/customXml" ds:itemID="{85959973-E5A5-495E-A58C-BA0AE114EF91}"/>
</file>

<file path=customXml/itemProps2.xml><?xml version="1.0" encoding="utf-8"?>
<ds:datastoreItem xmlns:ds="http://schemas.openxmlformats.org/officeDocument/2006/customXml" ds:itemID="{5BC14508-51A9-47AC-8835-E82F4AD987FC}"/>
</file>

<file path=customXml/itemProps3.xml><?xml version="1.0" encoding="utf-8"?>
<ds:datastoreItem xmlns:ds="http://schemas.openxmlformats.org/officeDocument/2006/customXml" ds:itemID="{BD90C14C-1774-41A2-BE86-860CC80EFE94}"/>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Kyle Borces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0x0101002519612D9561F84F84ED88F00798439E</vt:lpwstr>
  </property>
</Properties>
</file>